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280" r:id="rId4"/>
    <p:sldId id="488" r:id="rId5"/>
    <p:sldId id="516" r:id="rId6"/>
    <p:sldId id="517" r:id="rId7"/>
    <p:sldId id="518" r:id="rId8"/>
    <p:sldId id="519" r:id="rId9"/>
    <p:sldId id="520" r:id="rId10"/>
    <p:sldId id="521" r:id="rId11"/>
    <p:sldId id="522" r:id="rId12"/>
    <p:sldId id="523" r:id="rId13"/>
    <p:sldId id="550" r:id="rId14"/>
    <p:sldId id="551" r:id="rId15"/>
    <p:sldId id="524" r:id="rId16"/>
    <p:sldId id="552" r:id="rId17"/>
    <p:sldId id="553" r:id="rId18"/>
    <p:sldId id="554" r:id="rId19"/>
    <p:sldId id="555" r:id="rId20"/>
    <p:sldId id="556" r:id="rId21"/>
    <p:sldId id="557" r:id="rId22"/>
    <p:sldId id="559" r:id="rId23"/>
    <p:sldId id="560" r:id="rId24"/>
    <p:sldId id="561" r:id="rId25"/>
    <p:sldId id="563" r:id="rId26"/>
    <p:sldId id="562" r:id="rId27"/>
    <p:sldId id="564" r:id="rId28"/>
    <p:sldId id="565" r:id="rId29"/>
    <p:sldId id="566" r:id="rId30"/>
    <p:sldId id="567" r:id="rId31"/>
    <p:sldId id="569" r:id="rId32"/>
    <p:sldId id="570" r:id="rId33"/>
    <p:sldId id="572" r:id="rId34"/>
    <p:sldId id="573" r:id="rId35"/>
    <p:sldId id="574" r:id="rId36"/>
    <p:sldId id="575" r:id="rId37"/>
    <p:sldId id="602" r:id="rId38"/>
    <p:sldId id="603" r:id="rId39"/>
    <p:sldId id="604" r:id="rId40"/>
    <p:sldId id="605" r:id="rId41"/>
    <p:sldId id="606" r:id="rId42"/>
    <p:sldId id="607" r:id="rId43"/>
    <p:sldId id="608" r:id="rId44"/>
    <p:sldId id="609" r:id="rId45"/>
    <p:sldId id="610" r:id="rId46"/>
    <p:sldId id="613" r:id="rId47"/>
    <p:sldId id="611" r:id="rId48"/>
    <p:sldId id="615" r:id="rId49"/>
    <p:sldId id="616" r:id="rId50"/>
    <p:sldId id="612" r:id="rId51"/>
    <p:sldId id="617" r:id="rId52"/>
    <p:sldId id="644" r:id="rId53"/>
    <p:sldId id="645" r:id="rId54"/>
    <p:sldId id="662" r:id="rId55"/>
    <p:sldId id="646" r:id="rId56"/>
    <p:sldId id="647" r:id="rId57"/>
    <p:sldId id="648" r:id="rId58"/>
    <p:sldId id="649" r:id="rId59"/>
    <p:sldId id="650" r:id="rId60"/>
    <p:sldId id="651" r:id="rId61"/>
    <p:sldId id="652" r:id="rId62"/>
    <p:sldId id="653" r:id="rId63"/>
    <p:sldId id="654" r:id="rId64"/>
    <p:sldId id="657" r:id="rId65"/>
    <p:sldId id="658" r:id="rId66"/>
    <p:sldId id="659" r:id="rId67"/>
    <p:sldId id="660" r:id="rId68"/>
  </p:sldIdLst>
  <p:sldSz cx="9144000" cy="6858000" type="screen4x3"/>
  <p:notesSz cx="6858000" cy="9144000"/>
  <p:custDataLst>
    <p:tags r:id="rId69"/>
  </p:custDataLst>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9pPr>
  </p:defaultTextStyle>
</p:presentation>
</file>

<file path=ppt/commentAuthors.xml><?xml version="1.0" encoding="utf-8"?>
<p:cmAuthorLst xmlns:p="http://schemas.openxmlformats.org/presentationml/2006/main">
  <p:cmAuthor id="0" name="Administrator" initials="A" lastIdx="0" clrIdx="0"/>
  <p:cmAuthor id="1" name="孙文纯" initials="孙文纯" lastIdx="0" clrIdx="0"/>
  <p:cmAuthor id="2" name="作者" initials="A"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87"/>
    <p:restoredTop sz="94660"/>
  </p:normalViewPr>
  <p:slideViewPr>
    <p:cSldViewPr showGuides="1">
      <p:cViewPr varScale="1">
        <p:scale>
          <a:sx n="64" d="100"/>
          <a:sy n="64" d="100"/>
        </p:scale>
        <p:origin x="-1612" y="-68"/>
      </p:cViewPr>
      <p:guideLst>
        <p:guide orient="horz" pos="2147"/>
        <p:guide pos="2799"/>
      </p:guideLst>
    </p:cSldViewPr>
  </p:slideViewPr>
  <p:notesTextViewPr>
    <p:cViewPr>
      <p:scale>
        <a:sx n="1" d="1"/>
        <a:sy n="1" d="1"/>
      </p:scale>
      <p:origin x="0" y="0"/>
    </p:cViewPr>
  </p:notesTextViewPr>
  <p:notesViewPr>
    <p:cSldViewPr>
      <p:cViewPr>
        <p:scale>
          <a:sx n="1" d="100"/>
          <a:sy n="1"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slide" Target="slides/slide30.xml" /><Relationship Id="rId34" Type="http://schemas.openxmlformats.org/officeDocument/2006/relationships/slide" Target="slides/slide31.xml" /><Relationship Id="rId35" Type="http://schemas.openxmlformats.org/officeDocument/2006/relationships/slide" Target="slides/slide32.xml" /><Relationship Id="rId36" Type="http://schemas.openxmlformats.org/officeDocument/2006/relationships/slide" Target="slides/slide33.xml" /><Relationship Id="rId37" Type="http://schemas.openxmlformats.org/officeDocument/2006/relationships/slide" Target="slides/slide34.xml" /><Relationship Id="rId38" Type="http://schemas.openxmlformats.org/officeDocument/2006/relationships/slide" Target="slides/slide35.xml" /><Relationship Id="rId39" Type="http://schemas.openxmlformats.org/officeDocument/2006/relationships/slide" Target="slides/slide36.xml" /><Relationship Id="rId4" Type="http://schemas.openxmlformats.org/officeDocument/2006/relationships/slide" Target="slides/slide1.xml" /><Relationship Id="rId40" Type="http://schemas.openxmlformats.org/officeDocument/2006/relationships/slide" Target="slides/slide37.xml" /><Relationship Id="rId41" Type="http://schemas.openxmlformats.org/officeDocument/2006/relationships/slide" Target="slides/slide38.xml" /><Relationship Id="rId42" Type="http://schemas.openxmlformats.org/officeDocument/2006/relationships/slide" Target="slides/slide39.xml" /><Relationship Id="rId43" Type="http://schemas.openxmlformats.org/officeDocument/2006/relationships/slide" Target="slides/slide40.xml" /><Relationship Id="rId44" Type="http://schemas.openxmlformats.org/officeDocument/2006/relationships/slide" Target="slides/slide41.xml" /><Relationship Id="rId45" Type="http://schemas.openxmlformats.org/officeDocument/2006/relationships/slide" Target="slides/slide42.xml" /><Relationship Id="rId46" Type="http://schemas.openxmlformats.org/officeDocument/2006/relationships/slide" Target="slides/slide43.xml" /><Relationship Id="rId47" Type="http://schemas.openxmlformats.org/officeDocument/2006/relationships/slide" Target="slides/slide44.xml" /><Relationship Id="rId48" Type="http://schemas.openxmlformats.org/officeDocument/2006/relationships/slide" Target="slides/slide45.xml" /><Relationship Id="rId49" Type="http://schemas.openxmlformats.org/officeDocument/2006/relationships/slide" Target="slides/slide46.xml" /><Relationship Id="rId5" Type="http://schemas.openxmlformats.org/officeDocument/2006/relationships/slide" Target="slides/slide2.xml" /><Relationship Id="rId50" Type="http://schemas.openxmlformats.org/officeDocument/2006/relationships/slide" Target="slides/slide47.xml" /><Relationship Id="rId51" Type="http://schemas.openxmlformats.org/officeDocument/2006/relationships/slide" Target="slides/slide48.xml" /><Relationship Id="rId52" Type="http://schemas.openxmlformats.org/officeDocument/2006/relationships/slide" Target="slides/slide49.xml" /><Relationship Id="rId53" Type="http://schemas.openxmlformats.org/officeDocument/2006/relationships/slide" Target="slides/slide50.xml" /><Relationship Id="rId54" Type="http://schemas.openxmlformats.org/officeDocument/2006/relationships/slide" Target="slides/slide51.xml" /><Relationship Id="rId55" Type="http://schemas.openxmlformats.org/officeDocument/2006/relationships/slide" Target="slides/slide52.xml" /><Relationship Id="rId56" Type="http://schemas.openxmlformats.org/officeDocument/2006/relationships/slide" Target="slides/slide53.xml" /><Relationship Id="rId57" Type="http://schemas.openxmlformats.org/officeDocument/2006/relationships/slide" Target="slides/slide54.xml" /><Relationship Id="rId58" Type="http://schemas.openxmlformats.org/officeDocument/2006/relationships/slide" Target="slides/slide55.xml" /><Relationship Id="rId59" Type="http://schemas.openxmlformats.org/officeDocument/2006/relationships/slide" Target="slides/slide56.xml" /><Relationship Id="rId6" Type="http://schemas.openxmlformats.org/officeDocument/2006/relationships/slide" Target="slides/slide3.xml" /><Relationship Id="rId60" Type="http://schemas.openxmlformats.org/officeDocument/2006/relationships/slide" Target="slides/slide57.xml" /><Relationship Id="rId61" Type="http://schemas.openxmlformats.org/officeDocument/2006/relationships/slide" Target="slides/slide58.xml" /><Relationship Id="rId62" Type="http://schemas.openxmlformats.org/officeDocument/2006/relationships/slide" Target="slides/slide59.xml" /><Relationship Id="rId63" Type="http://schemas.openxmlformats.org/officeDocument/2006/relationships/slide" Target="slides/slide60.xml" /><Relationship Id="rId64" Type="http://schemas.openxmlformats.org/officeDocument/2006/relationships/slide" Target="slides/slide61.xml" /><Relationship Id="rId65" Type="http://schemas.openxmlformats.org/officeDocument/2006/relationships/slide" Target="slides/slide62.xml" /><Relationship Id="rId66" Type="http://schemas.openxmlformats.org/officeDocument/2006/relationships/slide" Target="slides/slide63.xml" /><Relationship Id="rId67" Type="http://schemas.openxmlformats.org/officeDocument/2006/relationships/slide" Target="slides/slide64.xml" /><Relationship Id="rId68" Type="http://schemas.openxmlformats.org/officeDocument/2006/relationships/slide" Target="slides/slide65.xml" /><Relationship Id="rId69" Type="http://schemas.openxmlformats.org/officeDocument/2006/relationships/tags" Target="tags/tag119.xml" /><Relationship Id="rId7" Type="http://schemas.openxmlformats.org/officeDocument/2006/relationships/slide" Target="slides/slide4.xml" /><Relationship Id="rId70" Type="http://schemas.openxmlformats.org/officeDocument/2006/relationships/presProps" Target="presProps.xml" /><Relationship Id="rId71" Type="http://schemas.openxmlformats.org/officeDocument/2006/relationships/viewProps" Target="viewProps.xml" /><Relationship Id="rId72" Type="http://schemas.openxmlformats.org/officeDocument/2006/relationships/theme" Target="theme/theme1.xml" /><Relationship Id="rId73" Type="http://schemas.openxmlformats.org/officeDocument/2006/relationships/tableStyles" Target="tableStyles.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smtClean="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marL="0" marR="0" lvl="0" indent="0" algn="r" defTabSz="914400" rtl="0" eaLnBrk="0" fontAlgn="base" latinLnBrk="0" hangingPunct="0">
              <a:lnSpc>
                <a:spcPct val="100000"/>
              </a:lnSpc>
              <a:spcBef>
                <a:spcPct val="0"/>
              </a:spcBef>
              <a:spcAft>
                <a:spcPct val="0"/>
              </a:spcAft>
              <a:buClrTx/>
              <a:buSzTx/>
              <a:buFontTx/>
              <a:buNone/>
              <a:defRPr/>
            </a:pPr>
            <a:fld id="{735742EC-22CA-42C1-987F-A76D09FBC63C}" type="datetimeFigureOut">
              <a:rPr kumimoji="0" 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rPr>
              <a:t/>
            </a:fld>
            <a:endParaRPr kumimoji="0" 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smtClean="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wrap="square" lIns="91440" tIns="45720" rIns="91440" bIns="45720" numCol="1" anchor="b" anchorCtr="0" compatLnSpc="1"/>
          <a:lstStyle/>
          <a:p>
            <a:pPr lvl="0" algn="r" fontAlgn="base"/>
            <a:fld id="{9A0DB2DC-4C9A-4742-B13C-FB6460FD3503}" type="slidenum">
              <a:rPr lang="en-US" altLang="zh-CN" sz="1200" strike="noStrike" noProof="1">
                <a:latin typeface="Calibri" panose="020f0502020204030204" pitchFamily="34" charset="0"/>
                <a:ea typeface="宋体" panose="02010600030101010101" pitchFamily="2" charset="-122"/>
                <a:cs typeface="+mn-cs"/>
              </a:rPr>
              <a:t/>
            </a:fld>
            <a:endParaRPr lang="en-US" altLang="zh-CN" sz="1200" strike="noStrike" noProof="1"/>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39.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44.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46.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47.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48.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51.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53.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60.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65.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6</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smtClean="0"/>
              <a:t>政权的封建化：奴隶制向封建制转变；少数民族经济的农业化：游牧经济向农耕经济转变；思想的儒学化：学习汉文化。</a:t>
            </a: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19</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50177" name="Rectangle 7"/>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indent="0" algn="r" eaLnBrk="1" hangingPunct="1"/>
            <a:fld id="{9A0DB2DC-4C9A-4742-B13C-FB6460FD3503}" type="slidenum">
              <a:rPr lang="en-US" altLang="zh-CN" sz="1200" b="0"/>
              <a:t>28</a:t>
            </a:fld>
            <a:endParaRPr lang="en-US" altLang="zh-CN" sz="1200" b="0"/>
          </a:p>
        </p:txBody>
      </p:sp>
      <p:sp>
        <p:nvSpPr>
          <p:cNvPr id="50178" name="Rectangle 2"/>
          <p:cNvSpPr>
            <a:spLocks noRot="1" noTextEdit="1"/>
          </p:cNvSpPr>
          <p:nvPr>
            <p:ph type="sldImg" idx="1"/>
          </p:nvPr>
        </p:nvSpPr>
        <p:spPr/>
      </p:sp>
      <p:sp>
        <p:nvSpPr>
          <p:cNvPr id="50179" name="Rectangle 3"/>
          <p:cNvSpPr>
            <a:spLocks noGrp="1"/>
          </p:cNvSpPr>
          <p:nvPr>
            <p:ph type="body" idx="2"/>
          </p:nvPr>
        </p:nvSpPr>
        <p:spPr/>
        <p:txBody>
          <a:bodyPr wrap="square" lIns="91440" tIns="45720" rIns="91440" bIns="45720" anchor="t"/>
          <a:lstStyle/>
          <a:p>
            <a:pPr lvl="0" eaLnBrk="1" hangingPunct="1"/>
            <a:endParaRPr lang="zh-CN"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54273" name="Rectangle 7"/>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lstStyle/>
          <a:p>
            <a:pPr lvl="0" indent="0" algn="r" eaLnBrk="1" hangingPunct="1"/>
            <a:fld id="{9A0DB2DC-4C9A-4742-B13C-FB6460FD3503}" type="slidenum">
              <a:rPr lang="en-US" altLang="zh-CN" sz="1200" b="0"/>
              <a:t>29</a:t>
            </a:fld>
            <a:endParaRPr lang="en-US" altLang="zh-CN" sz="1200" b="0"/>
          </a:p>
        </p:txBody>
      </p:sp>
      <p:sp>
        <p:nvSpPr>
          <p:cNvPr id="54274" name="Rectangle 2"/>
          <p:cNvSpPr>
            <a:spLocks noRot="1" noTextEdit="1"/>
          </p:cNvSpPr>
          <p:nvPr>
            <p:ph type="sldImg" idx="1"/>
          </p:nvPr>
        </p:nvSpPr>
        <p:spPr/>
      </p:sp>
      <p:sp>
        <p:nvSpPr>
          <p:cNvPr id="54275" name="Rectangle 3"/>
          <p:cNvSpPr>
            <a:spLocks noGrp="1"/>
          </p:cNvSpPr>
          <p:nvPr>
            <p:ph type="body" idx="2"/>
          </p:nvPr>
        </p:nvSpPr>
        <p:spPr/>
        <p:txBody>
          <a:bodyPr wrap="square" lIns="91440" tIns="45720" rIns="91440" bIns="45720" anchor="t"/>
          <a:lstStyle/>
          <a:p>
            <a:pPr lvl="0" eaLnBrk="1" hangingPunct="1"/>
            <a:endParaRPr lang="zh-CN" altLang="zh-CN"/>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30</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32</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33</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34</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35</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37</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39</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F37086-15D0-443D-AF17-A3F21825C045}" type="slidenum">
              <a:rPr lang="zh-CN" altLang="en-US" smtClean="0">
                <a:solidFill>
                  <a:prstClr val="black"/>
                </a:solidFill>
              </a:rPr>
              <a:t>44</a:t>
            </a:fld>
            <a:endParaRPr lang="zh-CN" altLang="en-US">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chemeClr val="tx1"/>
                </a:solidFill>
                <a:latin typeface="Calibri" panose="020f0502020204030204" pitchFamily="34" charset="0"/>
              </a:defRPr>
            </a:lvl1pPr>
            <a:lvl2pPr marL="742950" indent="-285750" eaLnBrk="0" hangingPunct="0">
              <a:defRPr sz="1200">
                <a:solidFill>
                  <a:schemeClr val="tx1"/>
                </a:solidFill>
                <a:latin typeface="Calibri" panose="020f0502020204030204" pitchFamily="34" charset="0"/>
              </a:defRPr>
            </a:lvl2pPr>
            <a:lvl3pPr marL="1143000" indent="-228600" eaLnBrk="0" hangingPunct="0">
              <a:defRPr sz="1200">
                <a:solidFill>
                  <a:schemeClr val="tx1"/>
                </a:solidFill>
                <a:latin typeface="Calibri" panose="020f0502020204030204" pitchFamily="34" charset="0"/>
              </a:defRPr>
            </a:lvl3pPr>
            <a:lvl4pPr marL="1600200" indent="-228600" eaLnBrk="0" hangingPunct="0">
              <a:defRPr sz="1200">
                <a:solidFill>
                  <a:schemeClr val="tx1"/>
                </a:solidFill>
                <a:latin typeface="Calibri" panose="020f0502020204030204" pitchFamily="34" charset="0"/>
              </a:defRPr>
            </a:lvl4pPr>
            <a:lvl5pPr marL="2057400" indent="-228600" eaLnBrk="0" hangingPunct="0">
              <a:defRPr sz="1200">
                <a:solidFill>
                  <a:schemeClr val="tx1"/>
                </a:solidFill>
                <a:latin typeface="Calibri" panose="020f0502020204030204" pitchFamily="34" charset="0"/>
              </a:defRPr>
            </a:lvl5pPr>
            <a:lvl6pPr marL="2514600" indent="-228600" eaLnBrk="0" fontAlgn="base" hangingPunct="0">
              <a:spcBef>
                <a:spcPct val="0"/>
              </a:spcBef>
              <a:spcAft>
                <a:spcPct val="0"/>
              </a:spcAft>
              <a:defRPr sz="1200">
                <a:solidFill>
                  <a:schemeClr val="tx1"/>
                </a:solidFill>
                <a:latin typeface="Calibri" panose="020f0502020204030204" pitchFamily="34" charset="0"/>
              </a:defRPr>
            </a:lvl6pPr>
            <a:lvl7pPr marL="2971800" indent="-228600" eaLnBrk="0" fontAlgn="base" hangingPunct="0">
              <a:spcBef>
                <a:spcPct val="0"/>
              </a:spcBef>
              <a:spcAft>
                <a:spcPct val="0"/>
              </a:spcAft>
              <a:defRPr sz="1200">
                <a:solidFill>
                  <a:schemeClr val="tx1"/>
                </a:solidFill>
                <a:latin typeface="Calibri" panose="020f0502020204030204" pitchFamily="34" charset="0"/>
              </a:defRPr>
            </a:lvl7pPr>
            <a:lvl8pPr marL="3429000" indent="-228600" eaLnBrk="0" fontAlgn="base" hangingPunct="0">
              <a:spcBef>
                <a:spcPct val="0"/>
              </a:spcBef>
              <a:spcAft>
                <a:spcPct val="0"/>
              </a:spcAft>
              <a:defRPr sz="1200">
                <a:solidFill>
                  <a:schemeClr val="tx1"/>
                </a:solidFill>
                <a:latin typeface="Calibri" panose="020f0502020204030204" pitchFamily="34" charset="0"/>
              </a:defRPr>
            </a:lvl8pPr>
            <a:lvl9pPr marL="3886200" indent="-228600" eaLnBrk="0" fontAlgn="base" hangingPunct="0">
              <a:spcBef>
                <a:spcPct val="0"/>
              </a:spcBef>
              <a:spcAft>
                <a:spcPct val="0"/>
              </a:spcAft>
              <a:defRPr sz="1200">
                <a:solidFill>
                  <a:schemeClr val="tx1"/>
                </a:solidFill>
                <a:latin typeface="Calibri" panose="020f0502020204030204" pitchFamily="34" charset="0"/>
              </a:defRPr>
            </a:lvl9pPr>
          </a:lstStyle>
          <a:p>
            <a:pPr eaLnBrk="1" hangingPunct="1">
              <a:buFontTx/>
              <a:buNone/>
            </a:pPr>
            <a:fld id="{0E2D22FE-3B15-4717-97AB-D80F69D57B99}" type="slidenum">
              <a:rPr lang="en-US" altLang="zh-CN">
                <a:solidFill>
                  <a:prstClr val="black"/>
                </a:solidFill>
                <a:latin typeface="Arial" panose="020b0604020202020204" pitchFamily="34" charset="0"/>
              </a:rPr>
              <a:t>46</a:t>
            </a:fld>
            <a:endParaRPr lang="en-US" altLang="zh-CN">
              <a:solidFill>
                <a:prstClr val="black"/>
              </a:solidFill>
              <a:latin typeface="Arial" panose="020b0604020202020204" pitchFamily="34" charset="0"/>
            </a:endParaRPr>
          </a:p>
        </p:txBody>
      </p:sp>
      <p:sp>
        <p:nvSpPr>
          <p:cNvPr id="34819"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1200">
                <a:solidFill>
                  <a:schemeClr val="tx1"/>
                </a:solidFill>
                <a:latin typeface="Calibri" panose="020f0502020204030204" pitchFamily="34" charset="0"/>
              </a:defRPr>
            </a:lvl1pPr>
            <a:lvl2pPr marL="742950" indent="-285750" eaLnBrk="0" hangingPunct="0">
              <a:defRPr sz="1200">
                <a:solidFill>
                  <a:schemeClr val="tx1"/>
                </a:solidFill>
                <a:latin typeface="Calibri" panose="020f0502020204030204" pitchFamily="34" charset="0"/>
              </a:defRPr>
            </a:lvl2pPr>
            <a:lvl3pPr marL="1143000" indent="-228600" eaLnBrk="0" hangingPunct="0">
              <a:defRPr sz="1200">
                <a:solidFill>
                  <a:schemeClr val="tx1"/>
                </a:solidFill>
                <a:latin typeface="Calibri" panose="020f0502020204030204" pitchFamily="34" charset="0"/>
              </a:defRPr>
            </a:lvl3pPr>
            <a:lvl4pPr marL="1600200" indent="-228600" eaLnBrk="0" hangingPunct="0">
              <a:defRPr sz="1200">
                <a:solidFill>
                  <a:schemeClr val="tx1"/>
                </a:solidFill>
                <a:latin typeface="Calibri" panose="020f0502020204030204" pitchFamily="34" charset="0"/>
              </a:defRPr>
            </a:lvl4pPr>
            <a:lvl5pPr marL="2057400" indent="-228600" eaLnBrk="0" hangingPunct="0">
              <a:defRPr sz="1200">
                <a:solidFill>
                  <a:schemeClr val="tx1"/>
                </a:solidFill>
                <a:latin typeface="Calibri" panose="020f0502020204030204" pitchFamily="34" charset="0"/>
              </a:defRPr>
            </a:lvl5pPr>
            <a:lvl6pPr marL="2514600" indent="-228600" eaLnBrk="0" fontAlgn="base" hangingPunct="0">
              <a:spcBef>
                <a:spcPct val="0"/>
              </a:spcBef>
              <a:spcAft>
                <a:spcPct val="0"/>
              </a:spcAft>
              <a:defRPr sz="1200">
                <a:solidFill>
                  <a:schemeClr val="tx1"/>
                </a:solidFill>
                <a:latin typeface="Calibri" panose="020f0502020204030204" pitchFamily="34" charset="0"/>
              </a:defRPr>
            </a:lvl6pPr>
            <a:lvl7pPr marL="2971800" indent="-228600" eaLnBrk="0" fontAlgn="base" hangingPunct="0">
              <a:spcBef>
                <a:spcPct val="0"/>
              </a:spcBef>
              <a:spcAft>
                <a:spcPct val="0"/>
              </a:spcAft>
              <a:defRPr sz="1200">
                <a:solidFill>
                  <a:schemeClr val="tx1"/>
                </a:solidFill>
                <a:latin typeface="Calibri" panose="020f0502020204030204" pitchFamily="34" charset="0"/>
              </a:defRPr>
            </a:lvl7pPr>
            <a:lvl8pPr marL="3429000" indent="-228600" eaLnBrk="0" fontAlgn="base" hangingPunct="0">
              <a:spcBef>
                <a:spcPct val="0"/>
              </a:spcBef>
              <a:spcAft>
                <a:spcPct val="0"/>
              </a:spcAft>
              <a:defRPr sz="1200">
                <a:solidFill>
                  <a:schemeClr val="tx1"/>
                </a:solidFill>
                <a:latin typeface="Calibri" panose="020f0502020204030204" pitchFamily="34" charset="0"/>
              </a:defRPr>
            </a:lvl8pPr>
            <a:lvl9pPr marL="3886200" indent="-228600" eaLnBrk="0" fontAlgn="base" hangingPunct="0">
              <a:spcBef>
                <a:spcPct val="0"/>
              </a:spcBef>
              <a:spcAft>
                <a:spcPct val="0"/>
              </a:spcAft>
              <a:defRPr sz="1200">
                <a:solidFill>
                  <a:schemeClr val="tx1"/>
                </a:solidFill>
                <a:latin typeface="Calibri" panose="020f0502020204030204" pitchFamily="34" charset="0"/>
              </a:defRPr>
            </a:lvl9pPr>
          </a:lstStyle>
          <a:p>
            <a:pPr algn="r" eaLnBrk="1" fontAlgn="base" hangingPunct="1">
              <a:spcBef>
                <a:spcPct val="0"/>
              </a:spcBef>
              <a:spcAft>
                <a:spcPct val="0"/>
              </a:spcAft>
            </a:pPr>
            <a:fld id="{4356176F-F8DE-4D1E-84DB-2EC7C4D3A0FF}" type="slidenum">
              <a:rPr lang="en-US" altLang="zh-CN" sz="1800" smtClean="0">
                <a:solidFill>
                  <a:prstClr val="black"/>
                </a:solidFill>
                <a:latin typeface="Arial" panose="020b0604020202020204" pitchFamily="34" charset="0"/>
              </a:rPr>
              <a:t>46</a:t>
            </a:fld>
            <a:endParaRPr lang="en-US" altLang="zh-CN" sz="1800" smtClean="0">
              <a:solidFill>
                <a:prstClr val="black"/>
              </a:solidFill>
              <a:latin typeface="Arial" panose="020b0604020202020204" pitchFamily="34" charset="0"/>
            </a:endParaRPr>
          </a:p>
        </p:txBody>
      </p:sp>
      <p:sp>
        <p:nvSpPr>
          <p:cNvPr id="34820" name="Rectangle 2"/>
          <p:cNvSpPr>
            <a:spLocks noRot="1" noChangeArrowheads="1" noTextEdit="1"/>
          </p:cNvSpPr>
          <p:nvPr>
            <p:ph type="sldImg" idx="4294967295"/>
          </p:nvPr>
        </p:nvSpPr>
        <p:spPr>
          <a:xfrm>
            <a:off x="381000" y="685800"/>
            <a:ext cx="6096000" cy="3429000"/>
          </a:xfrm>
          <a:ln>
            <a:miter lim="800000"/>
          </a:ln>
        </p:spPr>
      </p:sp>
      <p:sp>
        <p:nvSpPr>
          <p:cNvPr id="34821" name="Rectangle 3"/>
          <p:cNvSpPr>
            <a:spLocks noGrp="1" noChangeArrowheads="1"/>
          </p:cNvSpPr>
          <p:nvPr>
            <p:ph type="body"/>
          </p:nvPr>
        </p:nvSpPr>
        <p:spPr/>
        <p:txBody>
          <a:bodyPr/>
          <a:lstStyle/>
          <a:p>
            <a:pPr eaLnBrk="1" hangingPunct="1"/>
            <a:endParaRPr lang="zh-CN" altLang="zh-CN"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584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a:solidFill>
                  <a:schemeClr val="tx1"/>
                </a:solidFill>
                <a:latin typeface="Calibri" panose="020f0502020204030204" pitchFamily="34" charset="0"/>
              </a:defRPr>
            </a:lvl1pPr>
            <a:lvl2pPr marL="742950" indent="-285750" eaLnBrk="0" hangingPunct="0">
              <a:defRPr sz="1200">
                <a:solidFill>
                  <a:schemeClr val="tx1"/>
                </a:solidFill>
                <a:latin typeface="Calibri" panose="020f0502020204030204" pitchFamily="34" charset="0"/>
              </a:defRPr>
            </a:lvl2pPr>
            <a:lvl3pPr marL="1143000" indent="-228600" eaLnBrk="0" hangingPunct="0">
              <a:defRPr sz="1200">
                <a:solidFill>
                  <a:schemeClr val="tx1"/>
                </a:solidFill>
                <a:latin typeface="Calibri" panose="020f0502020204030204" pitchFamily="34" charset="0"/>
              </a:defRPr>
            </a:lvl3pPr>
            <a:lvl4pPr marL="1600200" indent="-228600" eaLnBrk="0" hangingPunct="0">
              <a:defRPr sz="1200">
                <a:solidFill>
                  <a:schemeClr val="tx1"/>
                </a:solidFill>
                <a:latin typeface="Calibri" panose="020f0502020204030204" pitchFamily="34" charset="0"/>
              </a:defRPr>
            </a:lvl4pPr>
            <a:lvl5pPr marL="2057400" indent="-228600" eaLnBrk="0" hangingPunct="0">
              <a:defRPr sz="1200">
                <a:solidFill>
                  <a:schemeClr val="tx1"/>
                </a:solidFill>
                <a:latin typeface="Calibri" panose="020f0502020204030204" pitchFamily="34" charset="0"/>
              </a:defRPr>
            </a:lvl5pPr>
            <a:lvl6pPr marL="2514600" indent="-228600" eaLnBrk="0" fontAlgn="base" hangingPunct="0">
              <a:spcBef>
                <a:spcPct val="0"/>
              </a:spcBef>
              <a:spcAft>
                <a:spcPct val="0"/>
              </a:spcAft>
              <a:defRPr sz="1200">
                <a:solidFill>
                  <a:schemeClr val="tx1"/>
                </a:solidFill>
                <a:latin typeface="Calibri" panose="020f0502020204030204" pitchFamily="34" charset="0"/>
              </a:defRPr>
            </a:lvl6pPr>
            <a:lvl7pPr marL="2971800" indent="-228600" eaLnBrk="0" fontAlgn="base" hangingPunct="0">
              <a:spcBef>
                <a:spcPct val="0"/>
              </a:spcBef>
              <a:spcAft>
                <a:spcPct val="0"/>
              </a:spcAft>
              <a:defRPr sz="1200">
                <a:solidFill>
                  <a:schemeClr val="tx1"/>
                </a:solidFill>
                <a:latin typeface="Calibri" panose="020f0502020204030204" pitchFamily="34" charset="0"/>
              </a:defRPr>
            </a:lvl7pPr>
            <a:lvl8pPr marL="3429000" indent="-228600" eaLnBrk="0" fontAlgn="base" hangingPunct="0">
              <a:spcBef>
                <a:spcPct val="0"/>
              </a:spcBef>
              <a:spcAft>
                <a:spcPct val="0"/>
              </a:spcAft>
              <a:defRPr sz="1200">
                <a:solidFill>
                  <a:schemeClr val="tx1"/>
                </a:solidFill>
                <a:latin typeface="Calibri" panose="020f0502020204030204" pitchFamily="34" charset="0"/>
              </a:defRPr>
            </a:lvl8pPr>
            <a:lvl9pPr marL="3886200" indent="-228600" eaLnBrk="0" fontAlgn="base" hangingPunct="0">
              <a:spcBef>
                <a:spcPct val="0"/>
              </a:spcBef>
              <a:spcAft>
                <a:spcPct val="0"/>
              </a:spcAft>
              <a:defRPr sz="1200">
                <a:solidFill>
                  <a:schemeClr val="tx1"/>
                </a:solidFill>
                <a:latin typeface="Calibri" panose="020f0502020204030204" pitchFamily="34" charset="0"/>
              </a:defRPr>
            </a:lvl9pPr>
          </a:lstStyle>
          <a:p>
            <a:pPr eaLnBrk="1" hangingPunct="1">
              <a:buFontTx/>
              <a:buNone/>
            </a:pPr>
            <a:fld id="{6EF667BC-4A01-492F-A2FA-F548992A2488}" type="slidenum">
              <a:rPr lang="en-US" altLang="zh-CN">
                <a:solidFill>
                  <a:prstClr val="black"/>
                </a:solidFill>
                <a:latin typeface="Arial" panose="020b0604020202020204" pitchFamily="34" charset="0"/>
              </a:rPr>
              <a:t>47</a:t>
            </a:fld>
            <a:endParaRPr lang="en-US" altLang="zh-CN">
              <a:solidFill>
                <a:prstClr val="black"/>
              </a:solidFill>
              <a:latin typeface="Arial" panose="020b0604020202020204" pitchFamily="34" charset="0"/>
            </a:endParaRPr>
          </a:p>
        </p:txBody>
      </p:sp>
      <p:sp>
        <p:nvSpPr>
          <p:cNvPr id="35843"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sz="1200">
                <a:solidFill>
                  <a:schemeClr val="tx1"/>
                </a:solidFill>
                <a:latin typeface="Calibri" panose="020f0502020204030204" pitchFamily="34" charset="0"/>
              </a:defRPr>
            </a:lvl1pPr>
            <a:lvl2pPr marL="742950" indent="-285750" eaLnBrk="0" hangingPunct="0">
              <a:defRPr sz="1200">
                <a:solidFill>
                  <a:schemeClr val="tx1"/>
                </a:solidFill>
                <a:latin typeface="Calibri" panose="020f0502020204030204" pitchFamily="34" charset="0"/>
              </a:defRPr>
            </a:lvl2pPr>
            <a:lvl3pPr marL="1143000" indent="-228600" eaLnBrk="0" hangingPunct="0">
              <a:defRPr sz="1200">
                <a:solidFill>
                  <a:schemeClr val="tx1"/>
                </a:solidFill>
                <a:latin typeface="Calibri" panose="020f0502020204030204" pitchFamily="34" charset="0"/>
              </a:defRPr>
            </a:lvl3pPr>
            <a:lvl4pPr marL="1600200" indent="-228600" eaLnBrk="0" hangingPunct="0">
              <a:defRPr sz="1200">
                <a:solidFill>
                  <a:schemeClr val="tx1"/>
                </a:solidFill>
                <a:latin typeface="Calibri" panose="020f0502020204030204" pitchFamily="34" charset="0"/>
              </a:defRPr>
            </a:lvl4pPr>
            <a:lvl5pPr marL="2057400" indent="-228600" eaLnBrk="0" hangingPunct="0">
              <a:defRPr sz="1200">
                <a:solidFill>
                  <a:schemeClr val="tx1"/>
                </a:solidFill>
                <a:latin typeface="Calibri" panose="020f0502020204030204" pitchFamily="34" charset="0"/>
              </a:defRPr>
            </a:lvl5pPr>
            <a:lvl6pPr marL="2514600" indent="-228600" eaLnBrk="0" fontAlgn="base" hangingPunct="0">
              <a:spcBef>
                <a:spcPct val="0"/>
              </a:spcBef>
              <a:spcAft>
                <a:spcPct val="0"/>
              </a:spcAft>
              <a:defRPr sz="1200">
                <a:solidFill>
                  <a:schemeClr val="tx1"/>
                </a:solidFill>
                <a:latin typeface="Calibri" panose="020f0502020204030204" pitchFamily="34" charset="0"/>
              </a:defRPr>
            </a:lvl6pPr>
            <a:lvl7pPr marL="2971800" indent="-228600" eaLnBrk="0" fontAlgn="base" hangingPunct="0">
              <a:spcBef>
                <a:spcPct val="0"/>
              </a:spcBef>
              <a:spcAft>
                <a:spcPct val="0"/>
              </a:spcAft>
              <a:defRPr sz="1200">
                <a:solidFill>
                  <a:schemeClr val="tx1"/>
                </a:solidFill>
                <a:latin typeface="Calibri" panose="020f0502020204030204" pitchFamily="34" charset="0"/>
              </a:defRPr>
            </a:lvl7pPr>
            <a:lvl8pPr marL="3429000" indent="-228600" eaLnBrk="0" fontAlgn="base" hangingPunct="0">
              <a:spcBef>
                <a:spcPct val="0"/>
              </a:spcBef>
              <a:spcAft>
                <a:spcPct val="0"/>
              </a:spcAft>
              <a:defRPr sz="1200">
                <a:solidFill>
                  <a:schemeClr val="tx1"/>
                </a:solidFill>
                <a:latin typeface="Calibri" panose="020f0502020204030204" pitchFamily="34" charset="0"/>
              </a:defRPr>
            </a:lvl8pPr>
            <a:lvl9pPr marL="3886200" indent="-228600" eaLnBrk="0" fontAlgn="base" hangingPunct="0">
              <a:spcBef>
                <a:spcPct val="0"/>
              </a:spcBef>
              <a:spcAft>
                <a:spcPct val="0"/>
              </a:spcAft>
              <a:defRPr sz="1200">
                <a:solidFill>
                  <a:schemeClr val="tx1"/>
                </a:solidFill>
                <a:latin typeface="Calibri" panose="020f0502020204030204" pitchFamily="34" charset="0"/>
              </a:defRPr>
            </a:lvl9pPr>
          </a:lstStyle>
          <a:p>
            <a:pPr algn="r" eaLnBrk="1" fontAlgn="base" hangingPunct="1">
              <a:spcBef>
                <a:spcPct val="0"/>
              </a:spcBef>
              <a:spcAft>
                <a:spcPct val="0"/>
              </a:spcAft>
            </a:pPr>
            <a:fld id="{C132FC8D-19BF-43FB-A1D7-FD1D007F99D8}" type="slidenum">
              <a:rPr lang="en-US" altLang="zh-CN" sz="1800" smtClean="0">
                <a:solidFill>
                  <a:prstClr val="black"/>
                </a:solidFill>
                <a:latin typeface="Arial" panose="020b0604020202020204" pitchFamily="34" charset="0"/>
              </a:rPr>
              <a:t>47</a:t>
            </a:fld>
            <a:endParaRPr lang="en-US" altLang="zh-CN" sz="1800" smtClean="0">
              <a:solidFill>
                <a:prstClr val="black"/>
              </a:solidFill>
              <a:latin typeface="Arial" panose="020b0604020202020204" pitchFamily="34" charset="0"/>
            </a:endParaRPr>
          </a:p>
        </p:txBody>
      </p:sp>
      <p:sp>
        <p:nvSpPr>
          <p:cNvPr id="35844" name="Rectangle 2"/>
          <p:cNvSpPr>
            <a:spLocks noRot="1" noChangeArrowheads="1" noTextEdit="1"/>
          </p:cNvSpPr>
          <p:nvPr>
            <p:ph type="sldImg" idx="4294967295"/>
          </p:nvPr>
        </p:nvSpPr>
        <p:spPr>
          <a:xfrm>
            <a:off x="381000" y="685800"/>
            <a:ext cx="6096000" cy="3429000"/>
          </a:xfrm>
          <a:ln>
            <a:miter lim="800000"/>
          </a:ln>
        </p:spPr>
      </p:sp>
      <p:sp>
        <p:nvSpPr>
          <p:cNvPr id="35845" name="Rectangle 3"/>
          <p:cNvSpPr>
            <a:spLocks noGrp="1" noChangeArrowheads="1"/>
          </p:cNvSpPr>
          <p:nvPr>
            <p:ph type="body"/>
          </p:nvPr>
        </p:nvSpPr>
        <p:spPr/>
        <p:txBody>
          <a:bodyPr/>
          <a:lstStyle/>
          <a:p>
            <a:pPr eaLnBrk="1" hangingPunct="1"/>
            <a:endParaRPr lang="zh-CN" altLang="zh-CN"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48</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51</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53</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t>65</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image" Target="../media/image2.png" /><Relationship Id="rId2"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nvGrpSpPr>
      <p:grpSpPr>
        <a:xfrm>
          <a:off x="0" y="0"/>
          <a:ext cx="0" cy="0"/>
        </a:xfrm>
      </p:grpSpPr>
      <p:sp>
        <p:nvSpPr>
          <p:cNvPr id="5" name="矩形 4"/>
          <p:cNvSpPr/>
          <p:nvPr/>
        </p:nvSpPr>
        <p:spPr>
          <a:xfrm>
            <a:off x="1588" y="1930400"/>
            <a:ext cx="9144000" cy="2484438"/>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 name="矩形 5"/>
          <p:cNvSpPr/>
          <p:nvPr/>
        </p:nvSpPr>
        <p:spPr>
          <a:xfrm>
            <a:off x="0" y="4524375"/>
            <a:ext cx="9144000" cy="53975"/>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矩形 6"/>
          <p:cNvSpPr/>
          <p:nvPr/>
        </p:nvSpPr>
        <p:spPr>
          <a:xfrm>
            <a:off x="0" y="1779588"/>
            <a:ext cx="9144000" cy="53975"/>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3078" name="图片 7"/>
          <p:cNvPicPr>
            <a:picLocks noChangeAspect="1"/>
          </p:cNvPicPr>
          <p:nvPr/>
        </p:nvPicPr>
        <p:blipFill>
          <a:blip r:embed="rId1"/>
          <a:stretch>
            <a:fillRect/>
          </a:stretch>
        </p:blipFill>
        <p:spPr>
          <a:xfrm>
            <a:off x="250825" y="-26987"/>
            <a:ext cx="1584325" cy="1584325"/>
          </a:xfrm>
          <a:prstGeom prst="rect">
            <a:avLst/>
          </a:prstGeom>
          <a:noFill/>
          <a:ln w="9525">
            <a:noFill/>
          </a:ln>
        </p:spPr>
      </p:pic>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nvGrpSpPr>
      <p:grpSpPr>
        <a:xfrm>
          <a:off x="0" y="0"/>
          <a:ext cx="0" cy="0"/>
        </a:xfrm>
      </p:grpSpPr>
      <p:sp>
        <p:nvSpPr>
          <p:cNvPr id="3" name="矩形 2"/>
          <p:cNvSpPr/>
          <p:nvPr/>
        </p:nvSpPr>
        <p:spPr>
          <a:xfrm>
            <a:off x="0" y="0"/>
            <a:ext cx="9144000" cy="692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25" name="直接连接符 24"/>
          <p:cNvCxnSpPr/>
          <p:nvPr/>
        </p:nvCxnSpPr>
        <p:spPr>
          <a:xfrm>
            <a:off x="0" y="6272213"/>
            <a:ext cx="9144000" cy="0"/>
          </a:xfrm>
          <a:prstGeom prst="line">
            <a:avLst/>
          </a:prstGeom>
          <a:ln w="25400">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a:spLocks noChangeArrowheads="1"/>
          </p:cNvSpPr>
          <p:nvPr/>
        </p:nvSpPr>
        <p:spPr bwMode="auto">
          <a:xfrm>
            <a:off x="623888" y="6280150"/>
            <a:ext cx="27114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smtClean="0">
                <a:ln>
                  <a:noFill/>
                </a:ln>
                <a:solidFill>
                  <a:schemeClr val="tx1"/>
                </a:solidFill>
                <a:effectLst/>
                <a:uLnTx/>
                <a:uFillTx/>
                <a:latin typeface="华文行楷" panose="02010800040101010101" pitchFamily="2" charset="-122"/>
                <a:ea typeface="华文行楷" panose="02010800040101010101" pitchFamily="2" charset="-122"/>
                <a:cs typeface="+mn-cs"/>
              </a:rPr>
              <a:t>山 东 省 宁 阳 第 四 中 学</a:t>
            </a:r>
            <a:endParaRPr kumimoji="0" lang="zh-CN" altLang="en-US" sz="1800" b="0" i="0" u="none" strike="noStrike" kern="1200" cap="none" spc="0" normalizeH="0" baseline="0" noProof="0" smtClean="0">
              <a:ln>
                <a:noFill/>
              </a:ln>
              <a:solidFill>
                <a:schemeClr val="tx1"/>
              </a:solidFill>
              <a:effectLst/>
              <a:uLnTx/>
              <a:uFillTx/>
              <a:latin typeface="华文行楷" pitchFamily="2" charset="-122"/>
              <a:ea typeface="华文行楷" panose="02010800040101010101" pitchFamily="2" charset="-122"/>
              <a:cs typeface="+mn-cs"/>
            </a:endParaRPr>
          </a:p>
        </p:txBody>
      </p:sp>
      <p:sp>
        <p:nvSpPr>
          <p:cNvPr id="27" name="TextBox 26"/>
          <p:cNvSpPr txBox="1">
            <a:spLocks noChangeArrowheads="1"/>
          </p:cNvSpPr>
          <p:nvPr/>
        </p:nvSpPr>
        <p:spPr bwMode="auto">
          <a:xfrm>
            <a:off x="623888" y="6496050"/>
            <a:ext cx="4086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err="1" smtClean="0">
                <a:ln>
                  <a:noFill/>
                </a:ln>
                <a:solidFill>
                  <a:schemeClr val="tx1"/>
                </a:solidFill>
                <a:effectLst/>
                <a:uLnTx/>
                <a:uFillTx/>
                <a:latin typeface="Times New Roman" panose="02020603050405020304" pitchFamily="18" charset="0"/>
                <a:ea typeface="宋体" panose="02010600030101010101" pitchFamily="2" charset="-122"/>
                <a:cs typeface="Times New Roman" panose="02020603050405020304" pitchFamily="18" charset="0"/>
              </a:rPr>
              <a:t>ShanDongShengNingYangDiSiZhongXue</a:t>
            </a:r>
            <a:endParaRPr kumimoji="0" lang="zh-CN" altLang="en-US" sz="18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p:txBody>
      </p:sp>
      <p:pic>
        <p:nvPicPr>
          <p:cNvPr id="4103" name="图片 27"/>
          <p:cNvPicPr>
            <a:picLocks noChangeAspect="1"/>
          </p:cNvPicPr>
          <p:nvPr/>
        </p:nvPicPr>
        <p:blipFill>
          <a:blip r:embed="rId1"/>
          <a:stretch>
            <a:fillRect/>
          </a:stretch>
        </p:blipFill>
        <p:spPr>
          <a:xfrm>
            <a:off x="44450" y="6248400"/>
            <a:ext cx="603250" cy="603250"/>
          </a:xfrm>
          <a:prstGeom prst="rect">
            <a:avLst/>
          </a:prstGeom>
          <a:noFill/>
          <a:ln w="9525">
            <a:noFill/>
          </a:ln>
        </p:spPr>
      </p:pic>
      <p:sp>
        <p:nvSpPr>
          <p:cNvPr id="29" name="矩形 28"/>
          <p:cNvSpPr/>
          <p:nvPr/>
        </p:nvSpPr>
        <p:spPr>
          <a:xfrm>
            <a:off x="5868143" y="37120"/>
            <a:ext cx="3312368" cy="523220"/>
          </a:xfrm>
          <a:prstGeom prst="rect">
            <a:avLst/>
          </a:prstGeom>
          <a:noFill/>
        </p:spPr>
        <p:txBody>
          <a:bodyPr wrap="squar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marL="0" marR="0" lvl="0" indent="0" algn="ctr" defTabSz="914400" rtl="0" eaLnBrk="0" fontAlgn="auto" latinLnBrk="0" hangingPunct="0">
              <a:lnSpc>
                <a:spcPct val="100000"/>
              </a:lnSpc>
              <a:spcBef>
                <a:spcPct val="0"/>
              </a:spcBef>
              <a:spcAft>
                <a:spcPct val="0"/>
              </a:spcAft>
              <a:buClrTx/>
              <a:buSzTx/>
              <a:buFontTx/>
              <a:buNone/>
              <a:defRPr/>
            </a:pPr>
            <a:r>
              <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rPr>
              <a:t>诱思导学</a:t>
            </a:r>
            <a:r>
              <a:rPr kumimoji="0" lang="en-US" altLang="zh-CN"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rPr>
              <a:t>*</a:t>
            </a:r>
            <a:r>
              <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rPr>
              <a:t>主体探究</a:t>
            </a:r>
            <a:endPar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628650" y="366184"/>
            <a:ext cx="7886700" cy="1325033"/>
          </a:xfr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628650" y="1826684"/>
            <a:ext cx="7886700" cy="4349749"/>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628650" y="6356350"/>
            <a:ext cx="2057400" cy="366713"/>
          </a:xfrm>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zh-CN" sz="9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a:xfrm>
            <a:off x="3028950" y="6356350"/>
            <a:ext cx="3086100" cy="366713"/>
          </a:xfrm>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9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a:xfrm>
            <a:off x="6457950" y="6356350"/>
            <a:ext cx="2057400" cy="366713"/>
          </a:xfrm>
        </p:spPr>
        <p:txBody>
          <a:bodyPr/>
          <a:lstStyle/>
          <a:p>
            <a:pPr lvl="0" eaLnBrk="1" fontAlgn="auto" hangingPunct="1"/>
            <a:fld id="{9A0DB2DC-4C9A-4742-B13C-FB6460FD3503}" type="slidenum">
              <a:rPr lang="zh-CN" altLang="zh-CN" strike="noStrike" noProof="1">
                <a:latin typeface="Arial" panose="020b0604020202020204" pitchFamily="34" charset="0"/>
                <a:ea typeface="+mn-ea"/>
                <a:cs typeface="+mn-cs"/>
              </a:rPr>
              <a:t/>
            </a:fld>
            <a:endParaRPr lang="zh-CN" altLang="zh-CN" strike="noStrike" noProof="1">
              <a:latin typeface="Arial" panose="020b0604020202020204" pitchFamily="34" charset="0"/>
            </a:endParaRP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a:xfrm>
            <a:off x="301625" y="6019800"/>
            <a:ext cx="2289175" cy="476250"/>
          </a:xfrm>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a:xfrm>
            <a:off x="3124200" y="6019800"/>
            <a:ext cx="2895600" cy="476250"/>
          </a:xfrm>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a:xfrm>
            <a:off x="6553200" y="6019800"/>
            <a:ext cx="2289175" cy="476250"/>
          </a:xfrm>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E1981160-9F1F-4F0D-85A3-ABB90D169E6C}" type="slidenum">
              <a:rPr kumimoji="0" lang="en-US" alt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t/>
            </a:fld>
            <a:endParaRPr kumimoji="0" lang="en-US" altLang="zh-CN"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457200" y="274639"/>
            <a:ext cx="8229600" cy="1143000"/>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6245225"/>
            <a:ext cx="2133600" cy="476251"/>
          </a:xfrm>
        </p:spPr>
        <p:txBody>
          <a:bodyPr/>
          <a:lstStyle>
            <a:lvl1pPr>
              <a:defRPr>
                <a:latin typeface="Arial" panose="020b0604020202020204" pitchFamily="34" charset="0"/>
                <a:ea typeface="宋体" panose="02010600030101010101" pitchFamily="2" charset="-122"/>
              </a:defRPr>
            </a:lvl1pPr>
          </a:lstStyle>
          <a:p>
            <a:pPr>
              <a:defRPr/>
            </a:pPr>
            <a:endParaRPr lang="en-US" altLang="zh-CN"/>
          </a:p>
        </p:txBody>
      </p:sp>
      <p:sp>
        <p:nvSpPr>
          <p:cNvPr id="4" name="页脚占位符 3"/>
          <p:cNvSpPr>
            <a:spLocks noGrp="1"/>
          </p:cNvSpPr>
          <p:nvPr>
            <p:ph type="ftr" sz="quarter" idx="11"/>
          </p:nvPr>
        </p:nvSpPr>
        <p:spPr>
          <a:xfrm>
            <a:off x="3124200" y="6245225"/>
            <a:ext cx="2895600" cy="476251"/>
          </a:xfrm>
        </p:spPr>
        <p:txBody>
          <a:bodyPr/>
          <a:lstStyle>
            <a:lvl1pPr>
              <a:defRPr>
                <a:latin typeface="Arial" panose="020b0604020202020204" pitchFamily="34" charset="0"/>
                <a:ea typeface="宋体" panose="02010600030101010101" pitchFamily="2" charset="-122"/>
              </a:defRPr>
            </a:lvl1pPr>
          </a:lstStyle>
          <a:p>
            <a:pPr>
              <a:defRPr/>
            </a:pPr>
            <a:endParaRPr lang="en-US" altLang="zh-CN"/>
          </a:p>
        </p:txBody>
      </p:sp>
      <p:sp>
        <p:nvSpPr>
          <p:cNvPr id="5" name="灯片编号占位符 4"/>
          <p:cNvSpPr>
            <a:spLocks noGrp="1"/>
          </p:cNvSpPr>
          <p:nvPr>
            <p:ph type="sldNum" sz="quarter" idx="12"/>
          </p:nvPr>
        </p:nvSpPr>
        <p:spPr>
          <a:xfrm>
            <a:off x="6553200" y="6245225"/>
            <a:ext cx="2133600" cy="476251"/>
          </a:xfrm>
        </p:spPr>
        <p:txBody>
          <a:bodyPr/>
          <a:lstStyle>
            <a:lvl1pPr>
              <a:defRPr>
                <a:latin typeface="Arial" panose="020b0604020202020204" pitchFamily="34" charset="0"/>
                <a:ea typeface="宋体" panose="02010600030101010101" pitchFamily="2" charset="-122"/>
              </a:defRPr>
            </a:lvl1pPr>
          </a:lstStyle>
          <a:p>
            <a:pPr>
              <a:defRPr/>
            </a:pPr>
            <a:fld id="{4C599733-4B69-41FB-A4EF-851B194013E0}" type="slidenum">
              <a:rPr lang="en-US" altLang="zh-CN"/>
              <a:t/>
            </a:fld>
            <a:endParaRPr lang="en-US" altLang="zh-CN"/>
          </a:p>
        </p:txBody>
      </p:sp>
    </p:spTree>
  </p:cSld>
  <p:clrMapOvr>
    <a:masterClrMapping/>
  </p:clrMapOvr>
  <p:transition>
    <p:random/>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a:xfrm>
            <a:off x="628650" y="365125"/>
            <a:ext cx="7886700" cy="1325563"/>
          </a:xfrm>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a:xfrm>
            <a:off x="628650" y="6356350"/>
            <a:ext cx="2057400" cy="365125"/>
          </a:xfrm>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a:xfrm>
            <a:off x="3028950" y="6356350"/>
            <a:ext cx="3086100" cy="365125"/>
          </a:xfrm>
        </p:spPr>
        <p:txBody>
          <a:bodyPr/>
          <a:lstStyle/>
          <a:p>
            <a:endParaRPr lang="zh-CN" altLang="en-US"/>
          </a:p>
        </p:txBody>
      </p:sp>
      <p:sp>
        <p:nvSpPr>
          <p:cNvPr id="5" name="灯片编号占位符 4"/>
          <p:cNvSpPr>
            <a:spLocks noGrp="1"/>
          </p:cNvSpPr>
          <p:nvPr>
            <p:ph type="sldNum" sz="quarter" idx="12"/>
          </p:nvPr>
        </p:nvSpPr>
        <p:spPr>
          <a:xfrm>
            <a:off x="6457950" y="6356350"/>
            <a:ext cx="2057400" cy="365125"/>
          </a:xfrm>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image" Target="../media/image3.jpeg" /><Relationship Id="rId8"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pic>
        <p:nvPicPr>
          <p:cNvPr id="2" name="图片 1"/>
          <p:cNvPicPr>
            <a:picLocks noChangeAspect="1"/>
          </p:cNvPicPr>
          <p:nvPr/>
        </p:nvPicPr>
        <p:blipFill>
          <a:blip r:embed="rId7">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27584" y="0"/>
            <a:ext cx="7344816"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ransition/>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4.png" /><Relationship Id="rId3" Type="http://schemas.openxmlformats.org/officeDocument/2006/relationships/image" Target="../media/image5.png" /><Relationship Id="rId4" Type="http://schemas.openxmlformats.org/officeDocument/2006/relationships/image" Target="../media/image6.png" /><Relationship Id="rId5" Type="http://schemas.openxmlformats.org/officeDocument/2006/relationships/image" Target="../media/image7.png" /><Relationship Id="rId6" Type="http://schemas.openxmlformats.org/officeDocument/2006/relationships/image" Target="../media/image8.png" /><Relationship Id="rId7" Type="http://schemas.openxmlformats.org/officeDocument/2006/relationships/image" Target="../media/image9.png" /><Relationship Id="rId8" Type="http://schemas.openxmlformats.org/officeDocument/2006/relationships/image" Target="../media/image10.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1.jpeg" /><Relationship Id="rId3" Type="http://schemas.openxmlformats.org/officeDocument/2006/relationships/image" Target="../media/image12.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xml" /><Relationship Id="rId3" Type="http://schemas.openxmlformats.org/officeDocument/2006/relationships/image" Target="../media/image13.jpeg" /><Relationship Id="rId4" Type="http://schemas.openxmlformats.org/officeDocument/2006/relationships/image" Target="../media/image14.jpeg" /><Relationship Id="rId5" Type="http://schemas.openxmlformats.org/officeDocument/2006/relationships/image" Target="../media/image15.png" /><Relationship Id="rId6" Type="http://schemas.openxmlformats.org/officeDocument/2006/relationships/image" Target="../media/image16.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tags" Target="../tags/tag1.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7.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5.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8.jpeg" /><Relationship Id="rId3" Type="http://schemas.openxmlformats.org/officeDocument/2006/relationships/image" Target="../media/image19.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20.jpeg" /><Relationship Id="rId3" Type="http://schemas.openxmlformats.org/officeDocument/2006/relationships/tags" Target="../tags/tag2.xml" /><Relationship Id="rId4" Type="http://schemas.openxmlformats.org/officeDocument/2006/relationships/image" Target="../media/image21.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tags" Target="../tags/tag3.xml" /><Relationship Id="rId3" Type="http://schemas.openxmlformats.org/officeDocument/2006/relationships/image" Target="../media/image22.jpeg" /><Relationship Id="rId4" Type="http://schemas.openxmlformats.org/officeDocument/2006/relationships/tags" Target="../tags/tag4.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23.jpeg" /><Relationship Id="rId3" Type="http://schemas.openxmlformats.org/officeDocument/2006/relationships/image" Target="../media/image24.jpeg" /><Relationship Id="rId4" Type="http://schemas.openxmlformats.org/officeDocument/2006/relationships/image" Target="../media/image25.png" /><Relationship Id="rId5" Type="http://schemas.openxmlformats.org/officeDocument/2006/relationships/tags" Target="../tags/tag5.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26.jpeg" /><Relationship Id="rId3" Type="http://schemas.openxmlformats.org/officeDocument/2006/relationships/image" Target="../media/image27.jpeg" /><Relationship Id="rId4" Type="http://schemas.openxmlformats.org/officeDocument/2006/relationships/tags" Target="../tags/tag6.xml" /><Relationship Id="rId5" Type="http://schemas.openxmlformats.org/officeDocument/2006/relationships/image" Target="../media/image28.png" /><Relationship Id="rId6" Type="http://schemas.openxmlformats.org/officeDocument/2006/relationships/tags" Target="../tags/tag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3.xml" /><Relationship Id="rId3" Type="http://schemas.openxmlformats.org/officeDocument/2006/relationships/image" Target="../media/image29.jpeg" /><Relationship Id="rId4" Type="http://schemas.openxmlformats.org/officeDocument/2006/relationships/image" Target="../media/image30.jpeg" /><Relationship Id="rId5" Type="http://schemas.openxmlformats.org/officeDocument/2006/relationships/image" Target="../media/image31.jpeg" /><Relationship Id="rId6" Type="http://schemas.openxmlformats.org/officeDocument/2006/relationships/tags" Target="../tags/tag8.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4.xml" /><Relationship Id="rId3" Type="http://schemas.openxmlformats.org/officeDocument/2006/relationships/slide" Target="slide7.xml" TargetMode="Internal" /><Relationship Id="rId4" Type="http://schemas.openxmlformats.org/officeDocument/2006/relationships/image" Target="../media/image32.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slide" Target="slide10.xml" TargetMode="Internal" /><Relationship Id="rId3" Type="http://schemas.openxmlformats.org/officeDocument/2006/relationships/slide" Target="slide11.xml" TargetMode="Internal" /><Relationship Id="rId4" Type="http://schemas.openxmlformats.org/officeDocument/2006/relationships/slide" Target="slide12.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33.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34.jpeg" /><Relationship Id="rId3" Type="http://schemas.openxmlformats.org/officeDocument/2006/relationships/image" Target="../media/image35.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36.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37.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5.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6.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7.xml" /><Relationship Id="rId3" Type="http://schemas.openxmlformats.org/officeDocument/2006/relationships/image" Target="../media/image38.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39.jpeg" /><Relationship Id="rId3" Type="http://schemas.openxmlformats.org/officeDocument/2006/relationships/slide" Target="slide3.xml" TargetMode="Interna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8.xml" /><Relationship Id="rId3" Type="http://schemas.openxmlformats.org/officeDocument/2006/relationships/tags" Target="../tags/tag9.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9.xml" /><Relationship Id="rId3" Type="http://schemas.openxmlformats.org/officeDocument/2006/relationships/image" Target="../media/image40.jpeg" /><Relationship Id="rId4" Type="http://schemas.openxmlformats.org/officeDocument/2006/relationships/tags" Target="../tags/tag10.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0.xml" /><Relationship Id="rId3" Type="http://schemas.openxmlformats.org/officeDocument/2006/relationships/image" Target="../media/image41.jpeg" /><Relationship Id="rId4" Type="http://schemas.openxmlformats.org/officeDocument/2006/relationships/image" Target="../media/image42.jpeg" /><Relationship Id="rId5" Type="http://schemas.openxmlformats.org/officeDocument/2006/relationships/image" Target="../media/image43.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18.xml" /><Relationship Id="rId11" Type="http://schemas.openxmlformats.org/officeDocument/2006/relationships/tags" Target="../tags/tag19.xml" /><Relationship Id="rId12" Type="http://schemas.openxmlformats.org/officeDocument/2006/relationships/tags" Target="../tags/tag20.xml" /><Relationship Id="rId13" Type="http://schemas.openxmlformats.org/officeDocument/2006/relationships/tags" Target="../tags/tag21.xml" /><Relationship Id="rId14" Type="http://schemas.openxmlformats.org/officeDocument/2006/relationships/tags" Target="../tags/tag22.xml" /><Relationship Id="rId15" Type="http://schemas.openxmlformats.org/officeDocument/2006/relationships/tags" Target="../tags/tag23.xml" /><Relationship Id="rId16" Type="http://schemas.openxmlformats.org/officeDocument/2006/relationships/tags" Target="../tags/tag24.xml" /><Relationship Id="rId17" Type="http://schemas.openxmlformats.org/officeDocument/2006/relationships/image" Target="../media/image44.jpeg" /><Relationship Id="rId18" Type="http://schemas.openxmlformats.org/officeDocument/2006/relationships/image" Target="../media/image45.jpeg" /><Relationship Id="rId19" Type="http://schemas.openxmlformats.org/officeDocument/2006/relationships/image" Target="../media/image46.jpeg" /><Relationship Id="rId2" Type="http://schemas.openxmlformats.org/officeDocument/2006/relationships/notesSlide" Target="../notesSlides/notesSlide11.xml" /><Relationship Id="rId20" Type="http://schemas.openxmlformats.org/officeDocument/2006/relationships/image" Target="../media/image47.jpeg" /><Relationship Id="rId21" Type="http://schemas.openxmlformats.org/officeDocument/2006/relationships/tags" Target="../tags/tag25.xml" /><Relationship Id="rId3" Type="http://schemas.openxmlformats.org/officeDocument/2006/relationships/tags" Target="../tags/tag11.xml" /><Relationship Id="rId4" Type="http://schemas.openxmlformats.org/officeDocument/2006/relationships/tags" Target="../tags/tag12.xml" /><Relationship Id="rId5" Type="http://schemas.openxmlformats.org/officeDocument/2006/relationships/tags" Target="../tags/tag13.xml" /><Relationship Id="rId6" Type="http://schemas.openxmlformats.org/officeDocument/2006/relationships/tags" Target="../tags/tag14.xml" /><Relationship Id="rId7" Type="http://schemas.openxmlformats.org/officeDocument/2006/relationships/tags" Target="../tags/tag15.xml" /><Relationship Id="rId8" Type="http://schemas.openxmlformats.org/officeDocument/2006/relationships/tags" Target="../tags/tag16.xml" /><Relationship Id="rId9" Type="http://schemas.openxmlformats.org/officeDocument/2006/relationships/tags" Target="../tags/tag17.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48.jpeg" /><Relationship Id="rId3" Type="http://schemas.openxmlformats.org/officeDocument/2006/relationships/image" Target="../media/image49.jpeg" /><Relationship Id="rId4" Type="http://schemas.openxmlformats.org/officeDocument/2006/relationships/tags" Target="../tags/tag26.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2.xml" /><Relationship Id="rId3" Type="http://schemas.openxmlformats.org/officeDocument/2006/relationships/image" Target="../media/image50.jpeg" /><Relationship Id="rId4" Type="http://schemas.openxmlformats.org/officeDocument/2006/relationships/tags" Target="../tags/tag27.xml" /><Relationship Id="rId5" Type="http://schemas.openxmlformats.org/officeDocument/2006/relationships/image" Target="../media/image51.jpeg" /><Relationship Id="rId6" Type="http://schemas.openxmlformats.org/officeDocument/2006/relationships/image" Target="../media/image52.jpeg" /><Relationship Id="rId7" Type="http://schemas.openxmlformats.org/officeDocument/2006/relationships/image" Target="../media/image53.jpeg" /><Relationship Id="rId8" Type="http://schemas.openxmlformats.org/officeDocument/2006/relationships/image" Target="../media/image54.jpe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tags" Target="../tags/tag28.xml" /><Relationship Id="rId3" Type="http://schemas.openxmlformats.org/officeDocument/2006/relationships/image" Target="../media/image55.jpeg" /><Relationship Id="rId4" Type="http://schemas.openxmlformats.org/officeDocument/2006/relationships/image" Target="../media/image56.jpeg" /><Relationship Id="rId5" Type="http://schemas.openxmlformats.org/officeDocument/2006/relationships/image" Target="../media/image57.jpeg" /><Relationship Id="rId6" Type="http://schemas.openxmlformats.org/officeDocument/2006/relationships/image" Target="../media/image58.png"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3.xml" /><Relationship Id="rId3" Type="http://schemas.openxmlformats.org/officeDocument/2006/relationships/image" Target="../media/image59.jpeg" /><Relationship Id="rId4" Type="http://schemas.openxmlformats.org/officeDocument/2006/relationships/image" Target="../media/image60.jpe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tags" Target="../tags/tag29.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1.jpeg" /><Relationship Id="rId3" Type="http://schemas.openxmlformats.org/officeDocument/2006/relationships/image" Target="../media/image62.jpeg" /><Relationship Id="rId4" Type="http://schemas.openxmlformats.org/officeDocument/2006/relationships/image" Target="../media/image63.jpeg" /><Relationship Id="rId5" Type="http://schemas.openxmlformats.org/officeDocument/2006/relationships/image" Target="../media/image64.jpeg" /><Relationship Id="rId6" Type="http://schemas.openxmlformats.org/officeDocument/2006/relationships/image" Target="../media/image65.jpeg" /><Relationship Id="rId7" Type="http://schemas.openxmlformats.org/officeDocument/2006/relationships/image" Target="../media/image66.jpeg" /><Relationship Id="rId8" Type="http://schemas.openxmlformats.org/officeDocument/2006/relationships/image" Target="../media/image67.jpeg"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8.jpeg"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69.jpe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14.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70.pn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15.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notesSlide" Target="../notesSlides/notesSlide16.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7.xml" /><Relationship Id="rId3" Type="http://schemas.openxmlformats.org/officeDocument/2006/relationships/image" Target="../media/image71.jpeg" /><Relationship Id="rId4" Type="http://schemas.openxmlformats.org/officeDocument/2006/relationships/image" Target="../media/image72.jpeg" /><Relationship Id="rId5" Type="http://schemas.openxmlformats.org/officeDocument/2006/relationships/image" Target="../media/image73.jpeg" /><Relationship Id="rId6" Type="http://schemas.openxmlformats.org/officeDocument/2006/relationships/image" Target="../media/image74.jpeg"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38.xml" /><Relationship Id="rId11" Type="http://schemas.openxmlformats.org/officeDocument/2006/relationships/tags" Target="../tags/tag39.xml" /><Relationship Id="rId2" Type="http://schemas.openxmlformats.org/officeDocument/2006/relationships/tags" Target="../tags/tag30.xml" /><Relationship Id="rId3" Type="http://schemas.openxmlformats.org/officeDocument/2006/relationships/tags" Target="../tags/tag31.xml" /><Relationship Id="rId4" Type="http://schemas.openxmlformats.org/officeDocument/2006/relationships/tags" Target="../tags/tag32.xml" /><Relationship Id="rId5" Type="http://schemas.openxmlformats.org/officeDocument/2006/relationships/tags" Target="../tags/tag33.xml" /><Relationship Id="rId6" Type="http://schemas.openxmlformats.org/officeDocument/2006/relationships/tags" Target="../tags/tag34.xml" /><Relationship Id="rId7" Type="http://schemas.openxmlformats.org/officeDocument/2006/relationships/tags" Target="../tags/tag35.xml" /><Relationship Id="rId8" Type="http://schemas.openxmlformats.org/officeDocument/2006/relationships/tags" Target="../tags/tag36.xml" /><Relationship Id="rId9" Type="http://schemas.openxmlformats.org/officeDocument/2006/relationships/tags" Target="../tags/tag37.xml"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8.xml" /><Relationship Id="rId3" Type="http://schemas.openxmlformats.org/officeDocument/2006/relationships/image" Target="../media/image75.jpeg" /><Relationship Id="rId4" Type="http://schemas.openxmlformats.org/officeDocument/2006/relationships/image" Target="../media/image76.jpeg" /><Relationship Id="rId5" Type="http://schemas.openxmlformats.org/officeDocument/2006/relationships/image" Target="../media/image77.jpe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9.xml" /><Relationship Id="rId3" Type="http://schemas.openxmlformats.org/officeDocument/2006/relationships/image" Target="../media/image78.jpeg" /><Relationship Id="rId4" Type="http://schemas.openxmlformats.org/officeDocument/2006/relationships/image" Target="../media/image79.jpeg" /><Relationship Id="rId5" Type="http://schemas.openxmlformats.org/officeDocument/2006/relationships/image" Target="../media/image80.jpeg" /><Relationship Id="rId6" Type="http://schemas.openxmlformats.org/officeDocument/2006/relationships/image" Target="../media/image81.jpeg"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82.jpeg" /><Relationship Id="rId3" Type="http://schemas.openxmlformats.org/officeDocument/2006/relationships/image" Target="../media/image83.png"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84.jpeg"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85.jpeg"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86.png" /><Relationship Id="rId3" Type="http://schemas.openxmlformats.org/officeDocument/2006/relationships/image" Target="../media/image87.jpeg"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48.xml" /><Relationship Id="rId11" Type="http://schemas.openxmlformats.org/officeDocument/2006/relationships/tags" Target="../tags/tag49.xml" /><Relationship Id="rId12" Type="http://schemas.openxmlformats.org/officeDocument/2006/relationships/tags" Target="../tags/tag50.xml" /><Relationship Id="rId13" Type="http://schemas.openxmlformats.org/officeDocument/2006/relationships/tags" Target="../tags/tag51.xml" /><Relationship Id="rId14" Type="http://schemas.openxmlformats.org/officeDocument/2006/relationships/tags" Target="../tags/tag52.xml" /><Relationship Id="rId15" Type="http://schemas.openxmlformats.org/officeDocument/2006/relationships/tags" Target="../tags/tag53.xml" /><Relationship Id="rId16" Type="http://schemas.openxmlformats.org/officeDocument/2006/relationships/tags" Target="../tags/tag54.xml" /><Relationship Id="rId17" Type="http://schemas.openxmlformats.org/officeDocument/2006/relationships/tags" Target="../tags/tag55.xml" /><Relationship Id="rId18" Type="http://schemas.openxmlformats.org/officeDocument/2006/relationships/tags" Target="../tags/tag56.xml" /><Relationship Id="rId19" Type="http://schemas.openxmlformats.org/officeDocument/2006/relationships/image" Target="../media/image88.jpeg" /><Relationship Id="rId2" Type="http://schemas.openxmlformats.org/officeDocument/2006/relationships/tags" Target="../tags/tag40.xml" /><Relationship Id="rId20" Type="http://schemas.openxmlformats.org/officeDocument/2006/relationships/image" Target="../media/image89.jpeg" /><Relationship Id="rId21" Type="http://schemas.openxmlformats.org/officeDocument/2006/relationships/image" Target="../media/image90.jpeg" /><Relationship Id="rId22" Type="http://schemas.openxmlformats.org/officeDocument/2006/relationships/image" Target="../media/image91.jpeg" /><Relationship Id="rId23" Type="http://schemas.openxmlformats.org/officeDocument/2006/relationships/image" Target="../media/image92.jpeg" /><Relationship Id="rId24" Type="http://schemas.openxmlformats.org/officeDocument/2006/relationships/image" Target="../media/image93.jpeg" /><Relationship Id="rId3" Type="http://schemas.openxmlformats.org/officeDocument/2006/relationships/tags" Target="../tags/tag41.xml" /><Relationship Id="rId4" Type="http://schemas.openxmlformats.org/officeDocument/2006/relationships/tags" Target="../tags/tag42.xml" /><Relationship Id="rId5" Type="http://schemas.openxmlformats.org/officeDocument/2006/relationships/tags" Target="../tags/tag43.xml" /><Relationship Id="rId6" Type="http://schemas.openxmlformats.org/officeDocument/2006/relationships/tags" Target="../tags/tag44.xml" /><Relationship Id="rId7" Type="http://schemas.openxmlformats.org/officeDocument/2006/relationships/tags" Target="../tags/tag45.xml" /><Relationship Id="rId8" Type="http://schemas.openxmlformats.org/officeDocument/2006/relationships/tags" Target="../tags/tag46.xml" /><Relationship Id="rId9" Type="http://schemas.openxmlformats.org/officeDocument/2006/relationships/tags" Target="../tags/tag47.xml"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61.xml" /><Relationship Id="rId11" Type="http://schemas.openxmlformats.org/officeDocument/2006/relationships/tags" Target="../tags/tag62.xml" /><Relationship Id="rId12" Type="http://schemas.openxmlformats.org/officeDocument/2006/relationships/tags" Target="../tags/tag63.xml" /><Relationship Id="rId13" Type="http://schemas.openxmlformats.org/officeDocument/2006/relationships/tags" Target="../tags/tag64.xml" /><Relationship Id="rId14" Type="http://schemas.openxmlformats.org/officeDocument/2006/relationships/tags" Target="../tags/tag65.xml" /><Relationship Id="rId15" Type="http://schemas.openxmlformats.org/officeDocument/2006/relationships/tags" Target="../tags/tag66.xml" /><Relationship Id="rId16" Type="http://schemas.openxmlformats.org/officeDocument/2006/relationships/tags" Target="../tags/tag67.xml" /><Relationship Id="rId17" Type="http://schemas.openxmlformats.org/officeDocument/2006/relationships/tags" Target="../tags/tag68.xml" /><Relationship Id="rId18" Type="http://schemas.openxmlformats.org/officeDocument/2006/relationships/tags" Target="../tags/tag69.xml" /><Relationship Id="rId19" Type="http://schemas.openxmlformats.org/officeDocument/2006/relationships/tags" Target="../tags/tag70.xml" /><Relationship Id="rId2" Type="http://schemas.openxmlformats.org/officeDocument/2006/relationships/image" Target="../media/image94.jpeg" /><Relationship Id="rId20" Type="http://schemas.openxmlformats.org/officeDocument/2006/relationships/tags" Target="../tags/tag71.xml" /><Relationship Id="rId21" Type="http://schemas.openxmlformats.org/officeDocument/2006/relationships/tags" Target="../tags/tag72.xml" /><Relationship Id="rId22" Type="http://schemas.openxmlformats.org/officeDocument/2006/relationships/tags" Target="../tags/tag73.xml" /><Relationship Id="rId23" Type="http://schemas.openxmlformats.org/officeDocument/2006/relationships/tags" Target="../tags/tag74.xml" /><Relationship Id="rId24" Type="http://schemas.openxmlformats.org/officeDocument/2006/relationships/tags" Target="../tags/tag75.xml" /><Relationship Id="rId25" Type="http://schemas.openxmlformats.org/officeDocument/2006/relationships/tags" Target="../tags/tag76.xml" /><Relationship Id="rId26" Type="http://schemas.openxmlformats.org/officeDocument/2006/relationships/tags" Target="../tags/tag77.xml" /><Relationship Id="rId27" Type="http://schemas.openxmlformats.org/officeDocument/2006/relationships/tags" Target="../tags/tag78.xml" /><Relationship Id="rId28" Type="http://schemas.openxmlformats.org/officeDocument/2006/relationships/tags" Target="../tags/tag79.xml" /><Relationship Id="rId29" Type="http://schemas.openxmlformats.org/officeDocument/2006/relationships/tags" Target="../tags/tag80.xml" /><Relationship Id="rId3" Type="http://schemas.openxmlformats.org/officeDocument/2006/relationships/image" Target="../media/image95.jpeg" /><Relationship Id="rId30" Type="http://schemas.openxmlformats.org/officeDocument/2006/relationships/tags" Target="../tags/tag81.xml" /><Relationship Id="rId31" Type="http://schemas.openxmlformats.org/officeDocument/2006/relationships/tags" Target="../tags/tag82.xml" /><Relationship Id="rId32" Type="http://schemas.openxmlformats.org/officeDocument/2006/relationships/tags" Target="../tags/tag83.xml" /><Relationship Id="rId33" Type="http://schemas.openxmlformats.org/officeDocument/2006/relationships/tags" Target="../tags/tag84.xml" /><Relationship Id="rId4" Type="http://schemas.openxmlformats.org/officeDocument/2006/relationships/image" Target="../media/image96.jpeg" /><Relationship Id="rId5" Type="http://schemas.openxmlformats.org/officeDocument/2006/relationships/image" Target="../media/image97.jpeg" /><Relationship Id="rId6" Type="http://schemas.openxmlformats.org/officeDocument/2006/relationships/tags" Target="../tags/tag57.xml" /><Relationship Id="rId7" Type="http://schemas.openxmlformats.org/officeDocument/2006/relationships/tags" Target="../tags/tag58.xml" /><Relationship Id="rId8" Type="http://schemas.openxmlformats.org/officeDocument/2006/relationships/tags" Target="../tags/tag59.xml" /><Relationship Id="rId9" Type="http://schemas.openxmlformats.org/officeDocument/2006/relationships/tags" Target="../tags/tag60.xml"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92.xml" /><Relationship Id="rId11" Type="http://schemas.openxmlformats.org/officeDocument/2006/relationships/tags" Target="../tags/tag93.xml" /><Relationship Id="rId12" Type="http://schemas.openxmlformats.org/officeDocument/2006/relationships/tags" Target="../tags/tag94.xml" /><Relationship Id="rId13" Type="http://schemas.openxmlformats.org/officeDocument/2006/relationships/tags" Target="../tags/tag95.xml" /><Relationship Id="rId14" Type="http://schemas.openxmlformats.org/officeDocument/2006/relationships/tags" Target="../tags/tag96.xml" /><Relationship Id="rId15" Type="http://schemas.openxmlformats.org/officeDocument/2006/relationships/tags" Target="../tags/tag97.xml" /><Relationship Id="rId16" Type="http://schemas.openxmlformats.org/officeDocument/2006/relationships/image" Target="../media/image98.jpeg" /><Relationship Id="rId17" Type="http://schemas.openxmlformats.org/officeDocument/2006/relationships/image" Target="../media/image99.jpeg" /><Relationship Id="rId18" Type="http://schemas.openxmlformats.org/officeDocument/2006/relationships/image" Target="../media/image100.jpeg" /><Relationship Id="rId19" Type="http://schemas.openxmlformats.org/officeDocument/2006/relationships/image" Target="../media/image101.jpeg" /><Relationship Id="rId2" Type="http://schemas.openxmlformats.org/officeDocument/2006/relationships/notesSlide" Target="../notesSlides/notesSlide20.xml" /><Relationship Id="rId20" Type="http://schemas.openxmlformats.org/officeDocument/2006/relationships/image" Target="../media/image102.jpeg" /><Relationship Id="rId21" Type="http://schemas.openxmlformats.org/officeDocument/2006/relationships/image" Target="../media/image103.jpeg" /><Relationship Id="rId3" Type="http://schemas.openxmlformats.org/officeDocument/2006/relationships/tags" Target="../tags/tag85.xml" /><Relationship Id="rId4" Type="http://schemas.openxmlformats.org/officeDocument/2006/relationships/tags" Target="../tags/tag86.xml" /><Relationship Id="rId5" Type="http://schemas.openxmlformats.org/officeDocument/2006/relationships/tags" Target="../tags/tag87.xml" /><Relationship Id="rId6" Type="http://schemas.openxmlformats.org/officeDocument/2006/relationships/tags" Target="../tags/tag88.xml" /><Relationship Id="rId7" Type="http://schemas.openxmlformats.org/officeDocument/2006/relationships/tags" Target="../tags/tag89.xml" /><Relationship Id="rId8" Type="http://schemas.openxmlformats.org/officeDocument/2006/relationships/tags" Target="../tags/tag90.xml" /><Relationship Id="rId9" Type="http://schemas.openxmlformats.org/officeDocument/2006/relationships/tags" Target="../tags/tag91.xml"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106.xml" /><Relationship Id="rId11" Type="http://schemas.openxmlformats.org/officeDocument/2006/relationships/tags" Target="../tags/tag107.xml" /><Relationship Id="rId12" Type="http://schemas.openxmlformats.org/officeDocument/2006/relationships/tags" Target="../tags/tag108.xml" /><Relationship Id="rId13" Type="http://schemas.openxmlformats.org/officeDocument/2006/relationships/tags" Target="../tags/tag109.xml" /><Relationship Id="rId14" Type="http://schemas.openxmlformats.org/officeDocument/2006/relationships/tags" Target="../tags/tag110.xml" /><Relationship Id="rId15" Type="http://schemas.openxmlformats.org/officeDocument/2006/relationships/tags" Target="../tags/tag111.xml" /><Relationship Id="rId16" Type="http://schemas.openxmlformats.org/officeDocument/2006/relationships/tags" Target="../tags/tag112.xml" /><Relationship Id="rId17" Type="http://schemas.openxmlformats.org/officeDocument/2006/relationships/tags" Target="../tags/tag113.xml" /><Relationship Id="rId18" Type="http://schemas.openxmlformats.org/officeDocument/2006/relationships/tags" Target="../tags/tag114.xml" /><Relationship Id="rId19" Type="http://schemas.openxmlformats.org/officeDocument/2006/relationships/tags" Target="../tags/tag115.xml" /><Relationship Id="rId2" Type="http://schemas.openxmlformats.org/officeDocument/2006/relationships/tags" Target="../tags/tag98.xml" /><Relationship Id="rId20" Type="http://schemas.openxmlformats.org/officeDocument/2006/relationships/tags" Target="../tags/tag116.xml" /><Relationship Id="rId3" Type="http://schemas.openxmlformats.org/officeDocument/2006/relationships/tags" Target="../tags/tag99.xml" /><Relationship Id="rId4" Type="http://schemas.openxmlformats.org/officeDocument/2006/relationships/tags" Target="../tags/tag100.xml" /><Relationship Id="rId5" Type="http://schemas.openxmlformats.org/officeDocument/2006/relationships/tags" Target="../tags/tag101.xml" /><Relationship Id="rId6" Type="http://schemas.openxmlformats.org/officeDocument/2006/relationships/tags" Target="../tags/tag102.xml" /><Relationship Id="rId7" Type="http://schemas.openxmlformats.org/officeDocument/2006/relationships/tags" Target="../tags/tag103.xml" /><Relationship Id="rId8" Type="http://schemas.openxmlformats.org/officeDocument/2006/relationships/tags" Target="../tags/tag104.xml" /><Relationship Id="rId9" Type="http://schemas.openxmlformats.org/officeDocument/2006/relationships/tags" Target="../tags/tag105.xml" /></Relationships>
</file>

<file path=ppt/slides/_rels/slide6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ags" Target="../tags/tag117.xml" /><Relationship Id="rId3" Type="http://schemas.openxmlformats.org/officeDocument/2006/relationships/tags" Target="../tags/tag118.xml" /><Relationship Id="rId4" Type="http://schemas.openxmlformats.org/officeDocument/2006/relationships/image" Target="../media/image104.jpeg" /><Relationship Id="rId5" Type="http://schemas.openxmlformats.org/officeDocument/2006/relationships/image" Target="../media/image105.jpeg" /><Relationship Id="rId6" Type="http://schemas.openxmlformats.org/officeDocument/2006/relationships/image" Target="../media/image106.jpeg" /><Relationship Id="rId7" Type="http://schemas.openxmlformats.org/officeDocument/2006/relationships/image" Target="../media/image107.jpeg" /><Relationship Id="rId8" Type="http://schemas.openxmlformats.org/officeDocument/2006/relationships/image" Target="../media/image108.jpeg" /></Relationships>
</file>

<file path=ppt/slides/_rels/slide6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09.jpeg" /></Relationships>
</file>

<file path=ppt/slides/_rels/slide64.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10.jpeg" /></Relationships>
</file>

<file path=ppt/slides/_rels/slide6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21.xml" /><Relationship Id="rId3" Type="http://schemas.openxmlformats.org/officeDocument/2006/relationships/image" Target="../media/image111.jpe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11267" name="文本框 30724"/>
          <p:cNvSpPr txBox="1"/>
          <p:nvPr/>
        </p:nvSpPr>
        <p:spPr>
          <a:xfrm>
            <a:off x="0" y="1167130"/>
            <a:ext cx="9144000" cy="922020"/>
          </a:xfrm>
          <a:prstGeom prst="rect">
            <a:avLst/>
          </a:prstGeom>
          <a:solidFill>
            <a:srgbClr val="FFFF00"/>
          </a:solidFill>
          <a:ln w="9525" cap="flat" cmpd="sng">
            <a:solidFill>
              <a:srgbClr val="FF0000"/>
            </a:solidFill>
            <a:prstDash val="solid"/>
            <a:miter/>
            <a:headEnd type="none" w="med" len="med"/>
            <a:tailEnd type="none" w="med" len="med"/>
          </a:ln>
        </p:spPr>
        <p:txBody>
          <a:bodyPr anchor="t">
            <a:spAutoFit/>
          </a:bodyPr>
          <a:lstStyle/>
          <a:p>
            <a:pPr eaLnBrk="0" hangingPunct="0"/>
            <a:r>
              <a:rPr lang="zh-CN" altLang="en-US" sz="5400" b="1">
                <a:solidFill>
                  <a:srgbClr val="3333FF"/>
                </a:solidFill>
                <a:latin typeface="Calibri" panose="020f0502020204030204" pitchFamily="34" charset="0"/>
                <a:ea typeface="黑体" panose="02010609060101010101" pitchFamily="2" charset="-122"/>
              </a:rPr>
              <a:t>       </a:t>
            </a:r>
            <a:r>
              <a:rPr lang="zh-CN" altLang="en-US" sz="4000" b="1">
                <a:solidFill>
                  <a:srgbClr val="FF0000"/>
                </a:solidFill>
                <a:latin typeface="黑体" panose="02010609060101010101" pitchFamily="2" charset="-122"/>
                <a:ea typeface="黑体" panose="02010609060101010101" pitchFamily="2" charset="-122"/>
              </a:rPr>
              <a:t>第</a:t>
            </a:r>
            <a:r>
              <a:rPr lang="en-US" altLang="zh-CN" sz="4000" b="1">
                <a:solidFill>
                  <a:srgbClr val="FF0000"/>
                </a:solidFill>
                <a:latin typeface="黑体" panose="02010609060101010101" pitchFamily="2" charset="-122"/>
                <a:ea typeface="黑体" panose="02010609060101010101" pitchFamily="2" charset="-122"/>
              </a:rPr>
              <a:t>4</a:t>
            </a:r>
            <a:r>
              <a:rPr lang="zh-CN" altLang="en-US" sz="4000" b="1">
                <a:solidFill>
                  <a:srgbClr val="FF0000"/>
                </a:solidFill>
                <a:latin typeface="黑体" panose="02010609060101010101" pitchFamily="2" charset="-122"/>
                <a:ea typeface="黑体" panose="02010609060101010101" pitchFamily="2" charset="-122"/>
              </a:rPr>
              <a:t>课  中国历代变法和改革</a:t>
            </a:r>
            <a:endParaRPr lang="zh-CN" altLang="en-US" sz="4000" b="1">
              <a:solidFill>
                <a:srgbClr val="FF0000"/>
              </a:solidFill>
              <a:latin typeface="黑体" panose="02010609060101010101" pitchFamily="2" charset="-122"/>
              <a:ea typeface="黑体" panose="02010609060101010101" pitchFamily="2" charset="-122"/>
            </a:endParaRPr>
          </a:p>
        </p:txBody>
      </p:sp>
      <p:sp>
        <p:nvSpPr>
          <p:cNvPr id="2" name="文本框 1"/>
          <p:cNvSpPr txBox="1"/>
          <p:nvPr/>
        </p:nvSpPr>
        <p:spPr>
          <a:xfrm>
            <a:off x="4926965" y="645160"/>
            <a:ext cx="3738245" cy="521970"/>
          </a:xfrm>
          <a:prstGeom prst="rect">
            <a:avLst/>
          </a:prstGeom>
          <a:solidFill>
            <a:schemeClr val="accent3">
              <a:lumMod val="40000"/>
              <a:lumOff val="60000"/>
            </a:schemeClr>
          </a:solidFill>
          <a:ln w="15875">
            <a:solidFill>
              <a:srgbClr val="FF0000"/>
            </a:solidFill>
          </a:ln>
        </p:spPr>
        <p:txBody>
          <a:bodyPr wrap="square" rtlCol="0">
            <a:spAutoFit/>
          </a:bodyPr>
          <a:lstStyle/>
          <a:p>
            <a:r>
              <a:rPr lang="zh-CN" altLang="en-US" sz="2800" b="1">
                <a:latin typeface="黑体" panose="02010609060101010101" pitchFamily="2" charset="-122"/>
                <a:ea typeface="黑体" panose="02010609060101010101" pitchFamily="2" charset="-122"/>
              </a:rPr>
              <a:t>国家制度与社会治理</a:t>
            </a:r>
            <a:endParaRPr lang="zh-CN" altLang="en-US" sz="2800" b="1">
              <a:latin typeface="黑体" panose="02010609060101010101" pitchFamily="2" charset="-122"/>
              <a:ea typeface="黑体" panose="02010609060101010101" pitchFamily="2" charset="-122"/>
            </a:endParaRPr>
          </a:p>
        </p:txBody>
      </p:sp>
      <p:grpSp>
        <p:nvGrpSpPr>
          <p:cNvPr id="6" name="组合 5"/>
          <p:cNvGrpSpPr/>
          <p:nvPr/>
        </p:nvGrpSpPr>
        <p:grpSpPr>
          <a:xfrm>
            <a:off x="0" y="2169795"/>
            <a:ext cx="9026525" cy="2988310"/>
            <a:chOff x="186" y="4278"/>
            <a:chExt cx="14215" cy="4706"/>
          </a:xfrm>
        </p:grpSpPr>
        <p:pic>
          <p:nvPicPr>
            <p:cNvPr id="3" name="图片 2"/>
            <p:cNvPicPr>
              <a:picLocks noChangeAspect="1"/>
            </p:cNvPicPr>
            <p:nvPr/>
          </p:nvPicPr>
          <p:blipFill>
            <a:blip r:embed="rId2"/>
            <a:stretch>
              <a:fillRect/>
            </a:stretch>
          </p:blipFill>
          <p:spPr>
            <a:xfrm>
              <a:off x="186" y="4278"/>
              <a:ext cx="5031" cy="4707"/>
            </a:xfrm>
            <a:prstGeom prst="rect">
              <a:avLst/>
            </a:prstGeom>
          </p:spPr>
        </p:pic>
        <p:pic>
          <p:nvPicPr>
            <p:cNvPr id="4" name="图片 3"/>
            <p:cNvPicPr>
              <a:picLocks noChangeAspect="1"/>
            </p:cNvPicPr>
            <p:nvPr/>
          </p:nvPicPr>
          <p:blipFill>
            <a:blip r:embed="rId3"/>
            <a:stretch>
              <a:fillRect/>
            </a:stretch>
          </p:blipFill>
          <p:spPr>
            <a:xfrm>
              <a:off x="5200" y="4278"/>
              <a:ext cx="4437" cy="4372"/>
            </a:xfrm>
            <a:prstGeom prst="rect">
              <a:avLst/>
            </a:prstGeom>
          </p:spPr>
        </p:pic>
        <p:pic>
          <p:nvPicPr>
            <p:cNvPr id="5" name="图片 4"/>
            <p:cNvPicPr>
              <a:picLocks noChangeAspect="1"/>
            </p:cNvPicPr>
            <p:nvPr/>
          </p:nvPicPr>
          <p:blipFill>
            <a:blip r:embed="rId4"/>
            <a:stretch>
              <a:fillRect/>
            </a:stretch>
          </p:blipFill>
          <p:spPr>
            <a:xfrm>
              <a:off x="9637" y="4278"/>
              <a:ext cx="4764" cy="4339"/>
            </a:xfrm>
            <a:prstGeom prst="rect">
              <a:avLst/>
            </a:prstGeom>
          </p:spPr>
        </p:pic>
      </p:grpSp>
      <p:grpSp>
        <p:nvGrpSpPr>
          <p:cNvPr id="7" name="组合 6"/>
          <p:cNvGrpSpPr/>
          <p:nvPr/>
        </p:nvGrpSpPr>
        <p:grpSpPr>
          <a:xfrm>
            <a:off x="112395" y="2045970"/>
            <a:ext cx="8914783" cy="3377908"/>
            <a:chOff x="240" y="1345"/>
            <a:chExt cx="13661" cy="5620"/>
          </a:xfrm>
        </p:grpSpPr>
        <p:grpSp>
          <p:nvGrpSpPr>
            <p:cNvPr id="8" name="组合 7"/>
            <p:cNvGrpSpPr/>
            <p:nvPr/>
          </p:nvGrpSpPr>
          <p:grpSpPr>
            <a:xfrm>
              <a:off x="4432" y="1345"/>
              <a:ext cx="4734" cy="5620"/>
              <a:chOff x="382" y="1393"/>
              <a:chExt cx="5408" cy="5620"/>
            </a:xfrm>
          </p:grpSpPr>
          <p:pic>
            <p:nvPicPr>
              <p:cNvPr id="9" name="图片 8"/>
              <p:cNvPicPr>
                <a:picLocks noChangeAspect="1"/>
              </p:cNvPicPr>
              <p:nvPr/>
            </p:nvPicPr>
            <p:blipFill>
              <a:blip r:embed="rId5"/>
              <a:stretch>
                <a:fillRect/>
              </a:stretch>
            </p:blipFill>
            <p:spPr>
              <a:xfrm>
                <a:off x="382" y="1393"/>
                <a:ext cx="5408" cy="5097"/>
              </a:xfrm>
              <a:prstGeom prst="rect">
                <a:avLst/>
              </a:prstGeom>
            </p:spPr>
          </p:pic>
          <p:sp>
            <p:nvSpPr>
              <p:cNvPr id="10" name="矩形 1"/>
              <p:cNvSpPr/>
              <p:nvPr/>
            </p:nvSpPr>
            <p:spPr>
              <a:xfrm>
                <a:off x="489" y="6145"/>
                <a:ext cx="5300" cy="868"/>
              </a:xfrm>
              <a:prstGeom prst="rect">
                <a:avLst/>
              </a:prstGeom>
              <a:solidFill>
                <a:srgbClr val="FFFF00"/>
              </a:solidFill>
              <a:ln w="15875">
                <a:solidFill>
                  <a:srgbClr val="FF0000"/>
                </a:solidFill>
              </a:ln>
            </p:spPr>
            <p:txBody>
              <a:bodyPr wrap="square" anchor="t">
                <a:spAutoFit/>
              </a:bodyPr>
              <a:lstStyle/>
              <a:p>
                <a:pPr algn="just" eaLnBrk="0" hangingPunct="0">
                  <a:buSzTx/>
                </a:pPr>
                <a:r>
                  <a:rPr lang="zh-CN" altLang="en-US" sz="2800" b="1">
                    <a:solidFill>
                      <a:srgbClr val="FF0000"/>
                    </a:solidFill>
                    <a:latin typeface="Arial" panose="020b0604020202020204" pitchFamily="34" charset="0"/>
                    <a:ea typeface="黑体" panose="02010609060101010101" pitchFamily="2" charset="-122"/>
                  </a:rPr>
                  <a:t>康有为与梁启超</a:t>
                </a:r>
                <a:endParaRPr lang="zh-CN" altLang="en-US" sz="2800" b="1">
                  <a:solidFill>
                    <a:srgbClr val="FF0000"/>
                  </a:solidFill>
                  <a:latin typeface="Arial" panose="020b0604020202020204" pitchFamily="34" charset="0"/>
                  <a:ea typeface="黑体" panose="02010609060101010101" pitchFamily="2" charset="-122"/>
                </a:endParaRPr>
              </a:p>
            </p:txBody>
          </p:sp>
        </p:grpSp>
        <p:pic>
          <p:nvPicPr>
            <p:cNvPr id="11" name="图片 10"/>
            <p:cNvPicPr>
              <a:picLocks noChangeAspect="1"/>
            </p:cNvPicPr>
            <p:nvPr/>
          </p:nvPicPr>
          <p:blipFill>
            <a:blip r:embed="rId6"/>
            <a:stretch>
              <a:fillRect/>
            </a:stretch>
          </p:blipFill>
          <p:spPr>
            <a:xfrm>
              <a:off x="240" y="1345"/>
              <a:ext cx="4191" cy="5574"/>
            </a:xfrm>
            <a:prstGeom prst="rect">
              <a:avLst/>
            </a:prstGeom>
          </p:spPr>
        </p:pic>
        <p:pic>
          <p:nvPicPr>
            <p:cNvPr id="12" name="图片 11"/>
            <p:cNvPicPr>
              <a:picLocks noChangeAspect="1"/>
            </p:cNvPicPr>
            <p:nvPr/>
          </p:nvPicPr>
          <p:blipFill>
            <a:blip r:embed="rId7"/>
            <a:stretch>
              <a:fillRect/>
            </a:stretch>
          </p:blipFill>
          <p:spPr>
            <a:xfrm>
              <a:off x="9166" y="1345"/>
              <a:ext cx="4735" cy="5455"/>
            </a:xfrm>
            <a:prstGeom prst="rect">
              <a:avLst/>
            </a:prstGeom>
          </p:spPr>
        </p:pic>
      </p:grpSp>
      <p:grpSp>
        <p:nvGrpSpPr>
          <p:cNvPr id="13" name="组合 12"/>
          <p:cNvGrpSpPr/>
          <p:nvPr/>
        </p:nvGrpSpPr>
        <p:grpSpPr>
          <a:xfrm>
            <a:off x="-5080" y="2166620"/>
            <a:ext cx="9149715" cy="3341370"/>
            <a:chOff x="593" y="1564"/>
            <a:chExt cx="13022" cy="6803"/>
          </a:xfrm>
        </p:grpSpPr>
        <p:pic>
          <p:nvPicPr>
            <p:cNvPr id="14" name="图片 13"/>
            <p:cNvPicPr>
              <a:picLocks noChangeAspect="1"/>
            </p:cNvPicPr>
            <p:nvPr/>
          </p:nvPicPr>
          <p:blipFill>
            <a:blip r:embed="rId8"/>
            <a:stretch>
              <a:fillRect/>
            </a:stretch>
          </p:blipFill>
          <p:spPr>
            <a:xfrm>
              <a:off x="593" y="1564"/>
              <a:ext cx="13022" cy="6576"/>
            </a:xfrm>
            <a:prstGeom prst="rect">
              <a:avLst/>
            </a:prstGeom>
          </p:spPr>
        </p:pic>
        <p:sp>
          <p:nvSpPr>
            <p:cNvPr id="15" name="文本框 14"/>
            <p:cNvSpPr txBox="1"/>
            <p:nvPr/>
          </p:nvSpPr>
          <p:spPr>
            <a:xfrm>
              <a:off x="2214" y="7053"/>
              <a:ext cx="9328" cy="1314"/>
            </a:xfrm>
            <a:prstGeom prst="rect">
              <a:avLst/>
            </a:prstGeom>
            <a:noFill/>
          </p:spPr>
          <p:txBody>
            <a:bodyPr wrap="square" rtlCol="0">
              <a:spAutoFit/>
            </a:bodyPr>
            <a:lstStyle/>
            <a:p>
              <a:r>
                <a:rPr lang="zh-CN" altLang="en-US" sz="3600" b="1">
                  <a:solidFill>
                    <a:srgbClr val="FFFF00"/>
                  </a:solidFill>
                  <a:latin typeface="黑体" panose="02010609060101010101" pitchFamily="2" charset="-122"/>
                  <a:ea typeface="黑体" panose="02010609060101010101" pitchFamily="2" charset="-122"/>
                </a:rPr>
                <a:t>中国从追赶时代到引领时代</a:t>
              </a:r>
              <a:endParaRPr lang="zh-CN" altLang="en-US" sz="3600" b="1">
                <a:solidFill>
                  <a:srgbClr val="FFFF00"/>
                </a:solidFill>
                <a:latin typeface="黑体" panose="02010609060101010101" pitchFamily="2" charset="-122"/>
                <a:ea typeface="黑体" panose="02010609060101010101" pitchFamily="2" charset="-122"/>
              </a:endParaRPr>
            </a:p>
          </p:txBody>
        </p:sp>
      </p:grpSp>
      <p:sp>
        <p:nvSpPr>
          <p:cNvPr id="17" name="文本框 16"/>
          <p:cNvSpPr txBox="1"/>
          <p:nvPr/>
        </p:nvSpPr>
        <p:spPr>
          <a:xfrm>
            <a:off x="-5080" y="5507990"/>
            <a:ext cx="9041130" cy="1198880"/>
          </a:xfrm>
          <a:prstGeom prst="rect">
            <a:avLst/>
          </a:prstGeom>
          <a:noFill/>
        </p:spPr>
        <p:txBody>
          <a:bodyPr wrap="square" rtlCol="0">
            <a:spAutoFit/>
          </a:bodyPr>
          <a:lstStyle/>
          <a:p>
            <a:pPr marL="1701800" indent="-1701800">
              <a:lnSpc>
                <a:spcPct val="100000"/>
              </a:lnSpc>
              <a:defRPr/>
            </a:pPr>
            <a:r>
              <a:rPr lang="zh-CN" altLang="zh-CN" sz="2400" b="1" kern="100" smtClean="0">
                <a:solidFill>
                  <a:srgbClr val="FF0000"/>
                </a:solidFill>
                <a:uFillTx/>
                <a:latin typeface="微软雅黑" panose="020b0503020204020204" charset="-122"/>
                <a:ea typeface="微软雅黑" panose="020b0503020204020204" charset="-122"/>
                <a:cs typeface="Times New Roman" panose="02020603050405020304" pitchFamily="18" charset="0"/>
                <a:sym typeface="+mn-ea"/>
              </a:rPr>
              <a:t>课程标准：</a:t>
            </a:r>
            <a:r>
              <a:rPr lang="zh-CN" altLang="zh-CN" sz="2400" b="1" kern="100" smtClean="0">
                <a:solidFill>
                  <a:prstClr val="black"/>
                </a:solidFill>
                <a:latin typeface="黑体" panose="02010609060101010101" pitchFamily="2" charset="-122"/>
                <a:ea typeface="黑体" panose="02010609060101010101" pitchFamily="2" charset="-122"/>
                <a:cs typeface="Times New Roman" panose="02020603050405020304" pitchFamily="18" charset="0"/>
                <a:sym typeface="+mn-ea"/>
              </a:rPr>
              <a:t>掌握中国历代重要变法和改革的特征、趋势与影响。</a:t>
            </a:r>
            <a:endParaRPr lang="zh-CN" altLang="zh-CN" sz="2400" b="1" kern="100" smtClean="0">
              <a:solidFill>
                <a:prstClr val="black"/>
              </a:solidFill>
              <a:latin typeface="Times New Roman" panose="02020603050405020304" pitchFamily="18" charset="0"/>
              <a:ea typeface="微软雅黑" panose="020b0503020204020204" charset="-122"/>
              <a:cs typeface="Times New Roman" panose="02020603050405020304" pitchFamily="18" charset="0"/>
              <a:sym typeface="+mn-ea"/>
            </a:endParaRPr>
          </a:p>
          <a:p>
            <a:pPr marL="1701800" indent="-1701800">
              <a:lnSpc>
                <a:spcPct val="100000"/>
              </a:lnSpc>
              <a:defRPr/>
            </a:pPr>
            <a:r>
              <a:rPr lang="zh-CN" altLang="zh-CN" sz="2400" b="1" kern="100" smtClean="0">
                <a:solidFill>
                  <a:srgbClr val="FF0000"/>
                </a:solidFill>
                <a:latin typeface="Times New Roman" panose="02020603050405020304" pitchFamily="18" charset="0"/>
                <a:ea typeface="微软雅黑" panose="020b0503020204020204" charset="-122"/>
                <a:cs typeface="Times New Roman" panose="02020603050405020304" pitchFamily="18" charset="0"/>
                <a:sym typeface="+mn-ea"/>
              </a:rPr>
              <a:t>重点难点：</a:t>
            </a:r>
            <a:r>
              <a:rPr lang="zh-CN" altLang="zh-CN" sz="2400" b="1" kern="100">
                <a:latin typeface="黑体" panose="02010609060101010101" pitchFamily="2" charset="-122"/>
                <a:ea typeface="黑体" panose="02010609060101010101" pitchFamily="2" charset="-122"/>
                <a:cs typeface="Times New Roman" panose="02020603050405020304" pitchFamily="18" charset="0"/>
                <a:sym typeface="+mn-ea"/>
              </a:rPr>
              <a:t>古代商鞅变法、孝文帝改革、王安石变法和张居正改革</a:t>
            </a:r>
            <a:r>
              <a:rPr lang="zh-CN" altLang="zh-CN" sz="2400" b="1" kern="100" smtClean="0">
                <a:latin typeface="黑体" panose="02010609060101010101" pitchFamily="2" charset="-122"/>
                <a:ea typeface="黑体" panose="02010609060101010101" pitchFamily="2" charset="-122"/>
                <a:cs typeface="Times New Roman" panose="02020603050405020304" pitchFamily="18" charset="0"/>
                <a:sym typeface="+mn-ea"/>
              </a:rPr>
              <a:t>。</a:t>
            </a:r>
            <a:r>
              <a:rPr lang="zh-CN" altLang="zh-CN" sz="2400" b="1" kern="100">
                <a:latin typeface="黑体" panose="02010609060101010101" pitchFamily="2" charset="-122"/>
                <a:ea typeface="黑体" panose="02010609060101010101" pitchFamily="2" charset="-122"/>
                <a:cs typeface="Times New Roman" panose="02020603050405020304" pitchFamily="18" charset="0"/>
                <a:sym typeface="+mn-ea"/>
              </a:rPr>
              <a:t>近代戊戌变法和清末新政</a:t>
            </a:r>
            <a:r>
              <a:rPr lang="zh-CN" altLang="zh-CN" sz="2400" b="1" kern="100" smtClean="0">
                <a:latin typeface="黑体" panose="02010609060101010101" pitchFamily="2" charset="-122"/>
                <a:ea typeface="黑体" panose="02010609060101010101" pitchFamily="2" charset="-122"/>
                <a:cs typeface="Times New Roman" panose="02020603050405020304" pitchFamily="18" charset="0"/>
                <a:sym typeface="+mn-ea"/>
              </a:rPr>
              <a:t>。</a:t>
            </a:r>
            <a:r>
              <a:rPr lang="zh-CN" altLang="zh-CN" sz="2400" b="1" kern="100">
                <a:latin typeface="黑体" panose="02010609060101010101" pitchFamily="2" charset="-122"/>
                <a:ea typeface="黑体" panose="02010609060101010101" pitchFamily="2" charset="-122"/>
                <a:cs typeface="Times New Roman" panose="02020603050405020304" pitchFamily="18" charset="0"/>
                <a:sym typeface="+mn-ea"/>
              </a:rPr>
              <a:t>现代中国的改革开放。</a:t>
            </a:r>
            <a:endParaRPr lang="zh-CN" altLang="en-US" sz="2400" b="1" kern="100">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7" presetClass="entr" presetSubtype="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1+#ppt_w/2"/>
                                          </p:val>
                                        </p:tav>
                                        <p:tav tm="100000">
                                          <p:val>
                                            <p:strVal val="#ppt_x"/>
                                          </p:val>
                                        </p:tav>
                                      </p:tavLst>
                                    </p:anim>
                                    <p:anim calcmode="lin" valueType="num">
                                      <p:cBhvr additive="base">
                                        <p:cTn id="8" dur="50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7" presetClass="exit" presetSubtype="8" fill="hold" nodeType="clickEffect">
                                  <p:stCondLst>
                                    <p:cond delay="0"/>
                                  </p:stCondLst>
                                  <p:childTnLst>
                                    <p:anim calcmode="lin" valueType="num">
                                      <p:cBhvr additive="base">
                                        <p:cTn id="12" dur="5000"/>
                                        <p:tgtEl>
                                          <p:spTgt spid="6"/>
                                        </p:tgtEl>
                                        <p:attrNameLst>
                                          <p:attrName>ppt_x</p:attrName>
                                        </p:attrNameLst>
                                      </p:cBhvr>
                                      <p:tavLst>
                                        <p:tav tm="0">
                                          <p:val>
                                            <p:strVal val="ppt_x"/>
                                          </p:val>
                                        </p:tav>
                                        <p:tav tm="100000">
                                          <p:val>
                                            <p:strVal val="0-ppt_w/2"/>
                                          </p:val>
                                        </p:tav>
                                      </p:tavLst>
                                    </p:anim>
                                    <p:anim calcmode="lin" valueType="num">
                                      <p:cBhvr additive="base">
                                        <p:cTn id="13" dur="5000"/>
                                        <p:tgtEl>
                                          <p:spTgt spid="6"/>
                                        </p:tgtEl>
                                        <p:attrNameLst>
                                          <p:attrName>ppt_y</p:attrName>
                                        </p:attrNameLst>
                                      </p:cBhvr>
                                      <p:tavLst>
                                        <p:tav tm="0">
                                          <p:val>
                                            <p:strVal val="ppt_y"/>
                                          </p:val>
                                        </p:tav>
                                        <p:tav tm="100000">
                                          <p:val>
                                            <p:strVal val="ppt_y"/>
                                          </p:val>
                                        </p:tav>
                                      </p:tavLst>
                                    </p:anim>
                                    <p:set>
                                      <p:cBhvr>
                                        <p:cTn id="14" dur="1" fill="hold">
                                          <p:stCondLst>
                                            <p:cond delay="4999"/>
                                          </p:stCondLst>
                                        </p:cTn>
                                        <p:tgtEl>
                                          <p:spTgt spid="6"/>
                                        </p:tgtEl>
                                        <p:attrNameLst>
                                          <p:attrName>style.visibility</p:attrName>
                                        </p:attrNameLst>
                                      </p:cBhvr>
                                      <p:to>
                                        <p:strVal val="hidden"/>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7" presetClass="entr" presetSubtype="2"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0" fill="hold"/>
                                        <p:tgtEl>
                                          <p:spTgt spid="7"/>
                                        </p:tgtEl>
                                        <p:attrNameLst>
                                          <p:attrName>ppt_x</p:attrName>
                                        </p:attrNameLst>
                                      </p:cBhvr>
                                      <p:tavLst>
                                        <p:tav tm="0">
                                          <p:val>
                                            <p:strVal val="1+#ppt_w/2"/>
                                          </p:val>
                                        </p:tav>
                                        <p:tav tm="100000">
                                          <p:val>
                                            <p:strVal val="#ppt_x"/>
                                          </p:val>
                                        </p:tav>
                                      </p:tavLst>
                                    </p:anim>
                                    <p:anim calcmode="lin" valueType="num">
                                      <p:cBhvr additive="base">
                                        <p:cTn id="20" dur="5000" fill="hold"/>
                                        <p:tgtEl>
                                          <p:spTgt spid="7"/>
                                        </p:tgtEl>
                                        <p:attrNameLst>
                                          <p:attrName>ppt_y</p:attrName>
                                        </p:attrNameLst>
                                      </p:cBhvr>
                                      <p:tavLst>
                                        <p:tav tm="0">
                                          <p:val>
                                            <p:strVal val="#ppt_y"/>
                                          </p:val>
                                        </p:tav>
                                        <p:tav tm="100000">
                                          <p:val>
                                            <p:strVal val="#ppt_y"/>
                                          </p:val>
                                        </p:tav>
                                      </p:tavLst>
                                    </p:anim>
                                  </p:childTnLst>
                                </p:cTn>
                              </p:par>
                              <p:par>
                                <p:cTn id="21" presetID="7" presetClass="exit" presetSubtype="8" fill="hold" nodeType="withEffect">
                                  <p:stCondLst>
                                    <p:cond delay="0"/>
                                  </p:stCondLst>
                                  <p:childTnLst>
                                    <p:anim calcmode="lin" valueType="num">
                                      <p:cBhvr additive="base">
                                        <p:cTn id="22" dur="5000"/>
                                        <p:tgtEl>
                                          <p:spTgt spid="7"/>
                                        </p:tgtEl>
                                        <p:attrNameLst>
                                          <p:attrName>ppt_x</p:attrName>
                                        </p:attrNameLst>
                                      </p:cBhvr>
                                      <p:tavLst>
                                        <p:tav tm="0">
                                          <p:val>
                                            <p:strVal val="ppt_x"/>
                                          </p:val>
                                        </p:tav>
                                        <p:tav tm="100000">
                                          <p:val>
                                            <p:strVal val="0-ppt_w/2"/>
                                          </p:val>
                                        </p:tav>
                                      </p:tavLst>
                                    </p:anim>
                                    <p:anim calcmode="lin" valueType="num">
                                      <p:cBhvr additive="base">
                                        <p:cTn id="23" dur="5000"/>
                                        <p:tgtEl>
                                          <p:spTgt spid="7"/>
                                        </p:tgtEl>
                                        <p:attrNameLst>
                                          <p:attrName>ppt_y</p:attrName>
                                        </p:attrNameLst>
                                      </p:cBhvr>
                                      <p:tavLst>
                                        <p:tav tm="0">
                                          <p:val>
                                            <p:strVal val="ppt_y"/>
                                          </p:val>
                                        </p:tav>
                                        <p:tav tm="100000">
                                          <p:val>
                                            <p:strVal val="ppt_y"/>
                                          </p:val>
                                        </p:tav>
                                      </p:tavLst>
                                    </p:anim>
                                    <p:set>
                                      <p:cBhvr>
                                        <p:cTn id="24" dur="1" fill="hold">
                                          <p:stCondLst>
                                            <p:cond delay="4999"/>
                                          </p:stCondLst>
                                        </p:cTn>
                                        <p:tgtEl>
                                          <p:spTgt spid="7"/>
                                        </p:tgtEl>
                                        <p:attrNameLst>
                                          <p:attrName>style.visibility</p:attrName>
                                        </p:attrNameLst>
                                      </p:cBhvr>
                                      <p:to>
                                        <p:strVal val="hidden"/>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7" presetClass="entr" presetSubtype="2"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0" fill="hold"/>
                                        <p:tgtEl>
                                          <p:spTgt spid="13"/>
                                        </p:tgtEl>
                                        <p:attrNameLst>
                                          <p:attrName>ppt_x</p:attrName>
                                        </p:attrNameLst>
                                      </p:cBhvr>
                                      <p:tavLst>
                                        <p:tav tm="0">
                                          <p:val>
                                            <p:strVal val="1+#ppt_w/2"/>
                                          </p:val>
                                        </p:tav>
                                        <p:tav tm="100000">
                                          <p:val>
                                            <p:strVal val="#ppt_x"/>
                                          </p:val>
                                        </p:tav>
                                      </p:tavLst>
                                    </p:anim>
                                    <p:anim calcmode="lin" valueType="num">
                                      <p:cBhvr additive="base">
                                        <p:cTn id="30" dur="5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2" name="文本框 1"/>
          <p:cNvSpPr txBox="1"/>
          <p:nvPr/>
        </p:nvSpPr>
        <p:spPr>
          <a:xfrm>
            <a:off x="257810" y="104140"/>
            <a:ext cx="1511300" cy="491490"/>
          </a:xfrm>
          <a:prstGeom prst="rect">
            <a:avLst/>
          </a:prstGeom>
          <a:solidFill>
            <a:schemeClr val="accent3">
              <a:lumMod val="40000"/>
              <a:lumOff val="60000"/>
            </a:schemeClr>
          </a:solidFill>
          <a:ln w="19050">
            <a:solidFill>
              <a:srgbClr val="FF0000"/>
            </a:solidFill>
          </a:ln>
        </p:spPr>
        <p:txBody>
          <a:bodyPr wrap="none" rtlCol="0" anchor="t">
            <a:spAutoFit/>
          </a:bodyPr>
          <a:lstStyle/>
          <a:p>
            <a:r>
              <a:rPr lang="zh-CN" altLang="en-US" sz="2600" b="1">
                <a:solidFill>
                  <a:srgbClr val="000000"/>
                </a:solidFill>
                <a:uFillTx/>
                <a:latin typeface="黑体" panose="02010609060101010101" pitchFamily="2" charset="-122"/>
                <a:ea typeface="黑体" panose="02010609060101010101" pitchFamily="2" charset="-122"/>
                <a:sym typeface="+mn-ea"/>
              </a:rPr>
              <a:t>时空定位</a:t>
            </a:r>
            <a:endParaRPr lang="zh-CN" altLang="en-US" sz="2600" b="1">
              <a:solidFill>
                <a:srgbClr val="000000"/>
              </a:solidFill>
              <a:uFillTx/>
              <a:latin typeface="黑体" panose="02010609060101010101" pitchFamily="2" charset="-122"/>
              <a:ea typeface="黑体" panose="02010609060101010101" pitchFamily="2" charset="-122"/>
              <a:sym typeface="+mn-ea"/>
            </a:endParaRPr>
          </a:p>
        </p:txBody>
      </p:sp>
      <p:cxnSp>
        <p:nvCxnSpPr>
          <p:cNvPr id="3" name="直接箭头连接符 2"/>
          <p:cNvCxnSpPr/>
          <p:nvPr/>
        </p:nvCxnSpPr>
        <p:spPr>
          <a:xfrm flipV="1">
            <a:off x="107315" y="3392805"/>
            <a:ext cx="9015095" cy="36195"/>
          </a:xfrm>
          <a:prstGeom prst="straightConnector1">
            <a:avLst/>
          </a:prstGeom>
          <a:ln w="4762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432435" y="3266440"/>
            <a:ext cx="288290" cy="288290"/>
          </a:xfrm>
          <a:prstGeom prst="ellipse">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057910" y="3266440"/>
            <a:ext cx="288290" cy="288290"/>
          </a:xfrm>
          <a:prstGeom prst="ellipse">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5875" y="1480820"/>
            <a:ext cx="921385" cy="1706245"/>
          </a:xfrm>
          <a:prstGeom prst="rect">
            <a:avLst/>
          </a:prstGeom>
          <a:solidFill>
            <a:srgbClr val="FFFF00"/>
          </a:solidFill>
          <a:ln w="15875">
            <a:solidFill>
              <a:srgbClr val="FF0000"/>
            </a:solidFill>
          </a:ln>
        </p:spPr>
        <p:txBody>
          <a:bodyPr vert="eaVert" wrap="square" rtlCol="0">
            <a:spAutoFit/>
          </a:bodyPr>
          <a:lstStyle/>
          <a:p>
            <a:r>
              <a:rPr lang="zh-CN" altLang="en-US" sz="2400" b="1">
                <a:solidFill>
                  <a:schemeClr val="tx1"/>
                </a:solidFill>
                <a:uFillTx/>
              </a:rPr>
              <a:t>公元前</a:t>
            </a:r>
            <a:r>
              <a:rPr lang="en-US" altLang="zh-CN" sz="2400" b="1">
                <a:solidFill>
                  <a:schemeClr val="tx1"/>
                </a:solidFill>
                <a:uFillTx/>
              </a:rPr>
              <a:t>356</a:t>
            </a:r>
            <a:r>
              <a:rPr lang="zh-CN" altLang="en-US" sz="2400" b="1">
                <a:solidFill>
                  <a:schemeClr val="tx1"/>
                </a:solidFill>
                <a:uFillTx/>
              </a:rPr>
              <a:t>年商鞅变法</a:t>
            </a:r>
            <a:endParaRPr lang="zh-CN" altLang="en-US" sz="2400" b="1">
              <a:solidFill>
                <a:schemeClr val="tx1"/>
              </a:solidFill>
              <a:uFillTx/>
            </a:endParaRPr>
          </a:p>
        </p:txBody>
      </p:sp>
      <p:sp>
        <p:nvSpPr>
          <p:cNvPr id="9" name="文本框 8"/>
          <p:cNvSpPr txBox="1"/>
          <p:nvPr/>
        </p:nvSpPr>
        <p:spPr>
          <a:xfrm>
            <a:off x="467995" y="3554730"/>
            <a:ext cx="982980" cy="2289175"/>
          </a:xfrm>
          <a:prstGeom prst="rect">
            <a:avLst/>
          </a:prstGeom>
          <a:solidFill>
            <a:schemeClr val="accent3">
              <a:lumMod val="20000"/>
              <a:lumOff val="80000"/>
            </a:schemeClr>
          </a:solidFill>
          <a:ln w="15875">
            <a:solidFill>
              <a:srgbClr val="FF0000"/>
            </a:solidFill>
          </a:ln>
        </p:spPr>
        <p:txBody>
          <a:bodyPr vert="eaVert" wrap="square" rtlCol="0">
            <a:spAutoFit/>
          </a:bodyPr>
          <a:lstStyle/>
          <a:p>
            <a:r>
              <a:rPr lang="zh-CN" altLang="en-US" sz="2600" b="1">
                <a:solidFill>
                  <a:schemeClr val="tx1"/>
                </a:solidFill>
                <a:uFillTx/>
              </a:rPr>
              <a:t>公元</a:t>
            </a:r>
            <a:r>
              <a:rPr lang="en-US" altLang="zh-CN" sz="2600" b="1">
                <a:solidFill>
                  <a:schemeClr val="tx1"/>
                </a:solidFill>
                <a:uFillTx/>
              </a:rPr>
              <a:t>5</a:t>
            </a:r>
            <a:r>
              <a:rPr lang="zh-CN" altLang="en-US" sz="2600" b="1">
                <a:solidFill>
                  <a:schemeClr val="tx1"/>
                </a:solidFill>
                <a:uFillTx/>
              </a:rPr>
              <a:t>世纪后期孝文帝改革</a:t>
            </a:r>
            <a:endParaRPr lang="zh-CN" altLang="en-US" sz="2600" b="1">
              <a:solidFill>
                <a:schemeClr val="tx1"/>
              </a:solidFill>
              <a:uFillTx/>
            </a:endParaRPr>
          </a:p>
        </p:txBody>
      </p:sp>
      <p:sp>
        <p:nvSpPr>
          <p:cNvPr id="10" name="椭圆 9"/>
          <p:cNvSpPr/>
          <p:nvPr/>
        </p:nvSpPr>
        <p:spPr>
          <a:xfrm>
            <a:off x="1663065" y="3266440"/>
            <a:ext cx="288290" cy="288290"/>
          </a:xfrm>
          <a:prstGeom prst="ellipse">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346200" y="1480185"/>
            <a:ext cx="921385" cy="1786255"/>
          </a:xfrm>
          <a:prstGeom prst="rect">
            <a:avLst/>
          </a:prstGeom>
          <a:solidFill>
            <a:srgbClr val="FFFF00"/>
          </a:solidFill>
          <a:ln w="15875">
            <a:solidFill>
              <a:srgbClr val="FF0000"/>
            </a:solidFill>
          </a:ln>
        </p:spPr>
        <p:txBody>
          <a:bodyPr vert="eaVert" wrap="square" rtlCol="0">
            <a:spAutoFit/>
          </a:bodyPr>
          <a:lstStyle/>
          <a:p>
            <a:r>
              <a:rPr lang="zh-CN" altLang="en-US" sz="2400" b="1">
                <a:solidFill>
                  <a:schemeClr val="tx1"/>
                </a:solidFill>
                <a:uFillTx/>
              </a:rPr>
              <a:t>公元</a:t>
            </a:r>
            <a:r>
              <a:rPr lang="en-US" sz="2400" b="1">
                <a:solidFill>
                  <a:schemeClr val="tx1"/>
                </a:solidFill>
                <a:uFillTx/>
              </a:rPr>
              <a:t>1069</a:t>
            </a:r>
            <a:r>
              <a:rPr lang="zh-CN" altLang="en-US" sz="2400" b="1">
                <a:solidFill>
                  <a:schemeClr val="tx1"/>
                </a:solidFill>
                <a:uFillTx/>
              </a:rPr>
              <a:t>年王安石变法</a:t>
            </a:r>
            <a:endParaRPr lang="zh-CN" altLang="en-US" sz="2400" b="1">
              <a:solidFill>
                <a:schemeClr val="tx1"/>
              </a:solidFill>
              <a:uFillTx/>
            </a:endParaRPr>
          </a:p>
        </p:txBody>
      </p:sp>
      <p:sp>
        <p:nvSpPr>
          <p:cNvPr id="12" name="椭圆 11"/>
          <p:cNvSpPr/>
          <p:nvPr/>
        </p:nvSpPr>
        <p:spPr>
          <a:xfrm>
            <a:off x="2416810" y="3265805"/>
            <a:ext cx="288290" cy="288925"/>
          </a:xfrm>
          <a:prstGeom prst="ellipse">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1870710" y="3662045"/>
            <a:ext cx="982980" cy="2181860"/>
          </a:xfrm>
          <a:prstGeom prst="rect">
            <a:avLst/>
          </a:prstGeom>
          <a:solidFill>
            <a:schemeClr val="accent3">
              <a:lumMod val="20000"/>
              <a:lumOff val="80000"/>
            </a:schemeClr>
          </a:solidFill>
          <a:ln w="15875">
            <a:solidFill>
              <a:srgbClr val="FF0000"/>
            </a:solidFill>
          </a:ln>
        </p:spPr>
        <p:txBody>
          <a:bodyPr vert="eaVert" wrap="square" rtlCol="0">
            <a:spAutoFit/>
          </a:bodyPr>
          <a:lstStyle/>
          <a:p>
            <a:r>
              <a:rPr lang="zh-CN" altLang="en-US" sz="2600" b="1">
                <a:solidFill>
                  <a:schemeClr val="tx1"/>
                </a:solidFill>
                <a:uFillTx/>
              </a:rPr>
              <a:t>公元</a:t>
            </a:r>
            <a:r>
              <a:rPr lang="en-US" sz="2600" b="1">
                <a:solidFill>
                  <a:schemeClr val="tx1"/>
                </a:solidFill>
                <a:uFillTx/>
              </a:rPr>
              <a:t>1572</a:t>
            </a:r>
            <a:r>
              <a:rPr lang="zh-CN" altLang="en-US" sz="2600" b="1">
                <a:solidFill>
                  <a:schemeClr val="tx1"/>
                </a:solidFill>
                <a:uFillTx/>
              </a:rPr>
              <a:t>年张居正改革</a:t>
            </a:r>
            <a:endParaRPr lang="zh-CN" altLang="en-US" sz="2600" b="1">
              <a:solidFill>
                <a:schemeClr val="tx1"/>
              </a:solidFill>
              <a:uFillTx/>
            </a:endParaRPr>
          </a:p>
        </p:txBody>
      </p:sp>
      <p:sp>
        <p:nvSpPr>
          <p:cNvPr id="14" name="椭圆 13"/>
          <p:cNvSpPr/>
          <p:nvPr/>
        </p:nvSpPr>
        <p:spPr>
          <a:xfrm>
            <a:off x="3191510" y="3265805"/>
            <a:ext cx="297815" cy="288925"/>
          </a:xfrm>
          <a:prstGeom prst="ellipse">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0" y="835025"/>
            <a:ext cx="2547620" cy="521970"/>
          </a:xfrm>
          <a:prstGeom prst="rect">
            <a:avLst/>
          </a:prstGeom>
          <a:solidFill>
            <a:schemeClr val="accent3">
              <a:lumMod val="40000"/>
              <a:lumOff val="60000"/>
            </a:schemeClr>
          </a:solidFill>
          <a:ln w="19050">
            <a:solidFill>
              <a:srgbClr val="FF0000"/>
            </a:solidFill>
          </a:ln>
        </p:spPr>
        <p:txBody>
          <a:bodyPr wrap="square" rtlCol="0">
            <a:spAutoFit/>
          </a:bodyPr>
          <a:lstStyle/>
          <a:p>
            <a:r>
              <a:rPr lang="zh-CN" altLang="en-US" sz="2800" b="1">
                <a:latin typeface="黑体" panose="02010609060101010101" pitchFamily="2" charset="-122"/>
                <a:ea typeface="黑体" panose="02010609060101010101" pitchFamily="2" charset="-122"/>
              </a:rPr>
              <a:t>中国古代改革</a:t>
            </a:r>
            <a:endParaRPr lang="zh-CN" altLang="en-US" sz="2800" b="1">
              <a:latin typeface="黑体" panose="02010609060101010101" pitchFamily="2" charset="-122"/>
              <a:ea typeface="黑体" panose="02010609060101010101" pitchFamily="2" charset="-122"/>
            </a:endParaRPr>
          </a:p>
        </p:txBody>
      </p:sp>
      <p:cxnSp>
        <p:nvCxnSpPr>
          <p:cNvPr id="17" name="直接连接符 16"/>
          <p:cNvCxnSpPr/>
          <p:nvPr/>
        </p:nvCxnSpPr>
        <p:spPr>
          <a:xfrm>
            <a:off x="2962910" y="328295"/>
            <a:ext cx="50800" cy="560133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3013710" y="1400810"/>
            <a:ext cx="921385" cy="1786255"/>
          </a:xfrm>
          <a:prstGeom prst="rect">
            <a:avLst/>
          </a:prstGeom>
          <a:solidFill>
            <a:srgbClr val="FFFF00"/>
          </a:solidFill>
          <a:ln w="15875">
            <a:solidFill>
              <a:srgbClr val="FF0000"/>
            </a:solidFill>
          </a:ln>
        </p:spPr>
        <p:txBody>
          <a:bodyPr vert="eaVert" wrap="square" rtlCol="0">
            <a:spAutoFit/>
          </a:bodyPr>
          <a:lstStyle/>
          <a:p>
            <a:r>
              <a:rPr lang="zh-CN" altLang="en-US" sz="2400" b="1">
                <a:solidFill>
                  <a:schemeClr val="tx1"/>
                </a:solidFill>
                <a:uFillTx/>
              </a:rPr>
              <a:t>公元</a:t>
            </a:r>
            <a:r>
              <a:rPr lang="en-US" sz="2400" b="1">
                <a:solidFill>
                  <a:schemeClr val="tx1"/>
                </a:solidFill>
                <a:uFillTx/>
              </a:rPr>
              <a:t>1898</a:t>
            </a:r>
            <a:r>
              <a:rPr lang="zh-CN" altLang="en-US" sz="2400" b="1">
                <a:solidFill>
                  <a:schemeClr val="tx1"/>
                </a:solidFill>
                <a:uFillTx/>
              </a:rPr>
              <a:t>年戊戌变法</a:t>
            </a:r>
            <a:endParaRPr lang="zh-CN" altLang="en-US" sz="2400" b="1">
              <a:solidFill>
                <a:schemeClr val="tx1"/>
              </a:solidFill>
              <a:uFillTx/>
            </a:endParaRPr>
          </a:p>
        </p:txBody>
      </p:sp>
      <p:sp>
        <p:nvSpPr>
          <p:cNvPr id="19" name="椭圆 18"/>
          <p:cNvSpPr/>
          <p:nvPr/>
        </p:nvSpPr>
        <p:spPr>
          <a:xfrm>
            <a:off x="3846195" y="3285490"/>
            <a:ext cx="297815" cy="269240"/>
          </a:xfrm>
          <a:prstGeom prst="ellipse">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4489450" y="3265805"/>
            <a:ext cx="297815" cy="288925"/>
          </a:xfrm>
          <a:prstGeom prst="ellipse">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3420745" y="3662045"/>
            <a:ext cx="982980" cy="2181860"/>
          </a:xfrm>
          <a:prstGeom prst="rect">
            <a:avLst/>
          </a:prstGeom>
          <a:solidFill>
            <a:schemeClr val="accent3">
              <a:lumMod val="20000"/>
              <a:lumOff val="80000"/>
            </a:schemeClr>
          </a:solidFill>
          <a:ln w="15875">
            <a:solidFill>
              <a:srgbClr val="FF0000"/>
            </a:solidFill>
          </a:ln>
        </p:spPr>
        <p:txBody>
          <a:bodyPr vert="eaVert" wrap="square" rtlCol="0">
            <a:spAutoFit/>
          </a:bodyPr>
          <a:lstStyle/>
          <a:p>
            <a:r>
              <a:rPr lang="en-US" sz="2600" b="1">
                <a:solidFill>
                  <a:schemeClr val="tx1"/>
                </a:solidFill>
                <a:uFillTx/>
              </a:rPr>
              <a:t>1901</a:t>
            </a:r>
            <a:r>
              <a:rPr lang="zh-CN" altLang="en-US" sz="2600" b="1">
                <a:solidFill>
                  <a:schemeClr val="tx1"/>
                </a:solidFill>
                <a:uFillTx/>
              </a:rPr>
              <a:t>年清末新政</a:t>
            </a:r>
            <a:endParaRPr lang="zh-CN" altLang="en-US" sz="2600" b="1">
              <a:solidFill>
                <a:schemeClr val="tx1"/>
              </a:solidFill>
              <a:uFillTx/>
            </a:endParaRPr>
          </a:p>
        </p:txBody>
      </p:sp>
      <p:sp>
        <p:nvSpPr>
          <p:cNvPr id="22" name="文本框 21"/>
          <p:cNvSpPr txBox="1"/>
          <p:nvPr/>
        </p:nvSpPr>
        <p:spPr>
          <a:xfrm>
            <a:off x="4177665" y="1400810"/>
            <a:ext cx="921385" cy="1786255"/>
          </a:xfrm>
          <a:prstGeom prst="rect">
            <a:avLst/>
          </a:prstGeom>
          <a:solidFill>
            <a:srgbClr val="FFFF00"/>
          </a:solidFill>
          <a:ln w="15875">
            <a:solidFill>
              <a:srgbClr val="FF0000"/>
            </a:solidFill>
          </a:ln>
        </p:spPr>
        <p:txBody>
          <a:bodyPr vert="eaVert" wrap="square" rtlCol="0">
            <a:spAutoFit/>
          </a:bodyPr>
          <a:lstStyle/>
          <a:p>
            <a:r>
              <a:rPr lang="zh-CN" altLang="en-US" sz="2400" b="1">
                <a:solidFill>
                  <a:schemeClr val="tx1"/>
                </a:solidFill>
                <a:uFillTx/>
              </a:rPr>
              <a:t>南京临时政府改革</a:t>
            </a:r>
            <a:endParaRPr lang="zh-CN" altLang="en-US" sz="2400" b="1">
              <a:solidFill>
                <a:schemeClr val="tx1"/>
              </a:solidFill>
              <a:uFillTx/>
            </a:endParaRPr>
          </a:p>
        </p:txBody>
      </p:sp>
      <p:sp>
        <p:nvSpPr>
          <p:cNvPr id="23" name="椭圆 22"/>
          <p:cNvSpPr/>
          <p:nvPr/>
        </p:nvSpPr>
        <p:spPr>
          <a:xfrm>
            <a:off x="5034280" y="3275330"/>
            <a:ext cx="297815" cy="288925"/>
          </a:xfrm>
          <a:prstGeom prst="ellipse">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4992370" y="3662045"/>
            <a:ext cx="582930" cy="2181860"/>
          </a:xfrm>
          <a:prstGeom prst="rect">
            <a:avLst/>
          </a:prstGeom>
          <a:solidFill>
            <a:schemeClr val="accent3">
              <a:lumMod val="20000"/>
              <a:lumOff val="80000"/>
            </a:schemeClr>
          </a:solidFill>
          <a:ln w="15875">
            <a:solidFill>
              <a:srgbClr val="FF0000"/>
            </a:solidFill>
          </a:ln>
        </p:spPr>
        <p:txBody>
          <a:bodyPr vert="eaVert" wrap="square" rtlCol="0">
            <a:spAutoFit/>
          </a:bodyPr>
          <a:lstStyle/>
          <a:p>
            <a:r>
              <a:rPr lang="zh-CN" altLang="en-US" sz="2600" b="1">
                <a:solidFill>
                  <a:schemeClr val="tx1"/>
                </a:solidFill>
                <a:uFillTx/>
              </a:rPr>
              <a:t>国民政府改革</a:t>
            </a:r>
            <a:endParaRPr lang="zh-CN" altLang="en-US" sz="2600" b="1">
              <a:solidFill>
                <a:schemeClr val="tx1"/>
              </a:solidFill>
              <a:uFillTx/>
            </a:endParaRPr>
          </a:p>
        </p:txBody>
      </p:sp>
      <p:cxnSp>
        <p:nvCxnSpPr>
          <p:cNvPr id="25" name="直接连接符 24"/>
          <p:cNvCxnSpPr/>
          <p:nvPr/>
        </p:nvCxnSpPr>
        <p:spPr>
          <a:xfrm>
            <a:off x="5580380" y="404495"/>
            <a:ext cx="45720" cy="566166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2962910" y="835025"/>
            <a:ext cx="2547620" cy="521970"/>
          </a:xfrm>
          <a:prstGeom prst="rect">
            <a:avLst/>
          </a:prstGeom>
          <a:solidFill>
            <a:schemeClr val="accent3">
              <a:lumMod val="40000"/>
              <a:lumOff val="60000"/>
            </a:schemeClr>
          </a:solidFill>
          <a:ln w="19050">
            <a:solidFill>
              <a:srgbClr val="FF0000"/>
            </a:solidFill>
          </a:ln>
        </p:spPr>
        <p:txBody>
          <a:bodyPr wrap="square" rtlCol="0">
            <a:spAutoFit/>
          </a:bodyPr>
          <a:lstStyle/>
          <a:p>
            <a:r>
              <a:rPr lang="zh-CN" altLang="en-US" sz="2800" b="1">
                <a:latin typeface="黑体" panose="02010609060101010101" pitchFamily="2" charset="-122"/>
                <a:ea typeface="黑体" panose="02010609060101010101" pitchFamily="2" charset="-122"/>
              </a:rPr>
              <a:t>中国近代改革</a:t>
            </a:r>
            <a:endParaRPr lang="zh-CN" altLang="en-US" sz="2800" b="1">
              <a:latin typeface="黑体" panose="02010609060101010101" pitchFamily="2" charset="-122"/>
              <a:ea typeface="黑体" panose="02010609060101010101" pitchFamily="2" charset="-122"/>
            </a:endParaRPr>
          </a:p>
        </p:txBody>
      </p:sp>
      <p:sp>
        <p:nvSpPr>
          <p:cNvPr id="27" name="文本框 26"/>
          <p:cNvSpPr txBox="1"/>
          <p:nvPr/>
        </p:nvSpPr>
        <p:spPr>
          <a:xfrm>
            <a:off x="5640705" y="723900"/>
            <a:ext cx="3503295" cy="475615"/>
          </a:xfrm>
          <a:prstGeom prst="rect">
            <a:avLst/>
          </a:prstGeom>
          <a:solidFill>
            <a:schemeClr val="accent3">
              <a:lumMod val="40000"/>
              <a:lumOff val="60000"/>
            </a:schemeClr>
          </a:solidFill>
          <a:ln w="19050">
            <a:solidFill>
              <a:srgbClr val="FF0000"/>
            </a:solidFill>
          </a:ln>
        </p:spPr>
        <p:txBody>
          <a:bodyPr wrap="square" rtlCol="0">
            <a:spAutoFit/>
          </a:bodyPr>
          <a:lstStyle/>
          <a:p>
            <a:r>
              <a:rPr lang="zh-CN" altLang="en-US" sz="2500" b="1">
                <a:solidFill>
                  <a:schemeClr val="tx1"/>
                </a:solidFill>
                <a:uFillTx/>
                <a:latin typeface="黑体" panose="02010609060101010101" pitchFamily="2" charset="-122"/>
                <a:ea typeface="黑体" panose="02010609060101010101" pitchFamily="2" charset="-122"/>
              </a:rPr>
              <a:t>新中国成立以来的改革</a:t>
            </a:r>
            <a:endParaRPr lang="zh-CN" altLang="en-US" sz="2500" b="1">
              <a:solidFill>
                <a:schemeClr val="tx1"/>
              </a:solidFill>
              <a:uFillTx/>
              <a:latin typeface="黑体" panose="02010609060101010101" pitchFamily="2" charset="-122"/>
              <a:ea typeface="黑体" panose="02010609060101010101" pitchFamily="2" charset="-122"/>
            </a:endParaRPr>
          </a:p>
        </p:txBody>
      </p:sp>
      <p:sp>
        <p:nvSpPr>
          <p:cNvPr id="28" name="椭圆 27"/>
          <p:cNvSpPr/>
          <p:nvPr/>
        </p:nvSpPr>
        <p:spPr>
          <a:xfrm>
            <a:off x="5907405" y="3265805"/>
            <a:ext cx="297815" cy="288925"/>
          </a:xfrm>
          <a:prstGeom prst="ellipse">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392545" y="3285490"/>
            <a:ext cx="297815" cy="288925"/>
          </a:xfrm>
          <a:prstGeom prst="ellipse">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7029450" y="3265805"/>
            <a:ext cx="297815" cy="288925"/>
          </a:xfrm>
          <a:prstGeom prst="ellipse">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7586980" y="3275330"/>
            <a:ext cx="297815" cy="288925"/>
          </a:xfrm>
          <a:prstGeom prst="ellipse">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8253730" y="3265805"/>
            <a:ext cx="297815" cy="288925"/>
          </a:xfrm>
          <a:prstGeom prst="ellipse">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5809615" y="3662045"/>
            <a:ext cx="582930" cy="2181860"/>
          </a:xfrm>
          <a:prstGeom prst="rect">
            <a:avLst/>
          </a:prstGeom>
          <a:solidFill>
            <a:schemeClr val="accent3">
              <a:lumMod val="20000"/>
              <a:lumOff val="80000"/>
            </a:schemeClr>
          </a:solidFill>
          <a:ln w="15875">
            <a:solidFill>
              <a:srgbClr val="FF0000"/>
            </a:solidFill>
          </a:ln>
        </p:spPr>
        <p:txBody>
          <a:bodyPr vert="eaVert" wrap="square" rtlCol="0">
            <a:spAutoFit/>
          </a:bodyPr>
          <a:lstStyle/>
          <a:p>
            <a:r>
              <a:rPr lang="zh-CN" altLang="en-US" sz="2600" b="1">
                <a:solidFill>
                  <a:schemeClr val="tx1"/>
                </a:solidFill>
                <a:uFillTx/>
              </a:rPr>
              <a:t>土地改革</a:t>
            </a:r>
            <a:endParaRPr lang="zh-CN" altLang="en-US" sz="2600" b="1">
              <a:solidFill>
                <a:schemeClr val="tx1"/>
              </a:solidFill>
              <a:uFillTx/>
            </a:endParaRPr>
          </a:p>
        </p:txBody>
      </p:sp>
      <p:sp>
        <p:nvSpPr>
          <p:cNvPr id="34" name="文本框 33"/>
          <p:cNvSpPr txBox="1"/>
          <p:nvPr/>
        </p:nvSpPr>
        <p:spPr>
          <a:xfrm>
            <a:off x="6265545" y="1283970"/>
            <a:ext cx="551815" cy="1981835"/>
          </a:xfrm>
          <a:prstGeom prst="rect">
            <a:avLst/>
          </a:prstGeom>
          <a:solidFill>
            <a:srgbClr val="FFFF00"/>
          </a:solidFill>
          <a:ln w="15875">
            <a:solidFill>
              <a:srgbClr val="FF0000"/>
            </a:solidFill>
          </a:ln>
        </p:spPr>
        <p:txBody>
          <a:bodyPr vert="eaVert" wrap="square" rtlCol="0">
            <a:spAutoFit/>
          </a:bodyPr>
          <a:lstStyle/>
          <a:p>
            <a:r>
              <a:rPr lang="zh-CN" altLang="en-US" sz="2400" b="1">
                <a:solidFill>
                  <a:schemeClr val="tx1"/>
                </a:solidFill>
                <a:uFillTx/>
              </a:rPr>
              <a:t>社会主义改造</a:t>
            </a:r>
            <a:endParaRPr lang="zh-CN" altLang="en-US" sz="2400" b="1">
              <a:solidFill>
                <a:schemeClr val="tx1"/>
              </a:solidFill>
              <a:uFillTx/>
            </a:endParaRPr>
          </a:p>
        </p:txBody>
      </p:sp>
      <p:sp>
        <p:nvSpPr>
          <p:cNvPr id="35" name="文本框 34"/>
          <p:cNvSpPr txBox="1"/>
          <p:nvPr/>
        </p:nvSpPr>
        <p:spPr>
          <a:xfrm>
            <a:off x="6887210" y="3608070"/>
            <a:ext cx="582930" cy="2181860"/>
          </a:xfrm>
          <a:prstGeom prst="rect">
            <a:avLst/>
          </a:prstGeom>
          <a:solidFill>
            <a:schemeClr val="accent3">
              <a:lumMod val="20000"/>
              <a:lumOff val="80000"/>
            </a:schemeClr>
          </a:solidFill>
          <a:ln w="15875">
            <a:solidFill>
              <a:srgbClr val="FF0000"/>
            </a:solidFill>
          </a:ln>
        </p:spPr>
        <p:txBody>
          <a:bodyPr vert="eaVert" wrap="square" rtlCol="0">
            <a:spAutoFit/>
          </a:bodyPr>
          <a:lstStyle/>
          <a:p>
            <a:r>
              <a:rPr lang="zh-CN" altLang="en-US" sz="2600" b="1">
                <a:solidFill>
                  <a:schemeClr val="tx1"/>
                </a:solidFill>
                <a:uFillTx/>
              </a:rPr>
              <a:t>三面红旗</a:t>
            </a:r>
            <a:endParaRPr lang="zh-CN" altLang="en-US" sz="2600" b="1">
              <a:solidFill>
                <a:schemeClr val="tx1"/>
              </a:solidFill>
              <a:uFillTx/>
            </a:endParaRPr>
          </a:p>
        </p:txBody>
      </p:sp>
      <p:sp>
        <p:nvSpPr>
          <p:cNvPr id="36" name="文本框 35"/>
          <p:cNvSpPr txBox="1"/>
          <p:nvPr/>
        </p:nvSpPr>
        <p:spPr>
          <a:xfrm>
            <a:off x="7397750" y="1303655"/>
            <a:ext cx="551815" cy="1981835"/>
          </a:xfrm>
          <a:prstGeom prst="rect">
            <a:avLst/>
          </a:prstGeom>
          <a:solidFill>
            <a:srgbClr val="FFFF00"/>
          </a:solidFill>
          <a:ln w="15875">
            <a:solidFill>
              <a:srgbClr val="FF0000"/>
            </a:solidFill>
          </a:ln>
        </p:spPr>
        <p:txBody>
          <a:bodyPr vert="eaVert" wrap="square" rtlCol="0">
            <a:spAutoFit/>
          </a:bodyPr>
          <a:lstStyle/>
          <a:p>
            <a:r>
              <a:rPr lang="zh-CN" altLang="en-US" sz="2400" b="1">
                <a:solidFill>
                  <a:schemeClr val="tx1"/>
                </a:solidFill>
                <a:uFillTx/>
              </a:rPr>
              <a:t>改革开放</a:t>
            </a:r>
            <a:endParaRPr lang="zh-CN" altLang="en-US" sz="2400" b="1">
              <a:solidFill>
                <a:schemeClr val="tx1"/>
              </a:solidFill>
              <a:uFillTx/>
            </a:endParaRPr>
          </a:p>
        </p:txBody>
      </p:sp>
      <p:sp>
        <p:nvSpPr>
          <p:cNvPr id="37" name="文本框 36"/>
          <p:cNvSpPr txBox="1"/>
          <p:nvPr/>
        </p:nvSpPr>
        <p:spPr>
          <a:xfrm>
            <a:off x="7710805" y="3662045"/>
            <a:ext cx="982980" cy="2181860"/>
          </a:xfrm>
          <a:prstGeom prst="rect">
            <a:avLst/>
          </a:prstGeom>
          <a:solidFill>
            <a:schemeClr val="accent3">
              <a:lumMod val="20000"/>
              <a:lumOff val="80000"/>
            </a:schemeClr>
          </a:solidFill>
          <a:ln w="15875">
            <a:solidFill>
              <a:srgbClr val="FF0000"/>
            </a:solidFill>
          </a:ln>
        </p:spPr>
        <p:txBody>
          <a:bodyPr vert="eaVert" wrap="square" rtlCol="0">
            <a:spAutoFit/>
          </a:bodyPr>
          <a:lstStyle/>
          <a:p>
            <a:r>
              <a:rPr lang="en-US" altLang="zh-CN" sz="2600" b="1">
                <a:solidFill>
                  <a:schemeClr val="tx1"/>
                </a:solidFill>
                <a:uFillTx/>
              </a:rPr>
              <a:t>2012</a:t>
            </a:r>
            <a:r>
              <a:rPr lang="zh-CN" altLang="en-US" sz="2600" b="1">
                <a:solidFill>
                  <a:schemeClr val="tx1"/>
                </a:solidFill>
                <a:uFillTx/>
              </a:rPr>
              <a:t>年全面深化改革开放</a:t>
            </a:r>
            <a:endParaRPr lang="zh-CN" altLang="en-US" sz="2600" b="1">
              <a:solidFill>
                <a:schemeClr val="tx1"/>
              </a:solidFill>
              <a:uFillTx/>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2" name="AutoShape 1"/>
          <p:cNvSpPr/>
          <p:nvPr/>
        </p:nvSpPr>
        <p:spPr>
          <a:xfrm>
            <a:off x="337185" y="218440"/>
            <a:ext cx="5095875" cy="521335"/>
          </a:xfrm>
          <a:custGeom>
            <a:gdLst>
              <a:gd name="l" fmla="*/ 0 w 21600"/>
              <a:gd name="t" fmla="*/ 0 h 21600"/>
              <a:gd name="r" fmla="*/ 21600 w 21600"/>
              <a:gd name="b" fmla="*/ 21600 h 21600"/>
            </a:gdLst>
            <a:rect l="l" t="t" r="r" b="b"/>
            <a:pathLst>
              <a:path w="21600" h="21600">
                <a:moveTo>
                  <a:pt x="0" y="0"/>
                </a:moveTo>
                <a:lnTo>
                  <a:pt x="21599" y="0"/>
                </a:lnTo>
                <a:lnTo>
                  <a:pt x="21599" y="21600"/>
                </a:lnTo>
                <a:lnTo>
                  <a:pt x="0" y="21600"/>
                </a:lnTo>
                <a:lnTo>
                  <a:pt x="0" y="0"/>
                </a:lnTo>
              </a:path>
            </a:pathLst>
          </a:custGeom>
          <a:solidFill>
            <a:srgbClr val="FFFF00">
              <a:alpha val="88000"/>
            </a:srgbClr>
          </a:solidFill>
          <a:ln w="15875">
            <a:solidFill>
              <a:srgbClr val="FF0000"/>
            </a:solidFill>
          </a:ln>
        </p:spPr>
        <p:txBody>
          <a:bodyPr vert="horz" lIns="34289" tIns="34289" rIns="34289" bIns="34289" anchor="ct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panose="020f0502020204030204" pitchFamily="34" charset="0"/>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panose="020f0502020204030204" pitchFamily="34" charset="0"/>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panose="020f0502020204030204" pitchFamily="34" charset="0"/>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5pPr>
          </a:lstStyle>
          <a:p>
            <a:pPr marL="0" lvl="0" indent="0" eaLnBrk="1">
              <a:lnSpc>
                <a:spcPct val="120000"/>
              </a:lnSpc>
              <a:spcBef>
                <a:spcPct val="0"/>
              </a:spcBef>
              <a:buFontTx/>
              <a:buNone/>
            </a:pPr>
            <a:r>
              <a:rPr lang="zh-CN" b="1">
                <a:solidFill>
                  <a:srgbClr val="000000"/>
                </a:solidFill>
                <a:latin typeface="黑体" panose="02010609060101010101" pitchFamily="2" charset="-122"/>
                <a:ea typeface="黑体" panose="02010609060101010101" pitchFamily="2" charset="-122"/>
                <a:sym typeface="微软雅黑" panose="020b0503020204020204" charset="-122"/>
              </a:rPr>
              <a:t>一、中国古代的重要变法改革</a:t>
            </a:r>
            <a:endParaRPr lang="zh-CN" b="1">
              <a:solidFill>
                <a:srgbClr val="000000"/>
              </a:solidFill>
              <a:latin typeface="黑体" panose="02010609060101010101" pitchFamily="2" charset="-122"/>
              <a:ea typeface="黑体" panose="02010609060101010101" pitchFamily="2" charset="-122"/>
              <a:sym typeface="微软雅黑" panose="020b0503020204020204" charset="-122"/>
            </a:endParaRPr>
          </a:p>
        </p:txBody>
      </p:sp>
      <p:sp>
        <p:nvSpPr>
          <p:cNvPr id="3" name="文本框 2"/>
          <p:cNvSpPr txBox="1"/>
          <p:nvPr/>
        </p:nvSpPr>
        <p:spPr>
          <a:xfrm>
            <a:off x="294005" y="1485265"/>
            <a:ext cx="5478780" cy="521970"/>
          </a:xfrm>
          <a:prstGeom prst="rect">
            <a:avLst/>
          </a:prstGeom>
          <a:solidFill>
            <a:schemeClr val="accent3">
              <a:lumMod val="40000"/>
              <a:lumOff val="60000"/>
              <a:alpha val="82000"/>
            </a:schemeClr>
          </a:solidFill>
          <a:ln w="19050">
            <a:solidFill>
              <a:srgbClr val="FF0000"/>
            </a:solidFill>
          </a:ln>
        </p:spPr>
        <p:txBody>
          <a:bodyPr wrap="square" rtlCol="0">
            <a:spAutoFit/>
          </a:bodyPr>
          <a:lstStyle/>
          <a:p>
            <a:r>
              <a:rPr lang="zh-CN" altLang="en-US" sz="2800" b="1">
                <a:solidFill>
                  <a:schemeClr val="tx1"/>
                </a:solidFill>
                <a:effectLst/>
                <a:latin typeface="+mj-ea"/>
                <a:ea typeface="+mj-ea"/>
                <a:cs typeface="+mj-ea"/>
              </a:rPr>
              <a:t>（</a:t>
            </a:r>
            <a:r>
              <a:rPr lang="en-US" altLang="zh-CN" sz="2800" b="1">
                <a:solidFill>
                  <a:schemeClr val="tx1"/>
                </a:solidFill>
                <a:effectLst/>
                <a:latin typeface="+mj-ea"/>
                <a:ea typeface="+mj-ea"/>
                <a:cs typeface="+mj-ea"/>
              </a:rPr>
              <a:t>1</a:t>
            </a:r>
            <a:r>
              <a:rPr lang="zh-CN" altLang="en-US" sz="2800" b="1">
                <a:solidFill>
                  <a:schemeClr val="tx1"/>
                </a:solidFill>
                <a:effectLst/>
                <a:latin typeface="+mj-ea"/>
                <a:ea typeface="+mj-ea"/>
                <a:cs typeface="+mj-ea"/>
              </a:rPr>
              <a:t>）春秋战国时期变法改革背景</a:t>
            </a:r>
            <a:endParaRPr lang="zh-CN" altLang="en-US" sz="2800" b="1">
              <a:solidFill>
                <a:schemeClr val="tx1"/>
              </a:solidFill>
              <a:effectLst/>
              <a:latin typeface="+mj-ea"/>
              <a:ea typeface="+mj-ea"/>
              <a:cs typeface="+mj-ea"/>
            </a:endParaRPr>
          </a:p>
        </p:txBody>
      </p:sp>
      <p:sp>
        <p:nvSpPr>
          <p:cNvPr id="19" name="文本框 18"/>
          <p:cNvSpPr txBox="1"/>
          <p:nvPr/>
        </p:nvSpPr>
        <p:spPr>
          <a:xfrm>
            <a:off x="337185" y="2158365"/>
            <a:ext cx="5393055" cy="1383665"/>
          </a:xfrm>
          <a:prstGeom prst="rect">
            <a:avLst/>
          </a:prstGeom>
          <a:noFill/>
        </p:spPr>
        <p:txBody>
          <a:bodyPr wrap="square" rtlCol="0">
            <a:spAutoFit/>
          </a:bodyPr>
          <a:lstStyle/>
          <a:p>
            <a:r>
              <a:rPr lang="zh-CN" altLang="en-US" sz="2800" b="1">
                <a:ea typeface="+mn-ea"/>
                <a:cs typeface="+mn-ea"/>
              </a:rPr>
              <a:t>①</a:t>
            </a:r>
            <a:r>
              <a:rPr lang="zh-CN" altLang="en-US" sz="2800" b="1">
                <a:latin typeface="+mn-ea"/>
                <a:ea typeface="+mn-ea"/>
                <a:cs typeface="+mn-ea"/>
              </a:rPr>
              <a:t>经济：</a:t>
            </a:r>
            <a:r>
              <a:rPr lang="zh-CN" sz="2800" b="1">
                <a:latin typeface="+mn-ea"/>
                <a:ea typeface="+mn-ea"/>
                <a:cs typeface="+mn-ea"/>
              </a:rPr>
              <a:t>铁器牛耕，生产力发展；</a:t>
            </a:r>
            <a:r>
              <a:rPr lang="zh-CN" sz="2800" b="1">
                <a:latin typeface="+mn-ea"/>
                <a:ea typeface="+mn-ea"/>
                <a:cs typeface="+mn-ea"/>
                <a:sym typeface="+mn-ea"/>
              </a:rPr>
              <a:t>井田制瓦解，封建土地私有制兴起；</a:t>
            </a:r>
            <a:endParaRPr lang="zh-CN" sz="2800" b="1">
              <a:latin typeface="+mn-ea"/>
              <a:ea typeface="+mn-ea"/>
              <a:cs typeface="+mn-ea"/>
            </a:endParaRPr>
          </a:p>
        </p:txBody>
      </p:sp>
      <p:sp>
        <p:nvSpPr>
          <p:cNvPr id="21" name="文本框 20"/>
          <p:cNvSpPr txBox="1"/>
          <p:nvPr/>
        </p:nvSpPr>
        <p:spPr>
          <a:xfrm>
            <a:off x="337185" y="3668395"/>
            <a:ext cx="5591810" cy="1383665"/>
          </a:xfrm>
          <a:prstGeom prst="rect">
            <a:avLst/>
          </a:prstGeom>
          <a:noFill/>
        </p:spPr>
        <p:txBody>
          <a:bodyPr wrap="square" rtlCol="0">
            <a:spAutoFit/>
          </a:bodyPr>
          <a:lstStyle/>
          <a:p>
            <a:r>
              <a:rPr lang="zh-CN" altLang="en-US" sz="2800" b="1">
                <a:ea typeface="+mn-ea"/>
                <a:cs typeface="+mn-ea"/>
                <a:sym typeface="+mn-ea"/>
              </a:rPr>
              <a:t>②</a:t>
            </a:r>
            <a:r>
              <a:rPr lang="zh-CN" altLang="en-US" sz="2800" b="1">
                <a:latin typeface="+mn-ea"/>
                <a:ea typeface="+mn-ea"/>
                <a:cs typeface="+mn-ea"/>
                <a:sym typeface="+mn-ea"/>
              </a:rPr>
              <a:t>政治上：</a:t>
            </a:r>
            <a:r>
              <a:rPr lang="zh-CN" altLang="en-US" sz="2800" b="1">
                <a:solidFill>
                  <a:schemeClr val="tx1"/>
                </a:solidFill>
                <a:effectLst/>
                <a:latin typeface="+mn-ea"/>
                <a:ea typeface="+mn-ea"/>
                <a:cs typeface="+mn-ea"/>
              </a:rPr>
              <a:t>诸侯争霸，分封制、宗法制遭破坏；</a:t>
            </a:r>
            <a:r>
              <a:rPr lang="zh-CN" altLang="en-US" sz="2800" b="1">
                <a:effectLst/>
                <a:latin typeface="+mn-ea"/>
                <a:ea typeface="+mn-ea"/>
                <a:cs typeface="+mn-ea"/>
                <a:sym typeface="+mn-ea"/>
              </a:rPr>
              <a:t>新兴地主阶级要求改革；</a:t>
            </a:r>
            <a:endParaRPr lang="zh-CN" altLang="en-US" sz="2800" b="1">
              <a:solidFill>
                <a:schemeClr val="tx1"/>
              </a:solidFill>
              <a:effectLst/>
              <a:latin typeface="+mn-ea"/>
              <a:ea typeface="+mn-ea"/>
              <a:cs typeface="+mn-ea"/>
            </a:endParaRPr>
          </a:p>
        </p:txBody>
      </p:sp>
      <p:sp>
        <p:nvSpPr>
          <p:cNvPr id="26" name="文本框 25"/>
          <p:cNvSpPr txBox="1"/>
          <p:nvPr/>
        </p:nvSpPr>
        <p:spPr>
          <a:xfrm>
            <a:off x="171450" y="5179060"/>
            <a:ext cx="5763260" cy="1383665"/>
          </a:xfrm>
          <a:prstGeom prst="rect">
            <a:avLst/>
          </a:prstGeom>
          <a:noFill/>
        </p:spPr>
        <p:txBody>
          <a:bodyPr wrap="square" rtlCol="0" anchor="t">
            <a:spAutoFit/>
          </a:bodyPr>
          <a:lstStyle/>
          <a:p>
            <a:pPr algn="l">
              <a:buClrTx/>
              <a:buSzTx/>
              <a:buNone/>
            </a:pPr>
            <a:r>
              <a:rPr lang="zh-CN" altLang="en-US" sz="2800" b="1">
                <a:effectLst/>
                <a:ea typeface="+mn-ea"/>
                <a:cs typeface="+mn-ea"/>
                <a:sym typeface="+mn-ea"/>
              </a:rPr>
              <a:t>③</a:t>
            </a:r>
            <a:r>
              <a:rPr lang="zh-CN" altLang="en-US" sz="2800" b="1">
                <a:effectLst/>
                <a:latin typeface="+mn-ea"/>
                <a:ea typeface="+mn-ea"/>
                <a:cs typeface="+mn-ea"/>
                <a:sym typeface="+mn-ea"/>
              </a:rPr>
              <a:t>思想文化：士阶层活跃壮大；学术下移，百家争鸣，形成思想解放运动。</a:t>
            </a:r>
            <a:endParaRPr lang="zh-CN" altLang="en-US" sz="2800" b="1">
              <a:effectLst/>
              <a:latin typeface="+mn-ea"/>
              <a:ea typeface="+mn-ea"/>
              <a:cs typeface="+mn-ea"/>
              <a:sym typeface="+mn-ea"/>
            </a:endParaRPr>
          </a:p>
        </p:txBody>
      </p:sp>
      <p:pic>
        <p:nvPicPr>
          <p:cNvPr id="27" name="图片 26" descr="铁器牛耕1"/>
          <p:cNvPicPr>
            <a:picLocks noChangeAspect="1"/>
          </p:cNvPicPr>
          <p:nvPr/>
        </p:nvPicPr>
        <p:blipFill>
          <a:blip r:embed="rId2"/>
          <a:srcRect t="70092"/>
          <a:stretch>
            <a:fillRect/>
          </a:stretch>
        </p:blipFill>
        <p:spPr>
          <a:xfrm>
            <a:off x="5934710" y="1072515"/>
            <a:ext cx="3209290" cy="2595880"/>
          </a:xfrm>
          <a:prstGeom prst="rect">
            <a:avLst/>
          </a:prstGeom>
        </p:spPr>
      </p:pic>
      <p:pic>
        <p:nvPicPr>
          <p:cNvPr id="28" name="图片 27" descr="百家"/>
          <p:cNvPicPr>
            <a:picLocks noChangeAspect="1"/>
          </p:cNvPicPr>
          <p:nvPr/>
        </p:nvPicPr>
        <p:blipFill>
          <a:blip r:embed="rId3">
            <a:grayscl/>
          </a:blip>
          <a:stretch>
            <a:fillRect/>
          </a:stretch>
        </p:blipFill>
        <p:spPr>
          <a:xfrm>
            <a:off x="6401276" y="3684270"/>
            <a:ext cx="2742724" cy="1761173"/>
          </a:xfrm>
          <a:prstGeom prst="rect">
            <a:avLst/>
          </a:prstGeom>
        </p:spPr>
      </p:pic>
      <p:sp>
        <p:nvSpPr>
          <p:cNvPr id="10" name="文本框 9"/>
          <p:cNvSpPr txBox="1"/>
          <p:nvPr/>
        </p:nvSpPr>
        <p:spPr>
          <a:xfrm>
            <a:off x="337185" y="885825"/>
            <a:ext cx="4513580" cy="521970"/>
          </a:xfrm>
          <a:prstGeom prst="rect">
            <a:avLst/>
          </a:prstGeom>
          <a:solidFill>
            <a:schemeClr val="accent5">
              <a:lumMod val="40000"/>
              <a:lumOff val="60000"/>
              <a:alpha val="82000"/>
            </a:schemeClr>
          </a:solidFill>
          <a:ln w="19050">
            <a:solidFill>
              <a:srgbClr val="FF0000"/>
            </a:solidFill>
          </a:ln>
        </p:spPr>
        <p:txBody>
          <a:bodyPr wrap="square" rtlCol="0">
            <a:spAutoFit/>
          </a:bodyPr>
          <a:lstStyle/>
          <a:p>
            <a:r>
              <a:rPr lang="en-US" altLang="zh-CN" sz="2800" b="1">
                <a:solidFill>
                  <a:schemeClr val="tx1"/>
                </a:solidFill>
                <a:effectLst/>
                <a:latin typeface="+mj-ea"/>
                <a:ea typeface="+mj-ea"/>
                <a:cs typeface="+mj-ea"/>
              </a:rPr>
              <a:t>1</a:t>
            </a:r>
            <a:r>
              <a:rPr lang="zh-CN" altLang="en-US" sz="2800" b="1">
                <a:solidFill>
                  <a:schemeClr val="tx1"/>
                </a:solidFill>
                <a:effectLst/>
                <a:latin typeface="+mj-ea"/>
                <a:ea typeface="+mj-ea"/>
                <a:cs typeface="+mj-ea"/>
              </a:rPr>
              <a:t>、春秋战国时期变法改革</a:t>
            </a:r>
            <a:endParaRPr lang="zh-CN" altLang="en-US" sz="2800" b="1">
              <a:solidFill>
                <a:schemeClr val="tx1"/>
              </a:solidFill>
              <a:effectLst/>
              <a:latin typeface="+mj-ea"/>
              <a:ea typeface="+mj-ea"/>
              <a:cs typeface="+mj-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1"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ppt_h*1.125000"/>
                                          </p:val>
                                        </p:tav>
                                        <p:tav tm="100000">
                                          <p:val>
                                            <p:strVal val="#ppt_y"/>
                                          </p:val>
                                        </p:tav>
                                      </p:tavLst>
                                    </p:anim>
                                    <p:animEffect transition="in" filter="wipe(up)">
                                      <p:cBhvr>
                                        <p:cTn id="8" dur="500"/>
                                        <p:tgtEl>
                                          <p:spTgt spid="19"/>
                                        </p:tgtEl>
                                      </p:cBhvr>
                                    </p:animEffect>
                                  </p:childTnLst>
                                </p:cTn>
                              </p:par>
                              <p:par>
                                <p:cTn id="9" presetID="12" presetClass="entr" presetSubtype="4"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p:tgtEl>
                                          <p:spTgt spid="27"/>
                                        </p:tgtEl>
                                        <p:attrNameLst>
                                          <p:attrName>ppt_y</p:attrName>
                                        </p:attrNameLst>
                                      </p:cBhvr>
                                      <p:tavLst>
                                        <p:tav tm="0">
                                          <p:val>
                                            <p:strVal val="#ppt_y+#ppt_h*1.125000"/>
                                          </p:val>
                                        </p:tav>
                                        <p:tav tm="100000">
                                          <p:val>
                                            <p:strVal val="#ppt_y"/>
                                          </p:val>
                                        </p:tav>
                                      </p:tavLst>
                                    </p:anim>
                                    <p:animEffect transition="in" filter="wipe(up)">
                                      <p:cBhvr>
                                        <p:cTn id="12" dur="500"/>
                                        <p:tgtEl>
                                          <p:spTgt spid="2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2" presetClass="entr" presetSubtype="4" fill="hold" grpId="3" nodeType="click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p:tgtEl>
                                          <p:spTgt spid="21"/>
                                        </p:tgtEl>
                                        <p:attrNameLst>
                                          <p:attrName>ppt_y</p:attrName>
                                        </p:attrNameLst>
                                      </p:cBhvr>
                                      <p:tavLst>
                                        <p:tav tm="0">
                                          <p:val>
                                            <p:strVal val="#ppt_y+#ppt_h*1.125000"/>
                                          </p:val>
                                        </p:tav>
                                        <p:tav tm="100000">
                                          <p:val>
                                            <p:strVal val="#ppt_y"/>
                                          </p:val>
                                        </p:tav>
                                      </p:tavLst>
                                    </p:anim>
                                    <p:animEffect transition="in" filter="wipe(up)">
                                      <p:cBhvr>
                                        <p:cTn id="18" dur="500"/>
                                        <p:tgtEl>
                                          <p:spTgt spid="21"/>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2" presetClass="entr" presetSubtype="4" fill="hold" grpId="5" nodeType="click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p:tgtEl>
                                          <p:spTgt spid="26"/>
                                        </p:tgtEl>
                                        <p:attrNameLst>
                                          <p:attrName>ppt_y</p:attrName>
                                        </p:attrNameLst>
                                      </p:cBhvr>
                                      <p:tavLst>
                                        <p:tav tm="0">
                                          <p:val>
                                            <p:strVal val="#ppt_y+#ppt_h*1.125000"/>
                                          </p:val>
                                        </p:tav>
                                        <p:tav tm="100000">
                                          <p:val>
                                            <p:strVal val="#ppt_y"/>
                                          </p:val>
                                        </p:tav>
                                      </p:tavLst>
                                    </p:anim>
                                    <p:animEffect transition="in" filter="wipe(up)">
                                      <p:cBhvr>
                                        <p:cTn id="24" dur="500"/>
                                        <p:tgtEl>
                                          <p:spTgt spid="26"/>
                                        </p:tgtEl>
                                      </p:cBhvr>
                                    </p:animEffect>
                                  </p:childTnLst>
                                </p:cTn>
                              </p:par>
                              <p:par>
                                <p:cTn id="25" presetID="12" presetClass="entr" presetSubtype="4"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p:tgtEl>
                                          <p:spTgt spid="28"/>
                                        </p:tgtEl>
                                        <p:attrNameLst>
                                          <p:attrName>ppt_y</p:attrName>
                                        </p:attrNameLst>
                                      </p:cBhvr>
                                      <p:tavLst>
                                        <p:tav tm="0">
                                          <p:val>
                                            <p:strVal val="#ppt_y+#ppt_h*1.125000"/>
                                          </p:val>
                                        </p:tav>
                                        <p:tav tm="100000">
                                          <p:val>
                                            <p:strVal val="#ppt_y"/>
                                          </p:val>
                                        </p:tav>
                                      </p:tavLst>
                                    </p:anim>
                                    <p:animEffect transition="in" filter="wipe(up)">
                                      <p:cBhvr>
                                        <p:cTn id="2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1"/>
      <p:bldP spid="21" grpId="3"/>
      <p:bldP spid="26" grpId="5"/>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pic>
        <p:nvPicPr>
          <p:cNvPr id="2" name="图片 1"/>
          <p:cNvPicPr>
            <a:picLocks noChangeAspect="1"/>
          </p:cNvPicPr>
          <p:nvPr/>
        </p:nvPicPr>
        <p:blipFill>
          <a:blip r:embed="rId3"/>
          <a:stretch>
            <a:fillRect/>
          </a:stretch>
        </p:blipFill>
        <p:spPr>
          <a:xfrm>
            <a:off x="2861310" y="999490"/>
            <a:ext cx="6142990" cy="4807585"/>
          </a:xfrm>
          <a:prstGeom prst="rect">
            <a:avLst/>
          </a:prstGeom>
        </p:spPr>
      </p:pic>
      <p:sp>
        <p:nvSpPr>
          <p:cNvPr id="3" name="标题 3"/>
          <p:cNvSpPr>
            <a:spLocks noGrp="1"/>
          </p:cNvSpPr>
          <p:nvPr/>
        </p:nvSpPr>
        <p:spPr>
          <a:xfrm>
            <a:off x="222074" y="468595"/>
            <a:ext cx="6475401" cy="530729"/>
          </a:xfrm>
          <a:prstGeom prst="rect">
            <a:avLst/>
          </a:prstGeom>
          <a:solidFill>
            <a:schemeClr val="accent3">
              <a:lumMod val="60000"/>
              <a:lumOff val="40000"/>
              <a:alpha val="82000"/>
            </a:schemeClr>
          </a:solidFill>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en-US" altLang="zh-CN" sz="2700" b="1">
                <a:solidFill>
                  <a:schemeClr val="tx1"/>
                </a:solidFill>
                <a:latin typeface="微软雅黑" panose="020b0503020204020204" charset="-122"/>
                <a:ea typeface="微软雅黑" panose="020b0503020204020204" charset="-122"/>
                <a:cs typeface="微软雅黑" panose="020b0503020204020204" charset="-122"/>
              </a:rPr>
              <a:t> </a:t>
            </a:r>
            <a:r>
              <a:rPr lang="zh-CN" altLang="en-US" sz="2700" b="1">
                <a:solidFill>
                  <a:schemeClr val="tx1"/>
                </a:solidFill>
                <a:latin typeface="微软雅黑" panose="020b0503020204020204" charset="-122"/>
                <a:ea typeface="微软雅黑" panose="020b0503020204020204" charset="-122"/>
                <a:cs typeface="微软雅黑" panose="020b0503020204020204" charset="-122"/>
              </a:rPr>
              <a:t>（</a:t>
            </a:r>
            <a:r>
              <a:rPr lang="en-US" altLang="zh-CN" sz="2700" b="1">
                <a:solidFill>
                  <a:schemeClr val="tx1"/>
                </a:solidFill>
                <a:latin typeface="微软雅黑" panose="020b0503020204020204" charset="-122"/>
                <a:ea typeface="微软雅黑" panose="020b0503020204020204" charset="-122"/>
                <a:cs typeface="微软雅黑" panose="020b0503020204020204" charset="-122"/>
              </a:rPr>
              <a:t>2</a:t>
            </a:r>
            <a:r>
              <a:rPr lang="zh-CN" altLang="en-US" sz="2700" b="1">
                <a:solidFill>
                  <a:schemeClr val="tx1"/>
                </a:solidFill>
                <a:latin typeface="微软雅黑" panose="020b0503020204020204" charset="-122"/>
                <a:ea typeface="微软雅黑" panose="020b0503020204020204" charset="-122"/>
                <a:cs typeface="微软雅黑" panose="020b0503020204020204" charset="-122"/>
              </a:rPr>
              <a:t>）</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战国时期的变法风潮</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表现</a:t>
            </a:r>
            <a:endPar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5" name="文本框 4"/>
          <p:cNvSpPr txBox="1"/>
          <p:nvPr/>
        </p:nvSpPr>
        <p:spPr>
          <a:xfrm>
            <a:off x="314741" y="1530184"/>
            <a:ext cx="2546357" cy="4399915"/>
          </a:xfrm>
          <a:prstGeom prst="rect">
            <a:avLst/>
          </a:prstGeom>
          <a:noFill/>
        </p:spPr>
        <p:txBody>
          <a:bodyPr wrap="square" rtlCol="0" anchor="t">
            <a:spAutoFit/>
          </a:bodyPr>
          <a:lstStyle/>
          <a:p>
            <a:r>
              <a:rPr lang="en-US" altLang="zh-CN" sz="2000" b="1">
                <a:solidFill>
                  <a:schemeClr val="tx1"/>
                </a:solidFill>
                <a:latin typeface="宋体" panose="02010600030101010101" pitchFamily="2" charset="-122"/>
                <a:ea typeface="宋体" panose="02010600030101010101" pitchFamily="2" charset="-122"/>
              </a:rPr>
              <a:t>    </a:t>
            </a:r>
            <a:r>
              <a:rPr lang="zh-CN" altLang="en-US" sz="2000" b="1">
                <a:solidFill>
                  <a:schemeClr val="tx1"/>
                </a:solidFill>
                <a:latin typeface="楷体" panose="02010609060101010101" pitchFamily="49" charset="-122"/>
                <a:ea typeface="楷体" panose="02010609060101010101" pitchFamily="49" charset="-122"/>
              </a:rPr>
              <a:t>战国时期，国之间的战争和外交更为激烈，国内也都纷纷变法图强，较为有名的就是魏国的李悝变法、</a:t>
            </a:r>
            <a:r>
              <a:rPr lang="zh-CN" altLang="en-US" sz="2000" b="1">
                <a:solidFill>
                  <a:schemeClr val="tx1"/>
                </a:solidFill>
                <a:latin typeface="楷体" panose="02010609060101010101" pitchFamily="49" charset="-122"/>
                <a:ea typeface="楷体" panose="02010609060101010101" pitchFamily="49" charset="-122"/>
                <a:sym typeface="+mn-ea"/>
              </a:rPr>
              <a:t>楚国的</a:t>
            </a:r>
            <a:r>
              <a:rPr lang="zh-CN" altLang="en-US" sz="2000" b="1">
                <a:solidFill>
                  <a:schemeClr val="tx1"/>
                </a:solidFill>
                <a:latin typeface="楷体" panose="02010609060101010101" pitchFamily="49" charset="-122"/>
                <a:ea typeface="楷体" panose="02010609060101010101" pitchFamily="49" charset="-122"/>
              </a:rPr>
              <a:t>吴起变法、韩国申不害变法，其他国家也有一些不同意义上的改革，比如赵国的赵武灵王改革、齐国邹忌的整顿、燕国的子之改革。其中以秦国的商鞅变法最为彻底。</a:t>
            </a:r>
            <a:endParaRPr lang="zh-CN" altLang="en-US" sz="2000" b="1">
              <a:solidFill>
                <a:schemeClr val="tx1"/>
              </a:solidFill>
              <a:latin typeface="楷体" pitchFamily="49" charset="-122"/>
              <a:ea typeface="楷体" pitchFamily="49" charset="-122"/>
            </a:endParaRPr>
          </a:p>
        </p:txBody>
      </p:sp>
      <p:sp>
        <p:nvSpPr>
          <p:cNvPr id="17411" name="AutoShape 6"/>
          <p:cNvSpPr/>
          <p:nvPr/>
        </p:nvSpPr>
        <p:spPr>
          <a:xfrm>
            <a:off x="4286956" y="2681284"/>
            <a:ext cx="1203028" cy="385985"/>
          </a:xfrm>
          <a:prstGeom prst="wedgeRectCallout">
            <a:avLst>
              <a:gd name="adj1" fmla="val 50868"/>
              <a:gd name="adj2" fmla="val 100164"/>
            </a:avLst>
          </a:prstGeom>
          <a:gradFill>
            <a:gsLst>
              <a:gs pos="100000">
                <a:srgbClr val="7C5E29"/>
              </a:gs>
              <a:gs pos="0">
                <a:srgbClr val="CAAF4E"/>
              </a:gs>
            </a:gsLst>
            <a:lin scaled="1"/>
          </a:gradFill>
          <a:ln w="9525" cap="flat" cmpd="sng">
            <a:solidFill>
              <a:schemeClr val="tx1"/>
            </a:solidFill>
            <a:prstDash val="solid"/>
            <a:miter/>
            <a:headEnd type="none" w="med" len="med"/>
            <a:tailEnd type="none" w="med" len="med"/>
          </a:ln>
        </p:spPr>
        <p:txBody>
          <a:bodyPr/>
          <a:lstStyle/>
          <a:p>
            <a:pPr algn="ctr"/>
            <a:r>
              <a:rPr lang="zh-CN" altLang="en-US" sz="1800" b="1">
                <a:solidFill>
                  <a:srgbClr val="FFFFFF"/>
                </a:solidFill>
                <a:latin typeface="黑体" panose="02010609060101010101" pitchFamily="2" charset="-122"/>
                <a:ea typeface="黑体" panose="02010609060101010101" pitchFamily="2" charset="-122"/>
              </a:rPr>
              <a:t>李悝变法</a:t>
            </a:r>
            <a:endParaRPr lang="zh-CN" altLang="en-US" sz="1800" b="1">
              <a:solidFill>
                <a:srgbClr val="FFFFFF"/>
              </a:solidFill>
              <a:latin typeface="黑体" panose="02010609060101010101" pitchFamily="2" charset="-122"/>
              <a:ea typeface="黑体" panose="02010609060101010101" pitchFamily="2" charset="-122"/>
            </a:endParaRPr>
          </a:p>
        </p:txBody>
      </p:sp>
      <p:sp>
        <p:nvSpPr>
          <p:cNvPr id="9" name="AutoShape 6"/>
          <p:cNvSpPr/>
          <p:nvPr/>
        </p:nvSpPr>
        <p:spPr>
          <a:xfrm rot="10800000">
            <a:off x="6618100" y="5141807"/>
            <a:ext cx="1203028" cy="385985"/>
          </a:xfrm>
          <a:prstGeom prst="wedgeRectCallout">
            <a:avLst>
              <a:gd name="adj1" fmla="val 50868"/>
              <a:gd name="adj2" fmla="val 100164"/>
            </a:avLst>
          </a:prstGeom>
          <a:gradFill>
            <a:gsLst>
              <a:gs pos="100000">
                <a:srgbClr val="EEC988"/>
              </a:gs>
              <a:gs pos="0">
                <a:srgbClr val="CB954D"/>
              </a:gs>
            </a:gsLst>
            <a:lin scaled="1"/>
          </a:gradFill>
          <a:ln w="9525" cap="flat" cmpd="sng">
            <a:solidFill>
              <a:schemeClr val="tx1"/>
            </a:solidFill>
            <a:prstDash val="solid"/>
            <a:miter/>
            <a:headEnd type="none" w="med" len="med"/>
            <a:tailEnd type="none" w="med" len="med"/>
          </a:ln>
        </p:spPr>
        <p:txBody>
          <a:bodyPr/>
          <a:lstStyle/>
          <a:p>
            <a:pPr algn="ctr"/>
            <a:endParaRPr lang="zh-CN" altLang="en-US" sz="1800" b="1">
              <a:solidFill>
                <a:srgbClr val="FFFFFF"/>
              </a:solidFill>
              <a:latin typeface="黑体" panose="02010609060101010101" pitchFamily="2" charset="-122"/>
              <a:ea typeface="黑体" panose="02010609060101010101" pitchFamily="2" charset="-122"/>
            </a:endParaRPr>
          </a:p>
        </p:txBody>
      </p:sp>
      <p:sp>
        <p:nvSpPr>
          <p:cNvPr id="10" name="文本框 9"/>
          <p:cNvSpPr txBox="1"/>
          <p:nvPr/>
        </p:nvSpPr>
        <p:spPr>
          <a:xfrm>
            <a:off x="6617970" y="5141595"/>
            <a:ext cx="1202531" cy="368300"/>
          </a:xfrm>
          <a:prstGeom prst="rect">
            <a:avLst/>
          </a:prstGeom>
          <a:noFill/>
        </p:spPr>
        <p:txBody>
          <a:bodyPr wrap="square" rtlCol="0">
            <a:spAutoFit/>
          </a:bodyPr>
          <a:lstStyle/>
          <a:p>
            <a:pPr algn="ctr"/>
            <a:r>
              <a:rPr lang="zh-CN" altLang="en-US" sz="1800" b="1">
                <a:solidFill>
                  <a:schemeClr val="bg1"/>
                </a:solidFill>
                <a:latin typeface="黑体" panose="02010609060101010101" pitchFamily="2" charset="-122"/>
                <a:ea typeface="黑体" panose="02010609060101010101" pitchFamily="2" charset="-122"/>
              </a:rPr>
              <a:t>吴起变法</a:t>
            </a:r>
            <a:endParaRPr lang="zh-CN" altLang="en-US" sz="1800" b="1">
              <a:solidFill>
                <a:schemeClr val="bg1"/>
              </a:solidFill>
              <a:latin typeface="黑体" panose="02010609060101010101" pitchFamily="2" charset="-122"/>
              <a:ea typeface="黑体" panose="02010609060101010101" pitchFamily="2" charset="-122"/>
            </a:endParaRPr>
          </a:p>
        </p:txBody>
      </p:sp>
      <p:sp>
        <p:nvSpPr>
          <p:cNvPr id="17424" name="AutoShape 8"/>
          <p:cNvSpPr/>
          <p:nvPr/>
        </p:nvSpPr>
        <p:spPr>
          <a:xfrm rot="10800000">
            <a:off x="2989336" y="4619331"/>
            <a:ext cx="1130656" cy="368209"/>
          </a:xfrm>
          <a:prstGeom prst="wedgeRectCallout">
            <a:avLst>
              <a:gd name="adj1" fmla="val -66356"/>
              <a:gd name="adj2" fmla="val 2083"/>
            </a:avLst>
          </a:prstGeom>
          <a:gradFill>
            <a:gsLst>
              <a:gs pos="0">
                <a:srgbClr val="FE4444"/>
              </a:gs>
              <a:gs pos="100000">
                <a:srgbClr val="832B2B"/>
              </a:gs>
            </a:gsLst>
            <a:lin ang="0" scaled="0"/>
          </a:gradFill>
          <a:ln w="9525" cap="flat" cmpd="sng">
            <a:solidFill>
              <a:schemeClr val="tx1"/>
            </a:solidFill>
            <a:prstDash val="solid"/>
            <a:miter/>
            <a:headEnd type="none" w="med" len="med"/>
            <a:tailEnd type="none" w="med" len="med"/>
          </a:ln>
        </p:spPr>
        <p:txBody>
          <a:bodyPr lIns="68562" tIns="34280" rIns="68562" bIns="34280"/>
          <a:lstStyle/>
          <a:p>
            <a:pPr algn="ctr"/>
            <a:endParaRPr lang="zh-CN" altLang="en-US" sz="1800" b="1">
              <a:solidFill>
                <a:srgbClr val="FFFF00"/>
              </a:solidFill>
              <a:latin typeface="黑体" panose="02010609060101010101" pitchFamily="2" charset="-122"/>
              <a:ea typeface="黑体" panose="02010609060101010101" pitchFamily="2" charset="-122"/>
            </a:endParaRPr>
          </a:p>
        </p:txBody>
      </p:sp>
      <p:sp>
        <p:nvSpPr>
          <p:cNvPr id="12" name="文本框 11"/>
          <p:cNvSpPr txBox="1"/>
          <p:nvPr/>
        </p:nvSpPr>
        <p:spPr>
          <a:xfrm>
            <a:off x="2988945" y="4630579"/>
            <a:ext cx="1131094" cy="368300"/>
          </a:xfrm>
          <a:prstGeom prst="rect">
            <a:avLst/>
          </a:prstGeom>
          <a:gradFill>
            <a:gsLst>
              <a:gs pos="0">
                <a:srgbClr val="FE4444"/>
              </a:gs>
              <a:gs pos="100000">
                <a:srgbClr val="832B2B"/>
              </a:gs>
            </a:gsLst>
            <a:lin ang="0" scaled="0"/>
          </a:gradFill>
        </p:spPr>
        <p:txBody>
          <a:bodyPr wrap="square" rtlCol="0">
            <a:spAutoFit/>
          </a:bodyPr>
          <a:lstStyle/>
          <a:p>
            <a:r>
              <a:rPr lang="zh-CN" altLang="en-US" sz="1800" b="1">
                <a:solidFill>
                  <a:srgbClr val="FFFF00"/>
                </a:solidFill>
                <a:latin typeface="黑体" panose="02010609060101010101" pitchFamily="2" charset="-122"/>
                <a:ea typeface="黑体" panose="02010609060101010101" pitchFamily="2" charset="-122"/>
              </a:rPr>
              <a:t>商鞅变法</a:t>
            </a:r>
            <a:endParaRPr lang="zh-CN" altLang="en-US" sz="1800" b="1">
              <a:solidFill>
                <a:srgbClr val="FFFF00"/>
              </a:solidFill>
              <a:latin typeface="黑体" panose="02010609060101010101" pitchFamily="2" charset="-122"/>
              <a:ea typeface="黑体" panose="02010609060101010101" pitchFamily="2" charset="-122"/>
            </a:endParaRPr>
          </a:p>
        </p:txBody>
      </p:sp>
      <p:sp>
        <p:nvSpPr>
          <p:cNvPr id="17425" name="AutoShape 10"/>
          <p:cNvSpPr/>
          <p:nvPr/>
        </p:nvSpPr>
        <p:spPr>
          <a:xfrm>
            <a:off x="7591949" y="1841892"/>
            <a:ext cx="1291906" cy="361226"/>
          </a:xfrm>
          <a:prstGeom prst="wedgeRectCallout">
            <a:avLst>
              <a:gd name="adj1" fmla="val -66412"/>
              <a:gd name="adj2" fmla="val 23989"/>
            </a:avLst>
          </a:prstGeom>
          <a:gradFill>
            <a:gsLst>
              <a:gs pos="0">
                <a:srgbClr val="FE4444"/>
              </a:gs>
              <a:gs pos="100000">
                <a:srgbClr val="832B2B"/>
              </a:gs>
            </a:gsLst>
            <a:lin ang="5400000" scaled="0"/>
          </a:gradFill>
          <a:ln w="9525" cap="flat" cmpd="sng">
            <a:solidFill>
              <a:schemeClr val="tx1"/>
            </a:solidFill>
            <a:prstDash val="solid"/>
            <a:miter/>
            <a:headEnd type="none" w="med" len="med"/>
            <a:tailEnd type="none" w="med" len="med"/>
          </a:ln>
        </p:spPr>
        <p:txBody>
          <a:bodyPr lIns="68562" tIns="34280" rIns="68562" bIns="34280"/>
          <a:lstStyle/>
          <a:p>
            <a:pPr algn="ctr"/>
            <a:r>
              <a:rPr lang="zh-CN" altLang="en-US" sz="1800" b="1">
                <a:solidFill>
                  <a:srgbClr val="66FFFF"/>
                </a:solidFill>
                <a:latin typeface="黑体" panose="02010609060101010101" pitchFamily="2" charset="-122"/>
                <a:ea typeface="黑体" panose="02010609060101010101" pitchFamily="2" charset="-122"/>
              </a:rPr>
              <a:t>燕昭王改革</a:t>
            </a:r>
            <a:endParaRPr lang="zh-CN" altLang="en-US" sz="1800" b="1">
              <a:solidFill>
                <a:srgbClr val="66FFFF"/>
              </a:solidFill>
              <a:latin typeface="黑体" panose="02010609060101010101" pitchFamily="2" charset="-122"/>
              <a:ea typeface="黑体" panose="02010609060101010101" pitchFamily="2" charset="-122"/>
            </a:endParaRPr>
          </a:p>
        </p:txBody>
      </p:sp>
      <p:sp>
        <p:nvSpPr>
          <p:cNvPr id="4" name="AutoShape 8"/>
          <p:cNvSpPr/>
          <p:nvPr/>
        </p:nvSpPr>
        <p:spPr>
          <a:xfrm>
            <a:off x="7496106" y="2800913"/>
            <a:ext cx="1183765" cy="420575"/>
          </a:xfrm>
          <a:prstGeom prst="wedgeRectCallout">
            <a:avLst>
              <a:gd name="adj1" fmla="val -66356"/>
              <a:gd name="adj2" fmla="val 2083"/>
            </a:avLst>
          </a:prstGeom>
          <a:gradFill>
            <a:gsLst>
              <a:gs pos="0">
                <a:srgbClr val="14CD68"/>
              </a:gs>
              <a:gs pos="100000">
                <a:srgbClr val="035C7D"/>
              </a:gs>
            </a:gsLst>
            <a:lin ang="0" scaled="0"/>
          </a:gradFill>
          <a:ln w="9525" cap="flat" cmpd="sng">
            <a:solidFill>
              <a:schemeClr val="tx1"/>
            </a:solidFill>
            <a:prstDash val="solid"/>
            <a:miter/>
            <a:headEnd type="none" w="med" len="med"/>
            <a:tailEnd type="none" w="med" len="med"/>
          </a:ln>
        </p:spPr>
        <p:txBody>
          <a:bodyPr lIns="68562" tIns="34280" rIns="68562" bIns="34280"/>
          <a:lstStyle/>
          <a:p>
            <a:pPr algn="ctr"/>
            <a:r>
              <a:rPr lang="zh-CN" altLang="en-US" sz="1800" b="1">
                <a:solidFill>
                  <a:srgbClr val="FFFF00"/>
                </a:solidFill>
                <a:latin typeface="黑体" panose="02010609060101010101" pitchFamily="2" charset="-122"/>
                <a:ea typeface="黑体" panose="02010609060101010101" pitchFamily="2" charset="-122"/>
              </a:rPr>
              <a:t>邹忌改革</a:t>
            </a:r>
            <a:endParaRPr lang="zh-CN" altLang="en-US" sz="1800" b="1">
              <a:solidFill>
                <a:srgbClr val="FFFF00"/>
              </a:solidFill>
              <a:latin typeface="黑体" panose="02010609060101010101" pitchFamily="2" charset="-122"/>
              <a:ea typeface="黑体" panose="02010609060101010101" pitchFamily="2" charset="-122"/>
            </a:endParaRPr>
          </a:p>
        </p:txBody>
      </p:sp>
      <p:sp>
        <p:nvSpPr>
          <p:cNvPr id="17423" name="AutoShape 7"/>
          <p:cNvSpPr/>
          <p:nvPr/>
        </p:nvSpPr>
        <p:spPr>
          <a:xfrm>
            <a:off x="6066715" y="3645688"/>
            <a:ext cx="1598083" cy="360492"/>
          </a:xfrm>
          <a:prstGeom prst="wedgeRectCallout">
            <a:avLst>
              <a:gd name="adj1" fmla="val -73774"/>
              <a:gd name="adj2" fmla="val 50674"/>
            </a:avLst>
          </a:prstGeom>
          <a:gradFill>
            <a:gsLst>
              <a:gs pos="0">
                <a:srgbClr val="FE4444"/>
              </a:gs>
              <a:gs pos="100000">
                <a:srgbClr val="832B2B"/>
              </a:gs>
            </a:gsLst>
            <a:lin ang="0" scaled="0"/>
          </a:gradFill>
          <a:ln w="9525" cap="flat" cmpd="sng">
            <a:solidFill>
              <a:schemeClr val="tx1"/>
            </a:solidFill>
            <a:prstDash val="solid"/>
            <a:miter/>
            <a:headEnd type="none" w="med" len="med"/>
            <a:tailEnd type="none" w="med" len="med"/>
          </a:ln>
        </p:spPr>
        <p:txBody>
          <a:bodyPr lIns="68562" tIns="34280" rIns="68562" bIns="34280"/>
          <a:lstStyle/>
          <a:p>
            <a:pPr algn="ctr"/>
            <a:r>
              <a:rPr lang="zh-CN" altLang="en-US" sz="1800" b="1">
                <a:solidFill>
                  <a:srgbClr val="FFFF00"/>
                </a:solidFill>
                <a:latin typeface="黑体" panose="02010609060101010101" pitchFamily="2" charset="-122"/>
                <a:ea typeface="黑体" panose="02010609060101010101" pitchFamily="2" charset="-122"/>
              </a:rPr>
              <a:t>申不害变法</a:t>
            </a:r>
            <a:endParaRPr lang="zh-CN" altLang="en-US" sz="1800" b="1">
              <a:solidFill>
                <a:srgbClr val="FFFF00"/>
              </a:solidFill>
              <a:latin typeface="黑体" panose="02010609060101010101" pitchFamily="2" charset="-122"/>
              <a:ea typeface="黑体" panose="02010609060101010101" pitchFamily="2" charset="-122"/>
            </a:endParaRPr>
          </a:p>
        </p:txBody>
      </p:sp>
      <p:sp>
        <p:nvSpPr>
          <p:cNvPr id="6" name="椭圆 5"/>
          <p:cNvSpPr/>
          <p:nvPr/>
        </p:nvSpPr>
        <p:spPr>
          <a:xfrm>
            <a:off x="4371499" y="1530033"/>
            <a:ext cx="1033463" cy="1032034"/>
          </a:xfrm>
          <a:prstGeom prst="ellipse">
            <a:avLst/>
          </a:prstGeom>
          <a:blipFill rotWithShape="1">
            <a:blip r:embed="rId4"/>
            <a:stretch>
              <a:fillRect/>
            </a:stretch>
          </a:blipFill>
          <a:ln w="12700"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7" name="椭圆 6"/>
          <p:cNvSpPr/>
          <p:nvPr/>
        </p:nvSpPr>
        <p:spPr>
          <a:xfrm>
            <a:off x="2988310" y="3381375"/>
            <a:ext cx="1131570" cy="1108234"/>
          </a:xfrm>
          <a:prstGeom prst="ellipse">
            <a:avLst/>
          </a:prstGeom>
          <a:blipFill rotWithShape="1">
            <a:blip r:embed="rId5"/>
            <a:stretch>
              <a:fillRect/>
            </a:stretch>
          </a:blipFill>
          <a:ln w="12700"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8" name="椭圆 7"/>
          <p:cNvSpPr/>
          <p:nvPr/>
        </p:nvSpPr>
        <p:spPr>
          <a:xfrm>
            <a:off x="6857524" y="4107656"/>
            <a:ext cx="1040606" cy="1033939"/>
          </a:xfrm>
          <a:prstGeom prst="ellipse">
            <a:avLst/>
          </a:prstGeom>
          <a:blipFill rotWithShape="1">
            <a:blip r:embed="rId6"/>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4" name="文本框 3"/>
          <p:cNvSpPr txBox="1"/>
          <p:nvPr/>
        </p:nvSpPr>
        <p:spPr>
          <a:xfrm>
            <a:off x="0" y="722630"/>
            <a:ext cx="8982075" cy="1383665"/>
          </a:xfrm>
          <a:prstGeom prst="rect">
            <a:avLst/>
          </a:prstGeom>
          <a:noFill/>
        </p:spPr>
        <p:txBody>
          <a:bodyPr wrap="square" rtlCol="0">
            <a:spAutoFit/>
          </a:bodyPr>
          <a:lstStyle/>
          <a:p>
            <a:pPr algn="l">
              <a:buClrTx/>
              <a:buSzTx/>
              <a:buFontTx/>
            </a:pPr>
            <a:r>
              <a:rPr lang="zh-CN" altLang="en-US" sz="2800" b="1">
                <a:solidFill>
                  <a:schemeClr val="tx1"/>
                </a:solidFill>
                <a:effectLst/>
                <a:latin typeface="+mn-ea"/>
                <a:ea typeface="+mn-ea"/>
                <a:cs typeface="+mn-ea"/>
              </a:rPr>
              <a:t>材料：三晋攻夺我先君河西地，诸侯卑秦，丑莫大焉。……宾客群臣有能出奇计强秦者，吾且尊官，与之分土。           ——秦孝公《求贤令》</a:t>
            </a:r>
            <a:endParaRPr lang="zh-CN" altLang="en-US" sz="2800" b="1" u="sng">
              <a:solidFill>
                <a:schemeClr val="tx1"/>
              </a:solidFill>
              <a:effectLst>
                <a:outerShdw blurRad="38100" dist="19050" dir="2700000" algn="tl" rotWithShape="0">
                  <a:schemeClr val="dk1">
                    <a:alpha val="40000"/>
                  </a:schemeClr>
                </a:outerShdw>
              </a:effectLst>
              <a:latin typeface="+mn-ea"/>
              <a:ea typeface="+mn-ea"/>
              <a:cs typeface="+mn-ea"/>
            </a:endParaRPr>
          </a:p>
        </p:txBody>
      </p:sp>
      <p:sp>
        <p:nvSpPr>
          <p:cNvPr id="9" name="文本框 8"/>
          <p:cNvSpPr txBox="1"/>
          <p:nvPr>
            <p:custDataLst>
              <p:tags r:id="rId2"/>
            </p:custDataLst>
          </p:nvPr>
        </p:nvSpPr>
        <p:spPr>
          <a:xfrm>
            <a:off x="0" y="3711575"/>
            <a:ext cx="8873490" cy="2676525"/>
          </a:xfrm>
          <a:prstGeom prst="rect">
            <a:avLst/>
          </a:prstGeom>
          <a:noFill/>
        </p:spPr>
        <p:txBody>
          <a:bodyPr wrap="square" rtlCol="0">
            <a:spAutoFit/>
          </a:bodyPr>
          <a:lstStyle/>
          <a:p>
            <a:r>
              <a:rPr lang="zh-CN" altLang="en-US" sz="2800" b="1">
                <a:solidFill>
                  <a:schemeClr val="tx1"/>
                </a:solidFill>
                <a:effectLst/>
                <a:latin typeface="+mn-ea"/>
                <a:ea typeface="+mn-ea"/>
                <a:cs typeface="+mn-ea"/>
              </a:rPr>
              <a:t>（</a:t>
            </a:r>
            <a:r>
              <a:rPr lang="en-US" altLang="zh-CN" sz="2800" b="1">
                <a:solidFill>
                  <a:schemeClr val="tx1"/>
                </a:solidFill>
                <a:effectLst/>
                <a:latin typeface="+mn-ea"/>
                <a:ea typeface="+mn-ea"/>
                <a:cs typeface="+mn-ea"/>
              </a:rPr>
              <a:t>1</a:t>
            </a:r>
            <a:r>
              <a:rPr lang="zh-CN" altLang="en-US" sz="2800" b="1">
                <a:solidFill>
                  <a:schemeClr val="tx1"/>
                </a:solidFill>
                <a:effectLst/>
                <a:latin typeface="+mn-ea"/>
                <a:ea typeface="+mn-ea"/>
                <a:cs typeface="+mn-ea"/>
              </a:rPr>
              <a:t>）秦孝公欲收回先祖打下的土地；经济落后，国力较弱</a:t>
            </a:r>
            <a:r>
              <a:rPr lang="zh-CN" altLang="en-US" sz="2800" b="1">
                <a:solidFill>
                  <a:schemeClr val="tx1"/>
                </a:solidFill>
                <a:effectLst/>
                <a:latin typeface="+mn-ea"/>
                <a:ea typeface="+mn-ea"/>
                <a:cs typeface="+mn-ea"/>
                <a:sym typeface="+mn-ea"/>
              </a:rPr>
              <a:t>，受中原各国歧视</a:t>
            </a:r>
            <a:r>
              <a:rPr lang="zh-CN" altLang="en-US" sz="2800" b="1">
                <a:solidFill>
                  <a:schemeClr val="tx1"/>
                </a:solidFill>
                <a:effectLst/>
                <a:latin typeface="+mn-ea"/>
                <a:ea typeface="+mn-ea"/>
                <a:cs typeface="+mn-ea"/>
              </a:rPr>
              <a:t>；为实现富国强兵。</a:t>
            </a:r>
            <a:endParaRPr lang="zh-CN" altLang="en-US" sz="2800" b="1">
              <a:solidFill>
                <a:schemeClr val="tx1"/>
              </a:solidFill>
              <a:effectLst/>
              <a:latin typeface="+mn-ea"/>
              <a:ea typeface="+mn-ea"/>
              <a:cs typeface="+mn-ea"/>
            </a:endParaRPr>
          </a:p>
          <a:p>
            <a:endParaRPr lang="zh-CN" altLang="en-US" sz="2800" b="1">
              <a:solidFill>
                <a:schemeClr val="tx1"/>
              </a:solidFill>
              <a:effectLst/>
              <a:latin typeface="+mn-ea"/>
              <a:ea typeface="+mn-ea"/>
              <a:cs typeface="+mn-ea"/>
            </a:endParaRPr>
          </a:p>
          <a:p>
            <a:r>
              <a:rPr lang="zh-CN" altLang="en-US" sz="2800" b="1">
                <a:solidFill>
                  <a:schemeClr val="tx1"/>
                </a:solidFill>
                <a:effectLst/>
                <a:latin typeface="+mn-ea"/>
                <a:ea typeface="+mn-ea"/>
                <a:cs typeface="+mn-ea"/>
              </a:rPr>
              <a:t>（</a:t>
            </a:r>
            <a:r>
              <a:rPr lang="en-US" altLang="zh-CN" sz="2800" b="1">
                <a:solidFill>
                  <a:schemeClr val="tx1"/>
                </a:solidFill>
                <a:effectLst/>
                <a:latin typeface="+mn-ea"/>
                <a:ea typeface="+mn-ea"/>
                <a:cs typeface="+mn-ea"/>
              </a:rPr>
              <a:t>2</a:t>
            </a:r>
            <a:r>
              <a:rPr lang="zh-CN" altLang="en-US" sz="2800" b="1">
                <a:solidFill>
                  <a:schemeClr val="tx1"/>
                </a:solidFill>
                <a:effectLst/>
                <a:latin typeface="+mn-ea"/>
                <a:ea typeface="+mn-ea"/>
                <a:cs typeface="+mn-ea"/>
              </a:rPr>
              <a:t>）统治者支持，</a:t>
            </a:r>
            <a:r>
              <a:rPr lang="zh-CN" altLang="en-US" sz="2800" b="1">
                <a:solidFill>
                  <a:schemeClr val="tx1"/>
                </a:solidFill>
                <a:effectLst/>
                <a:latin typeface="+mn-ea"/>
                <a:ea typeface="+mn-ea"/>
                <a:cs typeface="+mn-ea"/>
                <a:sym typeface="+mn-ea"/>
              </a:rPr>
              <a:t>广纳贤才</a:t>
            </a:r>
            <a:r>
              <a:rPr lang="zh-CN" altLang="en-US" sz="2800" b="1">
                <a:solidFill>
                  <a:schemeClr val="tx1"/>
                </a:solidFill>
                <a:effectLst/>
                <a:latin typeface="+mn-ea"/>
                <a:ea typeface="+mn-ea"/>
                <a:cs typeface="+mn-ea"/>
              </a:rPr>
              <a:t>；国君权力较集中，守旧势力相对薄弱；各国变法提供经验教训；法家思想为变法提供思想基础。</a:t>
            </a:r>
            <a:endParaRPr lang="zh-CN" altLang="en-US" sz="2800" b="1">
              <a:solidFill>
                <a:schemeClr val="tx1"/>
              </a:solidFill>
              <a:effectLst/>
              <a:latin typeface="+mn-ea"/>
              <a:ea typeface="+mn-ea"/>
              <a:cs typeface="+mn-ea"/>
            </a:endParaRPr>
          </a:p>
        </p:txBody>
      </p:sp>
      <p:sp>
        <p:nvSpPr>
          <p:cNvPr id="1048669" name="矩形 9"/>
          <p:cNvSpPr/>
          <p:nvPr/>
        </p:nvSpPr>
        <p:spPr>
          <a:xfrm>
            <a:off x="0" y="2355215"/>
            <a:ext cx="9144635" cy="95885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zh-CN" altLang="en-US" sz="1800" b="1">
                <a:solidFill>
                  <a:schemeClr val="tx1">
                    <a:lumMod val="85000"/>
                    <a:lumOff val="15000"/>
                  </a:schemeClr>
                </a:solidFill>
                <a:latin typeface="+mn-ea"/>
              </a:rPr>
              <a:t>     </a:t>
            </a:r>
            <a:r>
              <a:rPr lang="zh-CN" altLang="en-US" sz="2800" b="1">
                <a:solidFill>
                  <a:schemeClr val="tx1">
                    <a:lumMod val="85000"/>
                    <a:lumOff val="15000"/>
                  </a:schemeClr>
                </a:solidFill>
                <a:latin typeface="+mn-ea"/>
                <a:cs typeface="+mn-ea"/>
              </a:rPr>
              <a:t>请思考：战国时期秦国为什么需要变法?又为什么能变法?</a:t>
            </a:r>
            <a:endParaRPr lang="zh-CN" altLang="en-US" sz="2800">
              <a:latin typeface="+mn-ea"/>
              <a:cs typeface="+mn-ea"/>
            </a:endParaRPr>
          </a:p>
        </p:txBody>
      </p:sp>
      <p:sp>
        <p:nvSpPr>
          <p:cNvPr id="10" name="标题 3"/>
          <p:cNvSpPr>
            <a:spLocks noGrp="1"/>
          </p:cNvSpPr>
          <p:nvPr/>
        </p:nvSpPr>
        <p:spPr>
          <a:xfrm>
            <a:off x="212725" y="191770"/>
            <a:ext cx="4097020" cy="530860"/>
          </a:xfrm>
          <a:prstGeom prst="rect">
            <a:avLst/>
          </a:prstGeom>
          <a:solidFill>
            <a:schemeClr val="accent3">
              <a:lumMod val="60000"/>
              <a:lumOff val="40000"/>
              <a:alpha val="82000"/>
            </a:schemeClr>
          </a:solidFill>
          <a:ln w="19050">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en-US" altLang="zh-CN" sz="2700" b="1">
                <a:solidFill>
                  <a:schemeClr val="tx1"/>
                </a:solidFill>
                <a:latin typeface="微软雅黑" panose="020b0503020204020204" charset="-122"/>
                <a:ea typeface="微软雅黑" panose="020b0503020204020204" charset="-122"/>
                <a:cs typeface="微软雅黑" panose="020b0503020204020204" charset="-122"/>
              </a:rPr>
              <a:t> </a:t>
            </a:r>
            <a:r>
              <a:rPr lang="zh-CN" altLang="en-US" sz="2700" b="1">
                <a:solidFill>
                  <a:schemeClr val="tx1"/>
                </a:solidFill>
                <a:latin typeface="微软雅黑" panose="020b0503020204020204" charset="-122"/>
                <a:ea typeface="微软雅黑" panose="020b0503020204020204" charset="-122"/>
                <a:cs typeface="微软雅黑" panose="020b0503020204020204" charset="-122"/>
              </a:rPr>
              <a:t>（</a:t>
            </a:r>
            <a:r>
              <a:rPr lang="en-US" altLang="zh-CN" sz="2700" b="1">
                <a:solidFill>
                  <a:schemeClr val="tx1"/>
                </a:solidFill>
                <a:latin typeface="微软雅黑" panose="020b0503020204020204" charset="-122"/>
                <a:ea typeface="微软雅黑" panose="020b0503020204020204" charset="-122"/>
                <a:cs typeface="微软雅黑" panose="020b0503020204020204" charset="-122"/>
              </a:rPr>
              <a:t>3</a:t>
            </a:r>
            <a:r>
              <a:rPr lang="zh-CN" altLang="en-US" sz="2700" b="1">
                <a:solidFill>
                  <a:schemeClr val="tx1"/>
                </a:solidFill>
                <a:latin typeface="微软雅黑" panose="020b0503020204020204" charset="-122"/>
                <a:ea typeface="微软雅黑" panose="020b0503020204020204" charset="-122"/>
                <a:cs typeface="微软雅黑" panose="020b0503020204020204" charset="-122"/>
              </a:rPr>
              <a:t>）</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秦国的商鞅变法</a:t>
            </a:r>
            <a:endPar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4" nodeType="clickEffect">
                                  <p:stCondLst>
                                    <p:cond delay="0"/>
                                  </p:stCondLst>
                                  <p:childTnLst>
                                    <p:set>
                                      <p:cBhvr>
                                        <p:cTn id="6" dur="1" fill="hold">
                                          <p:stCondLst>
                                            <p:cond delay="0"/>
                                          </p:stCondLst>
                                        </p:cTn>
                                        <p:tgtEl>
                                          <p:spTgt spid="1048669"/>
                                        </p:tgtEl>
                                        <p:attrNameLst>
                                          <p:attrName>style.visibility</p:attrName>
                                        </p:attrNameLst>
                                      </p:cBhvr>
                                      <p:to>
                                        <p:strVal val="visible"/>
                                      </p:to>
                                    </p:set>
                                    <p:anim calcmode="lin" valueType="num">
                                      <p:cBhvr additive="base">
                                        <p:cTn id="7" dur="500"/>
                                        <p:tgtEl>
                                          <p:spTgt spid="1048669"/>
                                        </p:tgtEl>
                                        <p:attrNameLst>
                                          <p:attrName>ppt_y</p:attrName>
                                        </p:attrNameLst>
                                      </p:cBhvr>
                                      <p:tavLst>
                                        <p:tav tm="0">
                                          <p:val>
                                            <p:strVal val="#ppt_y+#ppt_h*1.125000"/>
                                          </p:val>
                                        </p:tav>
                                        <p:tav tm="100000">
                                          <p:val>
                                            <p:strVal val="#ppt_y"/>
                                          </p:val>
                                        </p:tav>
                                      </p:tavLst>
                                    </p:anim>
                                    <p:animEffect transition="in" filter="wipe(up)">
                                      <p:cBhvr>
                                        <p:cTn id="8" dur="500"/>
                                        <p:tgtEl>
                                          <p:spTgt spid="1048669"/>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4" fill="hold" grpId="2"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ppt_y</p:attrName>
                                        </p:attrNameLst>
                                      </p:cBhvr>
                                      <p:tavLst>
                                        <p:tav tm="0">
                                          <p:val>
                                            <p:strVal val="#ppt_y+#ppt_h*1.125000"/>
                                          </p:val>
                                        </p:tav>
                                        <p:tav tm="100000">
                                          <p:val>
                                            <p:strVal val="#ppt_y"/>
                                          </p:val>
                                        </p:tav>
                                      </p:tavLst>
                                    </p:anim>
                                    <p:animEffect transition="in" filter="wipe(up)">
                                      <p:cBhvr>
                                        <p:cTn id="1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2"/>
      <p:bldP spid="1048669" grpId="4"/>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11" name="圆角矩形 10"/>
          <p:cNvSpPr/>
          <p:nvPr/>
        </p:nvSpPr>
        <p:spPr>
          <a:xfrm>
            <a:off x="86360" y="795020"/>
            <a:ext cx="8995410" cy="2832735"/>
          </a:xfrm>
          <a:prstGeom prst="roundRect">
            <a:avLst/>
          </a:prstGeom>
          <a:solidFill>
            <a:schemeClr val="accent1">
              <a:lumMod val="20000"/>
              <a:lumOff val="80000"/>
            </a:schemeClr>
          </a:solidFill>
        </p:spPr>
        <p:style>
          <a:lnRef idx="1">
            <a:schemeClr val="accent2"/>
          </a:lnRef>
          <a:fillRef idx="2">
            <a:schemeClr val="accent2"/>
          </a:fillRef>
          <a:effectRef idx="1">
            <a:schemeClr val="accent2"/>
          </a:effectRef>
          <a:fontRef idx="minor">
            <a:schemeClr val="dk1"/>
          </a:fontRef>
        </p:style>
        <p:txBody>
          <a:bodyPr anchor="ctr"/>
          <a:lstStyle/>
          <a:p>
            <a:pPr marL="0" marR="0" lvl="0" indent="0" algn="l" defTabSz="914400" rtl="0">
              <a:lnSpc>
                <a:spcPts val="2980"/>
              </a:lnSpc>
              <a:spcBef>
                <a:spcPct val="0"/>
              </a:spcBef>
              <a:spcAft>
                <a:spcPct val="0"/>
              </a:spcAft>
              <a:buClrTx/>
              <a:buSzTx/>
              <a:buFontTx/>
              <a:buNone/>
              <a:defRPr/>
            </a:pP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材料一：鞅以</a:t>
            </a: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秦地广人寡，故草不尽垦，地利不尽出。</a:t>
            </a: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故废井田，制阡陌，任其所耕，不限多少。                                            </a:t>
            </a:r>
            <a:endParaRPr lang="zh-CN" altLang="en-US" sz="2400" b="1">
              <a:latin typeface="楷体" pitchFamily="49" charset="-122"/>
              <a:ea typeface="楷体" pitchFamily="49" charset="-122"/>
              <a:cs typeface="楷体" panose="02010609060101010101" pitchFamily="49" charset="-122"/>
              <a:sym typeface="+mn-ea"/>
            </a:endParaRPr>
          </a:p>
          <a:p>
            <a:pPr marL="0" marR="0" lvl="0" indent="0" algn="r" defTabSz="914400" rtl="0">
              <a:lnSpc>
                <a:spcPts val="2980"/>
              </a:lnSpc>
              <a:spcBef>
                <a:spcPct val="0"/>
              </a:spcBef>
              <a:spcAft>
                <a:spcPct val="0"/>
              </a:spcAft>
              <a:buClrTx/>
              <a:buSzTx/>
              <a:buFontTx/>
              <a:buNone/>
              <a:defRPr/>
            </a:pP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《通典 </a:t>
            </a: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食货志》</a:t>
            </a:r>
            <a:endParaRPr lang="zh-CN" altLang="en-US" sz="2400" b="1">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l" defTabSz="914400" rtl="0">
              <a:lnSpc>
                <a:spcPts val="2980"/>
              </a:lnSpc>
              <a:spcBef>
                <a:spcPct val="0"/>
              </a:spcBef>
              <a:spcAft>
                <a:spcPct val="0"/>
              </a:spcAft>
              <a:buClrTx/>
              <a:buSzTx/>
              <a:buFontTx/>
              <a:buNone/>
              <a:defRPr/>
            </a:pP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材料二：僇力本业，耕织致粟帛多者复其身。事末利及怠而贫者，举以为收孥。         </a:t>
            </a:r>
            <a:endParaRPr lang="zh-CN" altLang="en-US" sz="2400" b="1">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l" defTabSz="914400" rtl="0">
              <a:lnSpc>
                <a:spcPts val="2980"/>
              </a:lnSpc>
              <a:spcBef>
                <a:spcPct val="0"/>
              </a:spcBef>
              <a:spcAft>
                <a:spcPct val="0"/>
              </a:spcAft>
              <a:buClrTx/>
              <a:buSzTx/>
              <a:buFontTx/>
              <a:buNone/>
              <a:defRPr/>
            </a:pP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材料三：（商鞅）平斗桶权衡仗尺</a:t>
            </a:r>
            <a:r>
              <a:rPr lang="zh-CN" altLang="zh-CN" sz="24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居五年，秦人富强。</a:t>
            </a:r>
            <a:endParaRPr lang="zh-CN" altLang="en-US" sz="2400" b="1">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r" defTabSz="914400" rtl="0">
              <a:lnSpc>
                <a:spcPts val="2980"/>
              </a:lnSpc>
              <a:spcBef>
                <a:spcPct val="0"/>
              </a:spcBef>
              <a:spcAft>
                <a:spcPct val="0"/>
              </a:spcAft>
              <a:buClrTx/>
              <a:buSzTx/>
              <a:buFontTx/>
              <a:buNone/>
              <a:defRPr/>
            </a:pP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《史记</a:t>
            </a: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商君列传》</a:t>
            </a:r>
            <a:r>
              <a:rPr lang="en-US" altLang="zh-CN" sz="1800" b="1">
                <a:latin typeface="楷体" panose="02010609060101010101" pitchFamily="49" charset="-122"/>
                <a:ea typeface="楷体" panose="02010609060101010101" pitchFamily="49" charset="-122"/>
                <a:cs typeface="楷体" panose="02010609060101010101" pitchFamily="49" charset="-122"/>
                <a:sym typeface="+mn-ea"/>
              </a:rPr>
              <a:t>  </a:t>
            </a: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3" name="标题 3"/>
          <p:cNvSpPr>
            <a:spLocks noGrp="1"/>
          </p:cNvSpPr>
          <p:nvPr/>
        </p:nvSpPr>
        <p:spPr>
          <a:xfrm>
            <a:off x="202547" y="173320"/>
            <a:ext cx="6025298" cy="530729"/>
          </a:xfrm>
          <a:prstGeom prst="rect">
            <a:avLst/>
          </a:prstGeom>
          <a:solidFill>
            <a:srgbClr val="FFFF00"/>
          </a:solidFill>
          <a:ln w="19050">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800" b="1">
                <a:solidFill>
                  <a:schemeClr val="tx1"/>
                </a:solidFill>
                <a:latin typeface="+mn-ea"/>
              </a:rPr>
              <a:t>商鞅变法</a:t>
            </a:r>
            <a:r>
              <a:rPr lang="en-US" altLang="zh-CN" sz="2800" b="1">
                <a:solidFill>
                  <a:schemeClr val="tx1"/>
                </a:solidFill>
                <a:latin typeface="+mn-ea"/>
              </a:rPr>
              <a:t>——</a:t>
            </a:r>
            <a:r>
              <a:rPr lang="zh-CN" altLang="en-US" sz="2800" b="1">
                <a:latin typeface="+mn-ea"/>
                <a:sym typeface="+mn-ea"/>
              </a:rPr>
              <a:t>经济改革（</a:t>
            </a:r>
            <a:r>
              <a:rPr lang="zh-CN" altLang="en-US" sz="2800" b="1">
                <a:solidFill>
                  <a:srgbClr val="FF0000"/>
                </a:solidFill>
                <a:latin typeface="+mn-ea"/>
                <a:sym typeface="+mn-ea"/>
              </a:rPr>
              <a:t>以农求富</a:t>
            </a:r>
            <a:r>
              <a:rPr lang="zh-CN" altLang="en-US" sz="2800" b="1">
                <a:latin typeface="+mn-ea"/>
                <a:sym typeface="+mn-ea"/>
              </a:rPr>
              <a:t>）</a:t>
            </a:r>
            <a:endParaRPr lang="zh-CN" altLang="en-US" sz="2800" b="1">
              <a:solidFill>
                <a:schemeClr val="tx1"/>
              </a:solidFill>
              <a:latin typeface="+mn-ea"/>
            </a:endParaRPr>
          </a:p>
        </p:txBody>
      </p:sp>
      <p:grpSp>
        <p:nvGrpSpPr>
          <p:cNvPr id="4" name="组合 3"/>
          <p:cNvGrpSpPr/>
          <p:nvPr/>
        </p:nvGrpSpPr>
        <p:grpSpPr>
          <a:xfrm>
            <a:off x="485299" y="3627596"/>
            <a:ext cx="8721566" cy="562451"/>
            <a:chOff x="1177988" y="3608832"/>
            <a:chExt cx="10511527" cy="749935"/>
          </a:xfrm>
        </p:grpSpPr>
        <p:sp>
          <p:nvSpPr>
            <p:cNvPr id="5" name="矩形 4"/>
            <p:cNvSpPr/>
            <p:nvPr/>
          </p:nvSpPr>
          <p:spPr>
            <a:xfrm>
              <a:off x="1177988" y="3608832"/>
              <a:ext cx="3229857" cy="749935"/>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2400" b="1">
                  <a:solidFill>
                    <a:srgbClr val="FF0000"/>
                  </a:solidFill>
                  <a:latin typeface="黑体" panose="02010609060101010101" pitchFamily="2" charset="-122"/>
                  <a:ea typeface="黑体" panose="02010609060101010101" pitchFamily="2" charset="-122"/>
                  <a:sym typeface="+mn-ea"/>
                </a:rPr>
                <a:t>废除井田，开阡陌</a:t>
              </a:r>
              <a:endParaRPr lang="zh-CN" altLang="en-US" sz="2400" b="1" spc="600">
                <a:solidFill>
                  <a:srgbClr val="FF0000"/>
                </a:solidFill>
                <a:latin typeface="黑体" panose="02010609060101010101" pitchFamily="2" charset="-122"/>
                <a:ea typeface="黑体" panose="02010609060101010101" pitchFamily="2" charset="-122"/>
                <a:sym typeface="+mn-ea"/>
              </a:endParaRPr>
            </a:p>
          </p:txBody>
        </p:sp>
        <p:sp>
          <p:nvSpPr>
            <p:cNvPr id="10" name="箭头: 右 9"/>
            <p:cNvSpPr/>
            <p:nvPr/>
          </p:nvSpPr>
          <p:spPr>
            <a:xfrm>
              <a:off x="4651529" y="3751453"/>
              <a:ext cx="694944" cy="463296"/>
            </a:xfrm>
            <a:prstGeom prst="rightArrow">
              <a:avLst/>
            </a:prstGeom>
            <a:solidFill>
              <a:srgbClr val="FFFF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100" b="1"/>
            </a:p>
          </p:txBody>
        </p:sp>
        <p:sp>
          <p:nvSpPr>
            <p:cNvPr id="7" name="文本框 6"/>
            <p:cNvSpPr txBox="1"/>
            <p:nvPr/>
          </p:nvSpPr>
          <p:spPr>
            <a:xfrm>
              <a:off x="5530574" y="3608832"/>
              <a:ext cx="6158941" cy="675640"/>
            </a:xfrm>
            <a:prstGeom prst="rect">
              <a:avLst/>
            </a:prstGeom>
            <a:noFill/>
          </p:spPr>
          <p:txBody>
            <a:bodyPr wrap="square" rtlCol="0">
              <a:spAutoFit/>
            </a:bodyPr>
            <a:lstStyle/>
            <a:p>
              <a:pPr algn="l"/>
              <a:r>
                <a:rPr kumimoji="1" lang="zh-CN" altLang="en-US" sz="2700" b="1">
                  <a:latin typeface="华文中宋" panose="02010600040101010101" pitchFamily="2" charset="-122"/>
                  <a:ea typeface="华文中宋" panose="02010600040101010101" pitchFamily="2" charset="-122"/>
                </a:rPr>
                <a:t>承认土地私有；促进农业经济</a:t>
              </a:r>
              <a:endParaRPr kumimoji="1" lang="zh-CN" altLang="en-US" sz="2700" b="1">
                <a:latin typeface="华文中宋" panose="02010600040101010101" pitchFamily="2" charset="-122"/>
                <a:ea typeface="华文中宋" panose="02010600040101010101" pitchFamily="2" charset="-122"/>
              </a:endParaRPr>
            </a:p>
          </p:txBody>
        </p:sp>
      </p:grpSp>
      <p:grpSp>
        <p:nvGrpSpPr>
          <p:cNvPr id="18" name="组合 17"/>
          <p:cNvGrpSpPr/>
          <p:nvPr/>
        </p:nvGrpSpPr>
        <p:grpSpPr>
          <a:xfrm>
            <a:off x="485299" y="5351145"/>
            <a:ext cx="8324374" cy="562451"/>
            <a:chOff x="1177988" y="3608832"/>
            <a:chExt cx="10372344" cy="749935"/>
          </a:xfrm>
        </p:grpSpPr>
        <p:sp>
          <p:nvSpPr>
            <p:cNvPr id="19" name="矩形 18"/>
            <p:cNvSpPr/>
            <p:nvPr/>
          </p:nvSpPr>
          <p:spPr>
            <a:xfrm>
              <a:off x="1177988" y="3608832"/>
              <a:ext cx="3339160" cy="749935"/>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2400" b="1" spc="600">
                  <a:solidFill>
                    <a:srgbClr val="FF0000"/>
                  </a:solidFill>
                  <a:latin typeface="黑体" panose="02010609060101010101" pitchFamily="2" charset="-122"/>
                  <a:ea typeface="黑体" panose="02010609060101010101" pitchFamily="2" charset="-122"/>
                  <a:sym typeface="+mn-ea"/>
                </a:rPr>
                <a:t>统一度量衡</a:t>
              </a:r>
              <a:endParaRPr lang="zh-CN" altLang="en-US" sz="2400" b="1" spc="600">
                <a:solidFill>
                  <a:srgbClr val="FF0000"/>
                </a:solidFill>
                <a:latin typeface="黑体" panose="02010609060101010101" pitchFamily="2" charset="-122"/>
                <a:ea typeface="黑体" panose="02010609060101010101" pitchFamily="2" charset="-122"/>
                <a:sym typeface="+mn-ea"/>
              </a:endParaRPr>
            </a:p>
          </p:txBody>
        </p:sp>
        <p:sp>
          <p:nvSpPr>
            <p:cNvPr id="20" name="箭头: 右 9"/>
            <p:cNvSpPr/>
            <p:nvPr/>
          </p:nvSpPr>
          <p:spPr>
            <a:xfrm>
              <a:off x="4769944" y="3752342"/>
              <a:ext cx="702606" cy="463550"/>
            </a:xfrm>
            <a:prstGeom prst="rightArrow">
              <a:avLst/>
            </a:prstGeom>
            <a:solidFill>
              <a:srgbClr val="FFFF00"/>
            </a:solidFill>
            <a:ln w="158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100" b="1"/>
            </a:p>
          </p:txBody>
        </p:sp>
        <p:sp>
          <p:nvSpPr>
            <p:cNvPr id="21" name="文本框 20"/>
            <p:cNvSpPr txBox="1"/>
            <p:nvPr/>
          </p:nvSpPr>
          <p:spPr>
            <a:xfrm>
              <a:off x="5677873" y="3660267"/>
              <a:ext cx="5872459" cy="675640"/>
            </a:xfrm>
            <a:prstGeom prst="rect">
              <a:avLst/>
            </a:prstGeom>
            <a:noFill/>
          </p:spPr>
          <p:txBody>
            <a:bodyPr wrap="square" rtlCol="0">
              <a:spAutoFit/>
            </a:bodyPr>
            <a:lstStyle/>
            <a:p>
              <a:pPr algn="l"/>
              <a:r>
                <a:rPr kumimoji="1" lang="zh-CN" altLang="en-US" sz="2700" b="1">
                  <a:latin typeface="华文中宋" panose="02010600040101010101" pitchFamily="2" charset="-122"/>
                  <a:ea typeface="华文中宋" panose="02010600040101010101" pitchFamily="2" charset="-122"/>
                  <a:sym typeface="+mn-ea"/>
                </a:rPr>
                <a:t>经济整体发展；有利中央集权</a:t>
              </a:r>
              <a:endParaRPr kumimoji="1" lang="zh-CN" altLang="en-US" sz="2700" b="1">
                <a:latin typeface="华文中宋" panose="02010600040101010101" pitchFamily="2" charset="-122"/>
                <a:ea typeface="华文中宋" panose="02010600040101010101" pitchFamily="2" charset="-122"/>
                <a:sym typeface="+mn-ea"/>
              </a:endParaRPr>
            </a:p>
          </p:txBody>
        </p:sp>
      </p:grpSp>
      <p:grpSp>
        <p:nvGrpSpPr>
          <p:cNvPr id="22" name="组合 21"/>
          <p:cNvGrpSpPr/>
          <p:nvPr/>
        </p:nvGrpSpPr>
        <p:grpSpPr>
          <a:xfrm>
            <a:off x="485299" y="4390549"/>
            <a:ext cx="8597264" cy="960596"/>
            <a:chOff x="1177988" y="3608832"/>
            <a:chExt cx="10586992" cy="1280795"/>
          </a:xfrm>
        </p:grpSpPr>
        <p:sp>
          <p:nvSpPr>
            <p:cNvPr id="23" name="矩形 22"/>
            <p:cNvSpPr/>
            <p:nvPr/>
          </p:nvSpPr>
          <p:spPr>
            <a:xfrm>
              <a:off x="1177988" y="3608832"/>
              <a:ext cx="3300078" cy="749935"/>
            </a:xfrm>
            <a:prstGeom prst="rect">
              <a:avLst/>
            </a:prstGeom>
            <a:solidFill>
              <a:srgbClr val="FFFF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2400" b="1">
                  <a:solidFill>
                    <a:srgbClr val="FF0000"/>
                  </a:solidFill>
                  <a:latin typeface="黑体" panose="02010609060101010101" pitchFamily="2" charset="-122"/>
                  <a:ea typeface="黑体" panose="02010609060101010101" pitchFamily="2" charset="-122"/>
                  <a:sym typeface="+mn-ea"/>
                </a:rPr>
                <a:t>重农抑商，奖耕织</a:t>
              </a:r>
              <a:endParaRPr lang="zh-CN" altLang="en-US" sz="2400" b="1" spc="600">
                <a:solidFill>
                  <a:srgbClr val="FF0000"/>
                </a:solidFill>
                <a:latin typeface="黑体" panose="02010609060101010101" pitchFamily="2" charset="-122"/>
                <a:ea typeface="黑体" panose="02010609060101010101" pitchFamily="2" charset="-122"/>
                <a:sym typeface="+mn-ea"/>
              </a:endParaRPr>
            </a:p>
          </p:txBody>
        </p:sp>
        <p:sp>
          <p:nvSpPr>
            <p:cNvPr id="24" name="箭头: 右 9"/>
            <p:cNvSpPr/>
            <p:nvPr/>
          </p:nvSpPr>
          <p:spPr>
            <a:xfrm>
              <a:off x="4727075" y="3750818"/>
              <a:ext cx="694944" cy="463296"/>
            </a:xfrm>
            <a:prstGeom prst="rightArrow">
              <a:avLst/>
            </a:prstGeom>
            <a:solidFill>
              <a:srgbClr val="FFFF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100" b="1"/>
            </a:p>
          </p:txBody>
        </p:sp>
        <p:sp>
          <p:nvSpPr>
            <p:cNvPr id="25" name="文本框 24"/>
            <p:cNvSpPr txBox="1"/>
            <p:nvPr/>
          </p:nvSpPr>
          <p:spPr>
            <a:xfrm>
              <a:off x="5624618" y="3660267"/>
              <a:ext cx="6140362" cy="1229360"/>
            </a:xfrm>
            <a:prstGeom prst="rect">
              <a:avLst/>
            </a:prstGeom>
            <a:noFill/>
          </p:spPr>
          <p:txBody>
            <a:bodyPr wrap="square" rtlCol="0">
              <a:spAutoFit/>
            </a:bodyPr>
            <a:lstStyle/>
            <a:p>
              <a:pPr algn="l"/>
              <a:r>
                <a:rPr kumimoji="1" lang="zh-CN" altLang="en-US" sz="2700" b="1">
                  <a:latin typeface="华文中宋" panose="02010600040101010101" pitchFamily="2" charset="-122"/>
                  <a:ea typeface="华文中宋" panose="02010600040101010101" pitchFamily="2" charset="-122"/>
                  <a:sym typeface="+mn-ea"/>
                </a:rPr>
                <a:t>稳定财政收入；提升生产积极性</a:t>
              </a:r>
              <a:endParaRPr kumimoji="1" lang="zh-CN" altLang="en-US" sz="2700" b="1">
                <a:latin typeface="华文中宋" panose="02010600040101010101" pitchFamily="2" charset="-122"/>
                <a:ea typeface="华文中宋" panose="02010600040101010101" pitchFamily="2" charset="-122"/>
                <a:sym typeface="+mn-ea"/>
              </a:endParaRPr>
            </a:p>
          </p:txBody>
        </p:sp>
      </p:gr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 name="标题 3"/>
          <p:cNvSpPr>
            <a:spLocks noGrp="1"/>
          </p:cNvSpPr>
          <p:nvPr/>
        </p:nvSpPr>
        <p:spPr>
          <a:xfrm>
            <a:off x="384157" y="193005"/>
            <a:ext cx="6025298" cy="530729"/>
          </a:xfrm>
          <a:prstGeom prst="rect">
            <a:avLst/>
          </a:prstGeom>
          <a:solidFill>
            <a:srgbClr val="FFFF00"/>
          </a:solidFill>
          <a:ln w="19050">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商鞅变法</a:t>
            </a:r>
            <a:r>
              <a:rPr lang="en-US" altLang="zh-CN" sz="2700" b="1">
                <a:solidFill>
                  <a:schemeClr val="tx1"/>
                </a:solidFill>
                <a:latin typeface="+mn-ea"/>
              </a:rPr>
              <a:t>——</a:t>
            </a:r>
            <a:r>
              <a:rPr lang="zh-CN" altLang="en-US" sz="2700" b="1">
                <a:latin typeface="+mn-ea"/>
                <a:sym typeface="+mn-ea"/>
              </a:rPr>
              <a:t>军事改革（</a:t>
            </a:r>
            <a:r>
              <a:rPr lang="zh-CN" altLang="en-US" sz="2700" b="1">
                <a:solidFill>
                  <a:srgbClr val="FF0000"/>
                </a:solidFill>
                <a:latin typeface="+mn-ea"/>
                <a:sym typeface="+mn-ea"/>
              </a:rPr>
              <a:t>提高战斗力</a:t>
            </a:r>
            <a:r>
              <a:rPr lang="zh-CN" altLang="en-US" sz="2700" b="1">
                <a:latin typeface="+mn-ea"/>
                <a:sym typeface="+mn-ea"/>
              </a:rPr>
              <a:t>）</a:t>
            </a:r>
            <a:endParaRPr lang="zh-CN" altLang="en-US" sz="2700" b="1">
              <a:solidFill>
                <a:schemeClr val="tx1"/>
              </a:solidFill>
              <a:latin typeface="+mn-ea"/>
            </a:endParaRPr>
          </a:p>
        </p:txBody>
      </p:sp>
      <p:sp>
        <p:nvSpPr>
          <p:cNvPr id="8" name="圆角矩形 7"/>
          <p:cNvSpPr/>
          <p:nvPr/>
        </p:nvSpPr>
        <p:spPr>
          <a:xfrm>
            <a:off x="0" y="892810"/>
            <a:ext cx="8849360" cy="2981960"/>
          </a:xfrm>
          <a:prstGeom prst="roundRect">
            <a:avLst/>
          </a:prstGeom>
          <a:solidFill>
            <a:schemeClr val="accent1">
              <a:lumMod val="20000"/>
              <a:lumOff val="80000"/>
            </a:schemeClr>
          </a:solidFill>
        </p:spPr>
        <p:style>
          <a:lnRef idx="1">
            <a:schemeClr val="accent2"/>
          </a:lnRef>
          <a:fillRef idx="2">
            <a:schemeClr val="accent2"/>
          </a:fillRef>
          <a:effectRef idx="1">
            <a:schemeClr val="accent2"/>
          </a:effectRef>
          <a:fontRef idx="minor">
            <a:schemeClr val="dk1"/>
          </a:fontRef>
        </p:style>
        <p:txBody>
          <a:bodyPr anchor="ctr"/>
          <a:lstStyle/>
          <a:p>
            <a:pPr fontAlgn="auto">
              <a:lnSpc>
                <a:spcPct val="100000"/>
              </a:lnSpc>
            </a:pP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材料一：有军功者，各（各自）以率（标准）受上（等级）爵。为私斗者，各以轻重被刑大小。</a:t>
            </a: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宗室非有军功论，不得为属（归属）籍（公族簿籍）。明尊卑爵秩等级，各以差次（等级）名（名号）田宅、臣妾。</a:t>
            </a: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有功者显荣，无功者虽富无所芬华 。                </a:t>
            </a: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《史记</a:t>
            </a: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商君列传》</a:t>
            </a:r>
            <a:endParaRPr lang="zh-CN" altLang="en-US" sz="2400" b="1">
              <a:latin typeface="楷体" panose="02010609060101010101" pitchFamily="49" charset="-122"/>
              <a:ea typeface="楷体" panose="02010609060101010101" pitchFamily="49" charset="-122"/>
              <a:cs typeface="楷体" panose="02010609060101010101" pitchFamily="49" charset="-122"/>
              <a:sym typeface="+mn-ea"/>
            </a:endParaRPr>
          </a:p>
          <a:p>
            <a:pPr fontAlgn="auto">
              <a:lnSpc>
                <a:spcPct val="100000"/>
              </a:lnSpc>
            </a:pPr>
            <a:r>
              <a:rPr lang="zh-CN" altLang="en-US" sz="2400" b="1">
                <a:latin typeface="楷体" panose="02010609060101010101" pitchFamily="49" charset="-122"/>
                <a:ea typeface="楷体" panose="02010609060101010101" pitchFamily="49" charset="-122"/>
                <a:sym typeface="+mn-ea"/>
              </a:rPr>
              <a:t>材料二：在战斗中士兵若怕死退缩，要受黥刑或劓刑。</a:t>
            </a:r>
            <a:endParaRPr lang="zh-CN" altLang="en-US" sz="2400" b="1">
              <a:latin typeface="楷体" pitchFamily="49" charset="-122"/>
              <a:ea typeface="楷体" pitchFamily="49" charset="-122"/>
              <a:sym typeface="+mn-ea"/>
            </a:endParaRPr>
          </a:p>
          <a:p>
            <a:pPr fontAlgn="auto">
              <a:lnSpc>
                <a:spcPct val="100000"/>
              </a:lnSpc>
            </a:pPr>
            <a:r>
              <a:rPr lang="zh-CN" altLang="en-US" sz="2400" b="1">
                <a:latin typeface="楷体" panose="02010609060101010101" pitchFamily="49" charset="-122"/>
                <a:ea typeface="楷体" panose="02010609060101010101" pitchFamily="49" charset="-122"/>
                <a:sym typeface="+mn-ea"/>
              </a:rPr>
              <a:t>材料三：凡编入什伍组织的在籍成年男子</a:t>
            </a:r>
            <a:r>
              <a:rPr lang="en-US" altLang="zh-CN" sz="2400" b="1">
                <a:latin typeface="楷体" panose="02010609060101010101" pitchFamily="49" charset="-122"/>
                <a:ea typeface="楷体" panose="02010609060101010101" pitchFamily="49" charset="-122"/>
                <a:sym typeface="+mn-ea"/>
              </a:rPr>
              <a:t>……</a:t>
            </a:r>
            <a:r>
              <a:rPr lang="zh-CN" altLang="en-US" sz="2400" b="1">
                <a:latin typeface="楷体" panose="02010609060101010101" pitchFamily="49" charset="-122"/>
                <a:ea typeface="楷体" panose="02010609060101010101" pitchFamily="49" charset="-122"/>
                <a:sym typeface="+mn-ea"/>
              </a:rPr>
              <a:t>随时承担着被征调从军作战的义务，战事一完，则解甲归田，可谓全民皆兵。</a:t>
            </a:r>
            <a:endParaRPr kumimoji="0" lang="zh-CN" altLang="en-US" sz="2400" b="0" i="0" u="none" strike="noStrike" kern="1200" cap="none" spc="0" normalizeH="0" baseline="0" noProof="0">
              <a:ln>
                <a:noFill/>
              </a:ln>
              <a:solidFill>
                <a:schemeClr val="dk1"/>
              </a:solidFill>
              <a:effectLst/>
              <a:uLnTx/>
              <a:uFillTx/>
              <a:latin typeface="+mn-lt"/>
              <a:ea typeface="+mn-ea"/>
              <a:cs typeface="+mn-cs"/>
            </a:endParaRPr>
          </a:p>
        </p:txBody>
      </p:sp>
      <p:grpSp>
        <p:nvGrpSpPr>
          <p:cNvPr id="9" name="组合 8"/>
          <p:cNvGrpSpPr/>
          <p:nvPr/>
        </p:nvGrpSpPr>
        <p:grpSpPr>
          <a:xfrm>
            <a:off x="501650" y="4091940"/>
            <a:ext cx="8304847" cy="562451"/>
            <a:chOff x="1177988" y="3608832"/>
            <a:chExt cx="10474805" cy="749935"/>
          </a:xfrm>
        </p:grpSpPr>
        <p:sp>
          <p:nvSpPr>
            <p:cNvPr id="13" name="矩形 12"/>
            <p:cNvSpPr/>
            <p:nvPr/>
          </p:nvSpPr>
          <p:spPr>
            <a:xfrm>
              <a:off x="1177988" y="3608832"/>
              <a:ext cx="2053181" cy="749935"/>
            </a:xfrm>
            <a:prstGeom prst="rect">
              <a:avLst/>
            </a:prstGeom>
            <a:solidFill>
              <a:srgbClr val="FFFF00"/>
            </a:solidFill>
            <a:ln w="19050">
              <a:solidFill>
                <a:srgbClr val="FF0000">
                  <a:alpha val="97000"/>
                </a:srgb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2800" b="1">
                  <a:solidFill>
                    <a:srgbClr val="FF0000"/>
                  </a:solidFill>
                  <a:latin typeface="+mj-ea"/>
                  <a:ea typeface="+mj-ea"/>
                  <a:cs typeface="宋体" panose="02010600030101010101" pitchFamily="2" charset="-122"/>
                  <a:sym typeface="+mn-ea"/>
                </a:rPr>
                <a:t>奖励军功</a:t>
              </a:r>
              <a:endParaRPr lang="zh-CN" altLang="en-US" sz="2800" b="1" spc="600">
                <a:solidFill>
                  <a:srgbClr val="FF0000"/>
                </a:solidFill>
                <a:latin typeface="+mj-ea"/>
                <a:ea typeface="+mj-ea"/>
                <a:cs typeface="宋体" panose="02010600030101010101" pitchFamily="2" charset="-122"/>
                <a:sym typeface="+mn-ea"/>
              </a:endParaRPr>
            </a:p>
          </p:txBody>
        </p:sp>
        <p:sp>
          <p:nvSpPr>
            <p:cNvPr id="14" name="箭头: 右 9"/>
            <p:cNvSpPr/>
            <p:nvPr/>
          </p:nvSpPr>
          <p:spPr>
            <a:xfrm>
              <a:off x="4115607" y="3780028"/>
              <a:ext cx="694944" cy="463296"/>
            </a:xfrm>
            <a:prstGeom prst="rightArrow">
              <a:avLst/>
            </a:prstGeom>
            <a:solidFill>
              <a:srgbClr val="FFFF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100" b="1"/>
            </a:p>
          </p:txBody>
        </p:sp>
        <p:sp>
          <p:nvSpPr>
            <p:cNvPr id="15" name="文本框 14"/>
            <p:cNvSpPr txBox="1"/>
            <p:nvPr/>
          </p:nvSpPr>
          <p:spPr>
            <a:xfrm>
              <a:off x="5448282" y="3660267"/>
              <a:ext cx="6204511" cy="675640"/>
            </a:xfrm>
            <a:prstGeom prst="rect">
              <a:avLst/>
            </a:prstGeom>
            <a:noFill/>
          </p:spPr>
          <p:txBody>
            <a:bodyPr wrap="square" rtlCol="0">
              <a:spAutoFit/>
            </a:bodyPr>
            <a:lstStyle/>
            <a:p>
              <a:pPr algn="l"/>
              <a:r>
                <a:rPr kumimoji="1" lang="zh-CN" altLang="en-US" sz="2700" b="1">
                  <a:latin typeface="华文中宋" panose="02010600040101010101" pitchFamily="2" charset="-122"/>
                  <a:ea typeface="华文中宋" panose="02010600040101010101" pitchFamily="2" charset="-122"/>
                  <a:sym typeface="+mn-ea"/>
                </a:rPr>
                <a:t>增加军队勇气；打击贵族优势</a:t>
              </a:r>
              <a:endParaRPr kumimoji="1" lang="zh-CN" altLang="en-US" sz="2700" b="1">
                <a:latin typeface="华文中宋" panose="02010600040101010101" pitchFamily="2" charset="-122"/>
                <a:ea typeface="华文中宋" panose="02010600040101010101" pitchFamily="2" charset="-122"/>
                <a:sym typeface="+mn-ea"/>
              </a:endParaRPr>
            </a:p>
          </p:txBody>
        </p:sp>
      </p:grpSp>
      <p:grpSp>
        <p:nvGrpSpPr>
          <p:cNvPr id="16" name="组合 15"/>
          <p:cNvGrpSpPr/>
          <p:nvPr/>
        </p:nvGrpSpPr>
        <p:grpSpPr>
          <a:xfrm>
            <a:off x="189865" y="4950155"/>
            <a:ext cx="8044815" cy="562915"/>
            <a:chOff x="1184912" y="3492268"/>
            <a:chExt cx="9746117" cy="750341"/>
          </a:xfrm>
        </p:grpSpPr>
        <p:sp>
          <p:nvSpPr>
            <p:cNvPr id="17" name="矩形 16"/>
            <p:cNvSpPr/>
            <p:nvPr/>
          </p:nvSpPr>
          <p:spPr>
            <a:xfrm>
              <a:off x="1184912" y="3492674"/>
              <a:ext cx="2727897" cy="749935"/>
            </a:xfrm>
            <a:prstGeom prst="rect">
              <a:avLst/>
            </a:prstGeom>
            <a:solidFill>
              <a:srgbClr val="FFFF00"/>
            </a:solid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2800" b="1" spc="600">
                  <a:solidFill>
                    <a:srgbClr val="FF0000"/>
                  </a:solidFill>
                  <a:latin typeface="黑体" panose="02010609060101010101" pitchFamily="2" charset="-122"/>
                  <a:ea typeface="黑体" panose="02010609060101010101" pitchFamily="2" charset="-122"/>
                  <a:sym typeface="+mn-ea"/>
                </a:rPr>
                <a:t>严肃军纪</a:t>
              </a:r>
              <a:endParaRPr lang="zh-CN" altLang="en-US" sz="2800" b="1" spc="600">
                <a:solidFill>
                  <a:srgbClr val="FF0000"/>
                </a:solidFill>
                <a:latin typeface="黑体" panose="02010609060101010101" pitchFamily="2" charset="-122"/>
                <a:ea typeface="黑体" panose="02010609060101010101" pitchFamily="2" charset="-122"/>
                <a:cs typeface="宋体" panose="02010600030101010101" pitchFamily="2" charset="-122"/>
                <a:sym typeface="+mn-ea"/>
              </a:endParaRPr>
            </a:p>
          </p:txBody>
        </p:sp>
        <p:sp>
          <p:nvSpPr>
            <p:cNvPr id="18" name="箭头: 右 9"/>
            <p:cNvSpPr/>
            <p:nvPr/>
          </p:nvSpPr>
          <p:spPr>
            <a:xfrm>
              <a:off x="4139455" y="3636982"/>
              <a:ext cx="694944" cy="463296"/>
            </a:xfrm>
            <a:prstGeom prst="rightArrow">
              <a:avLst/>
            </a:prstGeom>
            <a:solidFill>
              <a:srgbClr val="FFFF00"/>
            </a:solid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100" b="1"/>
            </a:p>
          </p:txBody>
        </p:sp>
        <p:sp>
          <p:nvSpPr>
            <p:cNvPr id="19" name="文本框 18"/>
            <p:cNvSpPr txBox="1"/>
            <p:nvPr/>
          </p:nvSpPr>
          <p:spPr>
            <a:xfrm>
              <a:off x="5490553" y="3492268"/>
              <a:ext cx="5440476" cy="675449"/>
            </a:xfrm>
            <a:prstGeom prst="rect">
              <a:avLst/>
            </a:prstGeom>
            <a:noFill/>
          </p:spPr>
          <p:txBody>
            <a:bodyPr wrap="square" rtlCol="0">
              <a:spAutoFit/>
            </a:bodyPr>
            <a:lstStyle/>
            <a:p>
              <a:pPr algn="l"/>
              <a:r>
                <a:rPr kumimoji="1" lang="zh-CN" altLang="en-US" sz="2700" b="1">
                  <a:latin typeface="华文中宋" panose="02010600040101010101" pitchFamily="2" charset="-122"/>
                  <a:ea typeface="华文中宋" panose="02010600040101010101" pitchFamily="2" charset="-122"/>
                  <a:sym typeface="+mn-ea"/>
                </a:rPr>
                <a:t>提升军队战斗力</a:t>
              </a:r>
              <a:endParaRPr kumimoji="1" lang="zh-CN" altLang="en-US" sz="2700" b="1">
                <a:latin typeface="华文中宋" panose="02010600040101010101" pitchFamily="2" charset="-122"/>
                <a:ea typeface="华文中宋" panose="02010600040101010101" pitchFamily="2" charset="-122"/>
                <a:sym typeface="+mn-ea"/>
              </a:endParaRPr>
            </a:p>
          </p:txBody>
        </p:sp>
      </p:grpSp>
      <p:grpSp>
        <p:nvGrpSpPr>
          <p:cNvPr id="20" name="组合 19"/>
          <p:cNvGrpSpPr/>
          <p:nvPr/>
        </p:nvGrpSpPr>
        <p:grpSpPr>
          <a:xfrm>
            <a:off x="536575" y="5760244"/>
            <a:ext cx="7697946" cy="614522"/>
            <a:chOff x="1113480" y="4020312"/>
            <a:chExt cx="9775238" cy="819362"/>
          </a:xfrm>
        </p:grpSpPr>
        <p:sp>
          <p:nvSpPr>
            <p:cNvPr id="21" name="矩形 20"/>
            <p:cNvSpPr/>
            <p:nvPr/>
          </p:nvSpPr>
          <p:spPr>
            <a:xfrm>
              <a:off x="1113480" y="4020312"/>
              <a:ext cx="2053181" cy="749935"/>
            </a:xfrm>
            <a:prstGeom prst="rect">
              <a:avLst/>
            </a:prstGeom>
            <a:solidFill>
              <a:srgbClr val="FFFF00"/>
            </a:solidFill>
            <a:ln w="158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2800" b="1">
                  <a:solidFill>
                    <a:srgbClr val="FF0000"/>
                  </a:solidFill>
                  <a:latin typeface="+mn-ea"/>
                  <a:sym typeface="+mn-ea"/>
                </a:rPr>
                <a:t>什伍组织</a:t>
              </a:r>
              <a:endParaRPr lang="zh-CN" altLang="en-US" sz="2800" b="1" spc="600">
                <a:solidFill>
                  <a:srgbClr val="FF0000"/>
                </a:solidFill>
                <a:latin typeface="+mn-ea"/>
                <a:cs typeface="宋体" panose="02010600030101010101" pitchFamily="2" charset="-122"/>
                <a:sym typeface="+mn-ea"/>
              </a:endParaRPr>
            </a:p>
          </p:txBody>
        </p:sp>
        <p:sp>
          <p:nvSpPr>
            <p:cNvPr id="22" name="箭头: 右 9"/>
            <p:cNvSpPr/>
            <p:nvPr/>
          </p:nvSpPr>
          <p:spPr>
            <a:xfrm>
              <a:off x="4026908" y="4164415"/>
              <a:ext cx="694944" cy="463296"/>
            </a:xfrm>
            <a:prstGeom prst="rightArrow">
              <a:avLst/>
            </a:prstGeom>
            <a:solidFill>
              <a:srgbClr val="FFFF00"/>
            </a:solid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100" b="1"/>
            </a:p>
          </p:txBody>
        </p:sp>
        <p:sp>
          <p:nvSpPr>
            <p:cNvPr id="23" name="文本框 22"/>
            <p:cNvSpPr txBox="1"/>
            <p:nvPr/>
          </p:nvSpPr>
          <p:spPr>
            <a:xfrm>
              <a:off x="5448242" y="4164034"/>
              <a:ext cx="5440476" cy="675640"/>
            </a:xfrm>
            <a:prstGeom prst="rect">
              <a:avLst/>
            </a:prstGeom>
            <a:noFill/>
          </p:spPr>
          <p:txBody>
            <a:bodyPr wrap="square" rtlCol="0">
              <a:spAutoFit/>
            </a:bodyPr>
            <a:lstStyle/>
            <a:p>
              <a:pPr algn="l"/>
              <a:r>
                <a:rPr kumimoji="1" lang="zh-CN" altLang="en-US" sz="2700" b="1">
                  <a:latin typeface="华文中宋" panose="02010600040101010101" pitchFamily="2" charset="-122"/>
                  <a:ea typeface="华文中宋" panose="02010600040101010101" pitchFamily="2" charset="-122"/>
                  <a:sym typeface="+mn-ea"/>
                </a:rPr>
                <a:t>保证军队数目稳定</a:t>
              </a:r>
              <a:endParaRPr kumimoji="1" lang="zh-CN" altLang="en-US" sz="2700" b="1">
                <a:latin typeface="华文中宋" panose="02010600040101010101" pitchFamily="2" charset="-122"/>
                <a:ea typeface="华文中宋" panose="02010600040101010101" pitchFamily="2" charset="-122"/>
                <a:sym typeface="+mn-ea"/>
              </a:endParaRPr>
            </a:p>
          </p:txBody>
        </p:sp>
      </p:grpSp>
      <p:pic>
        <p:nvPicPr>
          <p:cNvPr id="15363" name="内容占位符 108553" descr="战国战车兵"/>
          <p:cNvPicPr>
            <a:picLocks noGrp="1" noChangeAspect="1"/>
          </p:cNvPicPr>
          <p:nvPr>
            <p:ph sz="half" idx="4294967295"/>
          </p:nvPr>
        </p:nvPicPr>
        <p:blipFill>
          <a:blip r:embed="rId2"/>
          <a:stretch>
            <a:fillRect/>
          </a:stretch>
        </p:blipFill>
        <p:spPr>
          <a:xfrm>
            <a:off x="7108508" y="4437221"/>
            <a:ext cx="2035493" cy="1563529"/>
          </a:xfrm>
          <a:effectLst>
            <a:softEdge rad="139700"/>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grpSp>
        <p:nvGrpSpPr>
          <p:cNvPr id="8" name="组合 7"/>
          <p:cNvGrpSpPr/>
          <p:nvPr/>
        </p:nvGrpSpPr>
        <p:grpSpPr>
          <a:xfrm>
            <a:off x="426529" y="4452169"/>
            <a:ext cx="8296275" cy="562356"/>
            <a:chOff x="1177988" y="3608832"/>
            <a:chExt cx="11061700" cy="749808"/>
          </a:xfrm>
        </p:grpSpPr>
        <p:sp>
          <p:nvSpPr>
            <p:cNvPr id="9" name="矩形 8"/>
            <p:cNvSpPr/>
            <p:nvPr/>
          </p:nvSpPr>
          <p:spPr>
            <a:xfrm>
              <a:off x="1177988" y="3608832"/>
              <a:ext cx="2353056" cy="749808"/>
            </a:xfrm>
            <a:prstGeom prst="rect">
              <a:avLst/>
            </a:prstGeom>
            <a:solidFill>
              <a:srgbClr val="FFFF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2400" b="1" spc="600">
                  <a:solidFill>
                    <a:srgbClr val="FF0000"/>
                  </a:solidFill>
                  <a:latin typeface="微软雅黑" panose="020b0503020204020204" charset="-122"/>
                  <a:ea typeface="微软雅黑" panose="020b0503020204020204" charset="-122"/>
                </a:rPr>
                <a:t>行县制</a:t>
              </a:r>
              <a:endParaRPr lang="zh-CN" altLang="en-US" sz="2400" b="1" spc="600">
                <a:solidFill>
                  <a:srgbClr val="FF0000"/>
                </a:solidFill>
                <a:latin typeface="微软雅黑" panose="020b0503020204020204" charset="-122"/>
                <a:ea typeface="微软雅黑" panose="020b0503020204020204" charset="-122"/>
              </a:endParaRPr>
            </a:p>
          </p:txBody>
        </p:sp>
        <p:sp>
          <p:nvSpPr>
            <p:cNvPr id="10" name="箭头: 右 9"/>
            <p:cNvSpPr/>
            <p:nvPr/>
          </p:nvSpPr>
          <p:spPr>
            <a:xfrm>
              <a:off x="4033964" y="3752088"/>
              <a:ext cx="694944" cy="463296"/>
            </a:xfrm>
            <a:prstGeom prst="rightArrow">
              <a:avLst/>
            </a:prstGeom>
            <a:solidFill>
              <a:srgbClr val="FFFF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100" b="1"/>
            </a:p>
          </p:txBody>
        </p:sp>
        <p:sp>
          <p:nvSpPr>
            <p:cNvPr id="11" name="文本框 10"/>
            <p:cNvSpPr txBox="1"/>
            <p:nvPr/>
          </p:nvSpPr>
          <p:spPr>
            <a:xfrm>
              <a:off x="4957508" y="3660479"/>
              <a:ext cx="7282180" cy="675640"/>
            </a:xfrm>
            <a:prstGeom prst="rect">
              <a:avLst/>
            </a:prstGeom>
            <a:noFill/>
          </p:spPr>
          <p:txBody>
            <a:bodyPr wrap="square" rtlCol="0">
              <a:spAutoFit/>
            </a:bodyPr>
            <a:lstStyle/>
            <a:p>
              <a:r>
                <a:rPr kumimoji="1" lang="zh-CN" altLang="en-US" sz="2700" b="1">
                  <a:latin typeface="华文中宋" panose="02010600040101010101" pitchFamily="2" charset="-122"/>
                  <a:ea typeface="华文中宋" panose="02010600040101010101" pitchFamily="2" charset="-122"/>
                </a:rPr>
                <a:t>强化中央集权；有利于国家统一</a:t>
              </a:r>
              <a:endParaRPr kumimoji="1" lang="zh-CN" altLang="en-US" sz="2700" b="1">
                <a:latin typeface="华文中宋" panose="02010600040101010101" pitchFamily="2" charset="-122"/>
                <a:ea typeface="华文中宋" panose="02010600040101010101" pitchFamily="2" charset="-122"/>
              </a:endParaRPr>
            </a:p>
          </p:txBody>
        </p:sp>
      </p:grpSp>
      <p:grpSp>
        <p:nvGrpSpPr>
          <p:cNvPr id="16" name="组合 15"/>
          <p:cNvGrpSpPr/>
          <p:nvPr/>
        </p:nvGrpSpPr>
        <p:grpSpPr>
          <a:xfrm>
            <a:off x="525589" y="5229768"/>
            <a:ext cx="7779258" cy="562356"/>
            <a:chOff x="1177988" y="4642182"/>
            <a:chExt cx="10372344" cy="749808"/>
          </a:xfrm>
        </p:grpSpPr>
        <p:sp>
          <p:nvSpPr>
            <p:cNvPr id="7" name="矩形 6"/>
            <p:cNvSpPr/>
            <p:nvPr/>
          </p:nvSpPr>
          <p:spPr>
            <a:xfrm>
              <a:off x="1177988" y="4642182"/>
              <a:ext cx="2353056" cy="749808"/>
            </a:xfrm>
            <a:prstGeom prst="rect">
              <a:avLst/>
            </a:prstGeom>
            <a:solidFill>
              <a:srgbClr val="FFFF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2400" b="1" spc="600">
                  <a:solidFill>
                    <a:srgbClr val="FF0000"/>
                  </a:solidFill>
                  <a:latin typeface="微软雅黑" panose="020b0503020204020204" charset="-122"/>
                  <a:ea typeface="微软雅黑" panose="020b0503020204020204" charset="-122"/>
                </a:rPr>
                <a:t>连坐法</a:t>
              </a:r>
              <a:endParaRPr lang="zh-CN" altLang="en-US" sz="2400" b="1" spc="600">
                <a:solidFill>
                  <a:srgbClr val="FF0000"/>
                </a:solidFill>
                <a:latin typeface="微软雅黑" panose="020b0503020204020204" charset="-122"/>
                <a:ea typeface="微软雅黑" panose="020b0503020204020204" charset="-122"/>
              </a:endParaRPr>
            </a:p>
          </p:txBody>
        </p:sp>
        <p:sp>
          <p:nvSpPr>
            <p:cNvPr id="5" name="箭头: 右 9"/>
            <p:cNvSpPr/>
            <p:nvPr/>
          </p:nvSpPr>
          <p:spPr>
            <a:xfrm>
              <a:off x="4033964" y="4785438"/>
              <a:ext cx="694944" cy="463296"/>
            </a:xfrm>
            <a:prstGeom prst="rightArrow">
              <a:avLst/>
            </a:prstGeom>
            <a:solidFill>
              <a:srgbClr val="FFFF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100" b="1"/>
            </a:p>
          </p:txBody>
        </p:sp>
        <p:sp>
          <p:nvSpPr>
            <p:cNvPr id="13" name="文本框 12"/>
            <p:cNvSpPr txBox="1"/>
            <p:nvPr/>
          </p:nvSpPr>
          <p:spPr>
            <a:xfrm>
              <a:off x="4957508" y="4693920"/>
              <a:ext cx="6592824" cy="675640"/>
            </a:xfrm>
            <a:prstGeom prst="rect">
              <a:avLst/>
            </a:prstGeom>
            <a:noFill/>
          </p:spPr>
          <p:txBody>
            <a:bodyPr wrap="square" rtlCol="0">
              <a:spAutoFit/>
            </a:bodyPr>
            <a:lstStyle/>
            <a:p>
              <a:r>
                <a:rPr kumimoji="1" lang="zh-CN" altLang="en-US" sz="2700" b="1">
                  <a:latin typeface="华文中宋" panose="02010600040101010101" pitchFamily="2" charset="-122"/>
                  <a:ea typeface="华文中宋" panose="02010600040101010101" pitchFamily="2" charset="-122"/>
                </a:rPr>
                <a:t>加强人民管理；有效行使权力</a:t>
              </a:r>
              <a:endParaRPr kumimoji="1" lang="zh-CN" altLang="en-US" sz="2700" b="1">
                <a:latin typeface="华文中宋" panose="02010600040101010101" pitchFamily="2" charset="-122"/>
                <a:ea typeface="华文中宋" panose="02010600040101010101" pitchFamily="2" charset="-122"/>
              </a:endParaRPr>
            </a:p>
          </p:txBody>
        </p:sp>
      </p:grpSp>
      <p:grpSp>
        <p:nvGrpSpPr>
          <p:cNvPr id="17" name="组合 16"/>
          <p:cNvGrpSpPr/>
          <p:nvPr/>
        </p:nvGrpSpPr>
        <p:grpSpPr>
          <a:xfrm>
            <a:off x="525589" y="6012256"/>
            <a:ext cx="7779258" cy="562356"/>
            <a:chOff x="1177988" y="5696558"/>
            <a:chExt cx="10372344" cy="749808"/>
          </a:xfrm>
        </p:grpSpPr>
        <p:sp>
          <p:nvSpPr>
            <p:cNvPr id="6" name="矩形 5"/>
            <p:cNvSpPr/>
            <p:nvPr/>
          </p:nvSpPr>
          <p:spPr>
            <a:xfrm>
              <a:off x="1177988" y="5696558"/>
              <a:ext cx="2353056" cy="749808"/>
            </a:xfrm>
            <a:prstGeom prst="rect">
              <a:avLst/>
            </a:prstGeom>
            <a:solidFill>
              <a:srgbClr val="FFFF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2400" b="1" spc="600">
                  <a:solidFill>
                    <a:srgbClr val="FF0000"/>
                  </a:solidFill>
                  <a:latin typeface="微软雅黑" panose="020b0503020204020204" charset="-122"/>
                  <a:ea typeface="微软雅黑" panose="020b0503020204020204" charset="-122"/>
                </a:rPr>
                <a:t>重刑罚</a:t>
              </a:r>
              <a:endParaRPr lang="zh-CN" altLang="en-US" sz="2400" b="1" spc="600">
                <a:solidFill>
                  <a:srgbClr val="FF0000"/>
                </a:solidFill>
                <a:latin typeface="微软雅黑" panose="020b0503020204020204" charset="-122"/>
                <a:ea typeface="微软雅黑" panose="020b0503020204020204" charset="-122"/>
              </a:endParaRPr>
            </a:p>
          </p:txBody>
        </p:sp>
        <p:sp>
          <p:nvSpPr>
            <p:cNvPr id="12" name="箭头: 右 10"/>
            <p:cNvSpPr/>
            <p:nvPr/>
          </p:nvSpPr>
          <p:spPr>
            <a:xfrm>
              <a:off x="4033964" y="5839814"/>
              <a:ext cx="694944" cy="463296"/>
            </a:xfrm>
            <a:prstGeom prst="rightArrow">
              <a:avLst/>
            </a:prstGeom>
            <a:solidFill>
              <a:srgbClr val="FFFF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100" b="1"/>
            </a:p>
          </p:txBody>
        </p:sp>
        <p:sp>
          <p:nvSpPr>
            <p:cNvPr id="14" name="文本框 13"/>
            <p:cNvSpPr txBox="1"/>
            <p:nvPr/>
          </p:nvSpPr>
          <p:spPr>
            <a:xfrm>
              <a:off x="4957508" y="5748296"/>
              <a:ext cx="6592824" cy="675640"/>
            </a:xfrm>
            <a:prstGeom prst="rect">
              <a:avLst/>
            </a:prstGeom>
            <a:noFill/>
          </p:spPr>
          <p:txBody>
            <a:bodyPr wrap="square" rtlCol="0">
              <a:spAutoFit/>
            </a:bodyPr>
            <a:lstStyle/>
            <a:p>
              <a:r>
                <a:rPr kumimoji="1" lang="zh-CN" altLang="en-US" sz="2700" b="1">
                  <a:latin typeface="华文中宋" panose="02010600040101010101" pitchFamily="2" charset="-122"/>
                  <a:ea typeface="华文中宋" panose="02010600040101010101" pitchFamily="2" charset="-122"/>
                </a:rPr>
                <a:t>强化法律意识；保证变法效果</a:t>
              </a:r>
              <a:endParaRPr kumimoji="1" lang="zh-CN" altLang="en-US" sz="2700" b="1">
                <a:latin typeface="华文中宋" panose="02010600040101010101" pitchFamily="2" charset="-122"/>
                <a:ea typeface="华文中宋" panose="02010600040101010101" pitchFamily="2" charset="-122"/>
              </a:endParaRPr>
            </a:p>
          </p:txBody>
        </p:sp>
      </p:grpSp>
      <p:sp>
        <p:nvSpPr>
          <p:cNvPr id="2" name="圆角矩形 1"/>
          <p:cNvSpPr/>
          <p:nvPr/>
        </p:nvSpPr>
        <p:spPr>
          <a:xfrm>
            <a:off x="102235" y="786130"/>
            <a:ext cx="8963660" cy="3512820"/>
          </a:xfrm>
          <a:prstGeom prst="roundRect">
            <a:avLst/>
          </a:prstGeom>
          <a:solidFill>
            <a:schemeClr val="accent1">
              <a:lumMod val="20000"/>
              <a:lumOff val="80000"/>
            </a:schemeClr>
          </a:solidFill>
        </p:spPr>
        <p:style>
          <a:lnRef idx="1">
            <a:schemeClr val="accent2"/>
          </a:lnRef>
          <a:fillRef idx="2">
            <a:schemeClr val="accent2"/>
          </a:fillRef>
          <a:effectRef idx="1">
            <a:schemeClr val="accent2"/>
          </a:effectRef>
          <a:fontRef idx="minor">
            <a:schemeClr val="dk1"/>
          </a:fontRef>
        </p:style>
        <p:txBody>
          <a:bodyPr anchor="ctr"/>
          <a:lstStyle/>
          <a:p>
            <a:pPr marL="0" marR="0" lvl="0" indent="0" algn="l" defTabSz="914400" rtl="0">
              <a:lnSpc>
                <a:spcPct val="100000"/>
              </a:lnSpc>
              <a:spcBef>
                <a:spcPct val="0"/>
              </a:spcBef>
              <a:spcAft>
                <a:spcPct val="0"/>
              </a:spcAft>
              <a:buClrTx/>
              <a:buSzTx/>
              <a:buFontTx/>
              <a:buNone/>
              <a:defRPr/>
            </a:pP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材料一：（商鞅）集小（都）乡邑聚为县，置令、丞，凡三十县。</a:t>
            </a:r>
            <a:endParaRPr lang="zh-CN" altLang="en-US" sz="2400" b="1">
              <a:solidFill>
                <a:schemeClr val="tx1"/>
              </a:solidFill>
              <a:latin typeface="楷体" pitchFamily="49" charset="-122"/>
              <a:ea typeface="楷体" pitchFamily="49" charset="-122"/>
              <a:cs typeface="楷体" panose="02010609060101010101" pitchFamily="49" charset="-122"/>
            </a:endParaRPr>
          </a:p>
          <a:p>
            <a:pPr marL="0" marR="0" lvl="0" indent="0" algn="l" defTabSz="914400" rtl="0">
              <a:lnSpc>
                <a:spcPct val="100000"/>
              </a:lnSpc>
              <a:spcBef>
                <a:spcPct val="0"/>
              </a:spcBef>
              <a:spcAft>
                <a:spcPct val="0"/>
              </a:spcAft>
              <a:buClrTx/>
              <a:buSzTx/>
              <a:buFontTx/>
              <a:buNone/>
              <a:defRPr/>
            </a:pP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材料二：令民为什伍，而相牧司连坐。不告奸者腰斩，告奸者与斩敌首同赏，匿奸者与降敌同罚。</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史记</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商君列传</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endParaRPr lang="en-US" altLang="zh-CN" sz="2400" b="1">
              <a:solidFill>
                <a:schemeClr val="tx1"/>
              </a:solidFill>
              <a:latin typeface="楷体" pitchFamily="49" charset="-122"/>
              <a:ea typeface="楷体" pitchFamily="49" charset="-122"/>
              <a:cs typeface="楷体" panose="02010609060101010101" pitchFamily="49" charset="-122"/>
              <a:sym typeface="+mn-ea"/>
            </a:endParaRPr>
          </a:p>
          <a:p>
            <a:pPr marL="0" marR="0" lvl="0" indent="0" algn="l" defTabSz="914400" rtl="0">
              <a:lnSpc>
                <a:spcPct val="100000"/>
              </a:lnSpc>
              <a:spcBef>
                <a:spcPct val="0"/>
              </a:spcBef>
              <a:spcAft>
                <a:spcPct val="0"/>
              </a:spcAft>
              <a:buClrTx/>
              <a:buSzTx/>
              <a:buFontTx/>
              <a:buNone/>
              <a:defRPr/>
            </a:pPr>
            <a:r>
              <a:rPr lang="zh-CN" altLang="en-US" sz="2400" b="1">
                <a:latin typeface="楷体" panose="02010609060101010101" pitchFamily="49" charset="-122"/>
                <a:ea typeface="楷体" panose="02010609060101010101" pitchFamily="49" charset="-122"/>
                <a:sym typeface="+mn-ea"/>
              </a:rPr>
              <a:t>材料三：告发奸人能获得与在战场上杀敌一样的奖赏，隐匿者将受到与降敌一样的处罚。一家有罪，其他九家如不告发，那么九家一起治罪。商鞅主张轻罪重罚，偷盗牛马者都要被判处死刑，甚至对于“弃灰于道者”也要被处以刑罚。</a:t>
            </a:r>
            <a:r>
              <a:rPr lang="en-US" altLang="zh-CN" sz="2400" b="1">
                <a:latin typeface="楷体" panose="02010609060101010101" pitchFamily="49" charset="-122"/>
                <a:ea typeface="楷体" panose="02010609060101010101" pitchFamily="49" charset="-122"/>
                <a:sym typeface="+mn-ea"/>
              </a:rPr>
              <a:t>					 ——</a:t>
            </a:r>
            <a:r>
              <a:rPr lang="zh-CN" altLang="en-US" sz="2400" b="1">
                <a:latin typeface="楷体" panose="02010609060101010101" pitchFamily="49" charset="-122"/>
                <a:ea typeface="楷体" panose="02010609060101010101" pitchFamily="49" charset="-122"/>
                <a:sym typeface="+mn-ea"/>
              </a:rPr>
              <a:t>赵毅等</a:t>
            </a:r>
            <a:r>
              <a:rPr lang="en-US" altLang="zh-CN" sz="2400" b="1">
                <a:latin typeface="楷体" panose="02010609060101010101" pitchFamily="49" charset="-122"/>
                <a:ea typeface="楷体" panose="02010609060101010101" pitchFamily="49" charset="-122"/>
                <a:sym typeface="+mn-ea"/>
              </a:rPr>
              <a:t>《</a:t>
            </a:r>
            <a:r>
              <a:rPr lang="zh-CN" altLang="en-US" sz="2400" b="1">
                <a:latin typeface="楷体" panose="02010609060101010101" pitchFamily="49" charset="-122"/>
                <a:ea typeface="楷体" panose="02010609060101010101" pitchFamily="49" charset="-122"/>
                <a:sym typeface="+mn-ea"/>
              </a:rPr>
              <a:t>中国古代史</a:t>
            </a:r>
            <a:r>
              <a:rPr lang="en-US" altLang="zh-CN" sz="2400" b="1">
                <a:latin typeface="楷体" panose="02010609060101010101" pitchFamily="49" charset="-122"/>
                <a:ea typeface="楷体" panose="02010609060101010101" pitchFamily="49" charset="-122"/>
                <a:sym typeface="+mn-ea"/>
              </a:rPr>
              <a:t>》</a:t>
            </a:r>
            <a:endParaRPr kumimoji="0" lang="zh-CN" altLang="en-US" sz="2400" b="0" i="0" u="none" strike="noStrike" kern="1200" cap="none" spc="0" normalizeH="0" baseline="0" noProof="0">
              <a:ln>
                <a:noFill/>
              </a:ln>
              <a:solidFill>
                <a:schemeClr val="dk1"/>
              </a:solidFill>
              <a:effectLst/>
              <a:uLnTx/>
              <a:uFillTx/>
              <a:latin typeface="+mn-lt"/>
              <a:ea typeface="+mn-ea"/>
              <a:cs typeface="+mn-cs"/>
            </a:endParaRPr>
          </a:p>
        </p:txBody>
      </p:sp>
      <p:sp>
        <p:nvSpPr>
          <p:cNvPr id="3" name="标题 3"/>
          <p:cNvSpPr>
            <a:spLocks noGrp="1"/>
          </p:cNvSpPr>
          <p:nvPr/>
        </p:nvSpPr>
        <p:spPr>
          <a:xfrm>
            <a:off x="241917" y="64100"/>
            <a:ext cx="6025298" cy="530729"/>
          </a:xfrm>
          <a:prstGeom prst="rect">
            <a:avLst/>
          </a:prstGeom>
          <a:solidFill>
            <a:srgbClr val="FFFF00"/>
          </a:solidFill>
          <a:ln w="19050">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商鞅变法</a:t>
            </a:r>
            <a:r>
              <a:rPr lang="en-US" altLang="zh-CN" sz="2700" b="1">
                <a:solidFill>
                  <a:schemeClr val="tx1"/>
                </a:solidFill>
                <a:latin typeface="+mn-ea"/>
              </a:rPr>
              <a:t>——</a:t>
            </a:r>
            <a:r>
              <a:rPr lang="zh-CN" altLang="en-US" sz="2700" b="1">
                <a:solidFill>
                  <a:schemeClr val="tx1"/>
                </a:solidFill>
                <a:latin typeface="+mn-ea"/>
                <a:sym typeface="+mn-ea"/>
              </a:rPr>
              <a:t>政治改革（</a:t>
            </a:r>
            <a:r>
              <a:rPr lang="zh-CN" altLang="en-US" sz="2700" b="1">
                <a:solidFill>
                  <a:srgbClr val="FF0000"/>
                </a:solidFill>
                <a:latin typeface="+mn-ea"/>
                <a:sym typeface="+mn-ea"/>
              </a:rPr>
              <a:t>加强集权</a:t>
            </a:r>
            <a:r>
              <a:rPr lang="zh-CN" altLang="en-US" sz="2700" b="1">
                <a:solidFill>
                  <a:schemeClr val="tx1"/>
                </a:solidFill>
                <a:latin typeface="+mn-ea"/>
                <a:sym typeface="+mn-ea"/>
              </a:rPr>
              <a:t>）</a:t>
            </a:r>
            <a:endParaRPr lang="zh-CN" altLang="en-US" sz="2700" b="1">
              <a:solidFill>
                <a:schemeClr val="tx1"/>
              </a:solidFill>
              <a:latin typeface="+mn-ea"/>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6" name="标题 3"/>
          <p:cNvSpPr>
            <a:spLocks noGrp="1"/>
          </p:cNvSpPr>
          <p:nvPr/>
        </p:nvSpPr>
        <p:spPr>
          <a:xfrm>
            <a:off x="143034" y="243364"/>
            <a:ext cx="8560594" cy="530543"/>
          </a:xfrm>
          <a:prstGeom prst="rect">
            <a:avLst/>
          </a:prstGeom>
          <a:solidFill>
            <a:srgbClr val="FFFF00"/>
          </a:solidFill>
          <a:ln w="15875">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商鞅变法</a:t>
            </a:r>
            <a:r>
              <a:rPr lang="en-US" altLang="zh-CN" sz="2700" b="1">
                <a:solidFill>
                  <a:schemeClr val="tx1"/>
                </a:solidFill>
                <a:latin typeface="+mn-ea"/>
              </a:rPr>
              <a:t>——</a:t>
            </a:r>
            <a:r>
              <a:rPr lang="zh-CN" altLang="en-US" sz="2700" b="1">
                <a:latin typeface="+mn-ea"/>
                <a:sym typeface="+mn-ea"/>
              </a:rPr>
              <a:t>文化、习俗改革（</a:t>
            </a:r>
            <a:r>
              <a:rPr lang="zh-CN" altLang="en-US" sz="2700" b="1">
                <a:solidFill>
                  <a:srgbClr val="FF0000"/>
                </a:solidFill>
                <a:latin typeface="+mn-ea"/>
                <a:sym typeface="+mn-ea"/>
              </a:rPr>
              <a:t>思想控制，移风易俗</a:t>
            </a:r>
            <a:r>
              <a:rPr lang="zh-CN" altLang="en-US" sz="2700" b="1">
                <a:latin typeface="+mn-ea"/>
                <a:sym typeface="+mn-ea"/>
              </a:rPr>
              <a:t>）</a:t>
            </a:r>
            <a:endParaRPr lang="zh-CN" altLang="en-US" sz="2700" b="1">
              <a:solidFill>
                <a:schemeClr val="tx1"/>
              </a:solidFill>
              <a:latin typeface="+mn-ea"/>
              <a:sym typeface="+mn-ea"/>
            </a:endParaRPr>
          </a:p>
        </p:txBody>
      </p:sp>
      <p:grpSp>
        <p:nvGrpSpPr>
          <p:cNvPr id="4" name="组合 3"/>
          <p:cNvGrpSpPr/>
          <p:nvPr/>
        </p:nvGrpSpPr>
        <p:grpSpPr>
          <a:xfrm>
            <a:off x="682466" y="4150143"/>
            <a:ext cx="7779258" cy="562356"/>
            <a:chOff x="1177988" y="4642182"/>
            <a:chExt cx="10372344" cy="749808"/>
          </a:xfrm>
        </p:grpSpPr>
        <p:sp>
          <p:nvSpPr>
            <p:cNvPr id="9" name="矩形 8"/>
            <p:cNvSpPr/>
            <p:nvPr/>
          </p:nvSpPr>
          <p:spPr>
            <a:xfrm>
              <a:off x="1177988" y="4642182"/>
              <a:ext cx="2353056" cy="749808"/>
            </a:xfrm>
            <a:prstGeom prst="rect">
              <a:avLst/>
            </a:prstGeom>
            <a:solidFill>
              <a:srgbClr val="FFFF00"/>
            </a:solidFill>
            <a:ln w="1905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2800" b="1" spc="600">
                  <a:solidFill>
                    <a:srgbClr val="FF0000"/>
                  </a:solidFill>
                  <a:latin typeface="黑体" panose="02010609060101010101" pitchFamily="2" charset="-122"/>
                  <a:ea typeface="黑体" panose="02010609060101010101" pitchFamily="2" charset="-122"/>
                </a:rPr>
                <a:t>焚诗书</a:t>
              </a:r>
              <a:endParaRPr lang="zh-CN" altLang="en-US" sz="2800" b="1" spc="600">
                <a:solidFill>
                  <a:srgbClr val="FF0000"/>
                </a:solidFill>
                <a:latin typeface="黑体" panose="02010609060101010101" pitchFamily="2" charset="-122"/>
                <a:ea typeface="黑体" panose="02010609060101010101" pitchFamily="2" charset="-122"/>
              </a:endParaRPr>
            </a:p>
          </p:txBody>
        </p:sp>
        <p:sp>
          <p:nvSpPr>
            <p:cNvPr id="11" name="箭头: 右 8"/>
            <p:cNvSpPr/>
            <p:nvPr/>
          </p:nvSpPr>
          <p:spPr>
            <a:xfrm>
              <a:off x="4033964" y="4785438"/>
              <a:ext cx="694944" cy="463296"/>
            </a:xfrm>
            <a:prstGeom prst="rightArrow">
              <a:avLst/>
            </a:prstGeom>
            <a:solidFill>
              <a:srgbClr val="FFFF00">
                <a:alpha val="91000"/>
              </a:srgbClr>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100" b="1"/>
            </a:p>
          </p:txBody>
        </p:sp>
        <p:sp>
          <p:nvSpPr>
            <p:cNvPr id="12" name="文本框 11"/>
            <p:cNvSpPr txBox="1"/>
            <p:nvPr/>
          </p:nvSpPr>
          <p:spPr>
            <a:xfrm>
              <a:off x="4957508" y="4693920"/>
              <a:ext cx="6592824" cy="675640"/>
            </a:xfrm>
            <a:prstGeom prst="rect">
              <a:avLst/>
            </a:prstGeom>
            <a:noFill/>
          </p:spPr>
          <p:txBody>
            <a:bodyPr wrap="square" rtlCol="0">
              <a:spAutoFit/>
            </a:bodyPr>
            <a:lstStyle/>
            <a:p>
              <a:r>
                <a:rPr kumimoji="1" lang="zh-CN" altLang="en-US" sz="2700" b="1">
                  <a:latin typeface="华文中宋" panose="02010600040101010101" pitchFamily="2" charset="-122"/>
                  <a:ea typeface="华文中宋" panose="02010600040101010101" pitchFamily="2" charset="-122"/>
                </a:rPr>
                <a:t>强化思想控制；稳定社会秩序</a:t>
              </a:r>
              <a:endParaRPr kumimoji="1" lang="zh-CN" altLang="en-US" sz="2700" b="1">
                <a:latin typeface="华文中宋" panose="02010600040101010101" pitchFamily="2" charset="-122"/>
                <a:ea typeface="华文中宋" panose="02010600040101010101" pitchFamily="2" charset="-122"/>
              </a:endParaRPr>
            </a:p>
          </p:txBody>
        </p:sp>
      </p:grpSp>
      <p:grpSp>
        <p:nvGrpSpPr>
          <p:cNvPr id="13" name="组合 12"/>
          <p:cNvGrpSpPr/>
          <p:nvPr/>
        </p:nvGrpSpPr>
        <p:grpSpPr>
          <a:xfrm>
            <a:off x="682466" y="5035983"/>
            <a:ext cx="7779258" cy="562356"/>
            <a:chOff x="1177988" y="4642182"/>
            <a:chExt cx="10372344" cy="749808"/>
          </a:xfrm>
        </p:grpSpPr>
        <p:sp>
          <p:nvSpPr>
            <p:cNvPr id="14" name="矩形 13"/>
            <p:cNvSpPr/>
            <p:nvPr/>
          </p:nvSpPr>
          <p:spPr>
            <a:xfrm>
              <a:off x="1177988" y="4642182"/>
              <a:ext cx="2353056" cy="749808"/>
            </a:xfrm>
            <a:prstGeom prst="rect">
              <a:avLst/>
            </a:prstGeom>
            <a:solidFill>
              <a:srgbClr val="FFFF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en-US" sz="2800" b="1" spc="600">
                  <a:solidFill>
                    <a:srgbClr val="FF0000"/>
                  </a:solidFill>
                  <a:latin typeface="黑体" panose="02010609060101010101" pitchFamily="2" charset="-122"/>
                  <a:ea typeface="黑体" panose="02010609060101010101" pitchFamily="2" charset="-122"/>
                </a:rPr>
                <a:t>强分家</a:t>
              </a:r>
              <a:endParaRPr lang="zh-CN" altLang="en-US" sz="2800" b="1" spc="600">
                <a:solidFill>
                  <a:srgbClr val="FF0000"/>
                </a:solidFill>
                <a:latin typeface="黑体" panose="02010609060101010101" pitchFamily="2" charset="-122"/>
                <a:ea typeface="黑体" panose="02010609060101010101" pitchFamily="2" charset="-122"/>
              </a:endParaRPr>
            </a:p>
          </p:txBody>
        </p:sp>
        <p:sp>
          <p:nvSpPr>
            <p:cNvPr id="15" name="箭头: 右 12"/>
            <p:cNvSpPr/>
            <p:nvPr/>
          </p:nvSpPr>
          <p:spPr>
            <a:xfrm>
              <a:off x="4033964" y="4785438"/>
              <a:ext cx="694944" cy="463296"/>
            </a:xfrm>
            <a:prstGeom prst="rightArrow">
              <a:avLst/>
            </a:prstGeom>
            <a:solidFill>
              <a:srgbClr val="FFFF00"/>
            </a:solidFill>
            <a:ln w="158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sz="100" b="1"/>
            </a:p>
          </p:txBody>
        </p:sp>
        <p:sp>
          <p:nvSpPr>
            <p:cNvPr id="16" name="文本框 15"/>
            <p:cNvSpPr txBox="1"/>
            <p:nvPr/>
          </p:nvSpPr>
          <p:spPr>
            <a:xfrm>
              <a:off x="4957508" y="4693920"/>
              <a:ext cx="6592824" cy="675640"/>
            </a:xfrm>
            <a:prstGeom prst="rect">
              <a:avLst/>
            </a:prstGeom>
            <a:noFill/>
          </p:spPr>
          <p:txBody>
            <a:bodyPr wrap="square" rtlCol="0">
              <a:spAutoFit/>
            </a:bodyPr>
            <a:lstStyle/>
            <a:p>
              <a:r>
                <a:rPr kumimoji="1" lang="zh-CN" altLang="en-US" sz="2700" b="1">
                  <a:latin typeface="华文中宋" panose="02010600040101010101" pitchFamily="2" charset="-122"/>
                  <a:ea typeface="华文中宋" panose="02010600040101010101" pitchFamily="2" charset="-122"/>
                </a:rPr>
                <a:t>促进小农经济；提升财政收入</a:t>
              </a:r>
              <a:endParaRPr kumimoji="1" lang="zh-CN" altLang="en-US" sz="2700" b="1">
                <a:latin typeface="华文中宋" panose="02010600040101010101" pitchFamily="2" charset="-122"/>
                <a:ea typeface="华文中宋" panose="02010600040101010101" pitchFamily="2" charset="-122"/>
              </a:endParaRPr>
            </a:p>
          </p:txBody>
        </p:sp>
      </p:grpSp>
      <p:sp>
        <p:nvSpPr>
          <p:cNvPr id="3" name="圆角矩形 2"/>
          <p:cNvSpPr/>
          <p:nvPr/>
        </p:nvSpPr>
        <p:spPr>
          <a:xfrm>
            <a:off x="-66040" y="990600"/>
            <a:ext cx="8980170" cy="2823845"/>
          </a:xfrm>
          <a:prstGeom prst="roundRect">
            <a:avLst/>
          </a:prstGeom>
          <a:solidFill>
            <a:schemeClr val="accent1">
              <a:lumMod val="20000"/>
              <a:lumOff val="80000"/>
            </a:schemeClr>
          </a:solidFill>
        </p:spPr>
        <p:style>
          <a:lnRef idx="1">
            <a:schemeClr val="accent2"/>
          </a:lnRef>
          <a:fillRef idx="2">
            <a:schemeClr val="accent2"/>
          </a:fillRef>
          <a:effectRef idx="1">
            <a:schemeClr val="accent2"/>
          </a:effectRef>
          <a:fontRef idx="minor">
            <a:schemeClr val="dk1"/>
          </a:fontRef>
        </p:style>
        <p:txBody>
          <a:bodyPr anchor="ctr"/>
          <a:lstStyle/>
          <a:p>
            <a:pPr marL="0" marR="0" lvl="0" indent="0" algn="l" defTabSz="914400" rtl="0">
              <a:lnSpc>
                <a:spcPct val="100000"/>
              </a:lnSpc>
              <a:spcBef>
                <a:spcPct val="0"/>
              </a:spcBef>
              <a:spcAft>
                <a:spcPct val="0"/>
              </a:spcAft>
              <a:buClrTx/>
              <a:buSzTx/>
              <a:buFontTx/>
              <a:buNone/>
              <a:defRPr/>
            </a:pP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材料一：国贫而务战，毒输于敌，无六虱，必强。国富而不战，偷生于内，有六虱，必弱。     </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《商君书·靳令》</a:t>
            </a:r>
            <a:endParaRPr lang="en-US" altLang="zh-CN" sz="2400" b="1">
              <a:solidFill>
                <a:schemeClr val="tx1"/>
              </a:solidFill>
              <a:latin typeface="楷体" pitchFamily="49" charset="-122"/>
              <a:ea typeface="楷体" pitchFamily="49" charset="-122"/>
              <a:cs typeface="楷体" panose="02010609060101010101" pitchFamily="49" charset="-122"/>
            </a:endParaRPr>
          </a:p>
          <a:p>
            <a:pPr marL="0" marR="0" lvl="0" indent="0" algn="l" defTabSz="914400" rtl="0">
              <a:lnSpc>
                <a:spcPct val="100000"/>
              </a:lnSpc>
              <a:spcBef>
                <a:spcPct val="0"/>
              </a:spcBef>
              <a:spcAft>
                <a:spcPct val="0"/>
              </a:spcAft>
              <a:buClrTx/>
              <a:buSzTx/>
              <a:buFontTx/>
              <a:buNone/>
              <a:defRPr/>
            </a:pP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材料二：商君教秦孝公以连什伍,设告坐之过,燔诗书而明法令。                          </a:t>
            </a: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——《韩非子·和氏篇》</a:t>
            </a:r>
            <a:endPar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l" defTabSz="914400" rtl="0">
              <a:lnSpc>
                <a:spcPct val="100000"/>
              </a:lnSpc>
              <a:spcBef>
                <a:spcPct val="0"/>
              </a:spcBef>
              <a:spcAft>
                <a:spcPct val="0"/>
              </a:spcAft>
              <a:buClrTx/>
              <a:buSzTx/>
              <a:buFontTx/>
              <a:buNone/>
              <a:defRPr/>
            </a:pP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民有二男以上不分异者，倍其赋</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民父子兄弟同室内息者为禁</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史记</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商君列传</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endParaRPr kumimoji="0" lang="zh-CN" altLang="en-US" sz="2400" b="0" i="0" u="none" strike="noStrike" kern="1200" cap="none" spc="0" normalizeH="0" baseline="0" noProof="0">
              <a:ln>
                <a:noFill/>
              </a:ln>
              <a:solidFill>
                <a:schemeClr val="dk1"/>
              </a:solidFill>
              <a:effectLst/>
              <a:uLnTx/>
              <a:uFillTx/>
              <a:latin typeface="+mn-lt"/>
              <a:ea typeface="+mn-ea"/>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6" name="标题 3"/>
          <p:cNvSpPr>
            <a:spLocks noGrp="1"/>
          </p:cNvSpPr>
          <p:nvPr/>
        </p:nvSpPr>
        <p:spPr>
          <a:xfrm>
            <a:off x="116840" y="213360"/>
            <a:ext cx="4778375" cy="530860"/>
          </a:xfrm>
          <a:prstGeom prst="rect">
            <a:avLst/>
          </a:prstGeom>
          <a:solidFill>
            <a:srgbClr val="FFFF00"/>
          </a:solidFill>
          <a:ln w="19050">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800" b="1">
                <a:solidFill>
                  <a:schemeClr val="tx1"/>
                </a:solidFill>
                <a:latin typeface="黑体" panose="02010609060101010101" pitchFamily="2" charset="-122"/>
                <a:ea typeface="黑体" panose="02010609060101010101" pitchFamily="2" charset="-122"/>
                <a:cs typeface="黑体" panose="02010609060101010101" pitchFamily="2" charset="-122"/>
              </a:rPr>
              <a:t>商鞅变法</a:t>
            </a:r>
            <a:r>
              <a:rPr lang="en-US" altLang="zh-CN" sz="28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为秦开帝业</a:t>
            </a:r>
            <a:endPar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8" name="TextBox 7"/>
          <p:cNvSpPr txBox="1"/>
          <p:nvPr/>
        </p:nvSpPr>
        <p:spPr>
          <a:xfrm>
            <a:off x="116840" y="744220"/>
            <a:ext cx="9027160" cy="3415030"/>
          </a:xfrm>
          <a:prstGeom prst="rect">
            <a:avLst/>
          </a:prstGeom>
          <a:solidFill>
            <a:schemeClr val="accent4">
              <a:lumMod val="40000"/>
              <a:lumOff val="60000"/>
            </a:schemeClr>
          </a:solidFill>
          <a:effectLst>
            <a:glow rad="101600">
              <a:schemeClr val="accent1">
                <a:satMod val="175000"/>
                <a:alpha val="40000"/>
              </a:schemeClr>
            </a:glow>
          </a:effectLst>
        </p:spPr>
        <p:style>
          <a:lnRef idx="1">
            <a:schemeClr val="accent5"/>
          </a:lnRef>
          <a:fillRef idx="2">
            <a:schemeClr val="accent5"/>
          </a:fillRef>
          <a:effectRef idx="1">
            <a:schemeClr val="accent5"/>
          </a:effectRef>
          <a:fontRef idx="minor">
            <a:schemeClr val="dk1"/>
          </a:fontRef>
        </p:style>
        <p:txBody>
          <a:bodyPr wrap="square">
            <a:spAutoFit/>
          </a:bodyPr>
          <a:lstStyle/>
          <a:p>
            <a:pPr marL="0" marR="0" lvl="0" indent="0" algn="l" defTabSz="914400" rtl="0">
              <a:lnSpc>
                <a:spcPct val="100000"/>
              </a:lnSpc>
              <a:spcBef>
                <a:spcPct val="0"/>
              </a:spcBef>
              <a:spcAft>
                <a:spcPct val="0"/>
              </a:spcAft>
              <a:buClrTx/>
              <a:buSzTx/>
              <a:buFontTx/>
              <a:buNone/>
              <a:defRPr/>
            </a:pPr>
            <a:r>
              <a:rPr lang="zh-CN" altLang="en-US" sz="2400" b="1"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材料一：夫商君为孝公平权衡、正度量、调轻重，决裂阡陌，教民耕战。是以兵动而地广，兵休而国富，故秦无敌于天下。</a:t>
            </a:r>
            <a:endParaRPr kumimoji="0" lang="en-US" altLang="zh-CN" sz="2400" b="1" i="0" u="none" strike="noStrike" kern="1200" cap="none" spc="0" normalizeH="0" baseline="0" noProof="0">
              <a:ln>
                <a:noFill/>
              </a:ln>
              <a:solidFill>
                <a:schemeClr val="dk1"/>
              </a:solidFill>
              <a:effectLst/>
              <a:uLnTx/>
              <a:uFillTx/>
              <a:latin typeface="楷体" pitchFamily="49" charset="-122"/>
              <a:ea typeface="楷体" pitchFamily="49" charset="-122"/>
              <a:cs typeface="楷体" panose="02010609060101010101" pitchFamily="49" charset="-122"/>
            </a:endParaRPr>
          </a:p>
          <a:p>
            <a:pPr marL="0" marR="0" lvl="0" indent="0" algn="l" defTabSz="914400" rtl="0">
              <a:lnSpc>
                <a:spcPct val="100000"/>
              </a:lnSpc>
              <a:spcBef>
                <a:spcPct val="0"/>
              </a:spcBef>
              <a:spcAft>
                <a:spcPct val="0"/>
              </a:spcAft>
              <a:buClrTx/>
              <a:buSzTx/>
              <a:buFontTx/>
              <a:buNone/>
              <a:defRPr/>
            </a:pPr>
            <a:r>
              <a:rPr lang="en-US" altLang="zh-CN" sz="2400" b="1"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400" b="1"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《战国策</a:t>
            </a:r>
            <a:r>
              <a:rPr lang="en-US" altLang="zh-CN" sz="2400" b="1"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秦册三》</a:t>
            </a:r>
            <a:endParaRPr kumimoji="0" lang="zh-CN" altLang="en-US" sz="2400" b="1" i="0" u="none" strike="noStrike" kern="1200" cap="none" spc="0" normalizeH="0" baseline="0" noProof="0">
              <a:ln>
                <a:noFill/>
              </a:ln>
              <a:solidFill>
                <a:schemeClr val="dk1"/>
              </a:solidFill>
              <a:effectLst/>
              <a:uLnTx/>
              <a:uFillTx/>
              <a:latin typeface="楷体" pitchFamily="49" charset="-122"/>
              <a:ea typeface="楷体" pitchFamily="49" charset="-122"/>
              <a:cs typeface="楷体" panose="02010609060101010101" pitchFamily="49" charset="-122"/>
            </a:endParaRPr>
          </a:p>
          <a:p>
            <a:pPr marL="0" marR="0" lvl="0" indent="0" algn="l" defTabSz="914400" rtl="0">
              <a:lnSpc>
                <a:spcPct val="100000"/>
              </a:lnSpc>
              <a:spcBef>
                <a:spcPct val="0"/>
              </a:spcBef>
              <a:spcAft>
                <a:spcPct val="0"/>
              </a:spcAft>
              <a:buClrTx/>
              <a:buSzTx/>
              <a:buFontTx/>
              <a:buNone/>
              <a:defRPr/>
            </a:pPr>
            <a:r>
              <a:rPr kumimoji="0" lang="zh-CN" altLang="en-US" sz="24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楷体" panose="02010609060101010101" pitchFamily="49" charset="-122"/>
              </a:rPr>
              <a:t>材料二：孝公用商鞅之法，移风易俗，民以殷盛，国以富强，百姓乐用，诸侯亲服，获楚、魏之师，举地千里，至今治强。</a:t>
            </a:r>
            <a:endParaRPr kumimoji="0" lang="en-US" altLang="zh-CN" sz="24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l" defTabSz="914400" rtl="0">
              <a:lnSpc>
                <a:spcPct val="100000"/>
              </a:lnSpc>
              <a:spcBef>
                <a:spcPct val="0"/>
              </a:spcBef>
              <a:spcAft>
                <a:spcPct val="0"/>
              </a:spcAft>
              <a:buClrTx/>
              <a:buSzTx/>
              <a:buFontTx/>
              <a:buNone/>
              <a:defRPr/>
            </a:pPr>
            <a:r>
              <a:rPr kumimoji="0" lang="en-US" altLang="zh-CN" sz="24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楷体" panose="02010609060101010101" pitchFamily="49" charset="-122"/>
              </a:rPr>
              <a:t>                               ——</a:t>
            </a:r>
            <a:r>
              <a:rPr kumimoji="0" lang="zh-CN" altLang="en-US" sz="24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楷体" panose="02010609060101010101" pitchFamily="49" charset="-122"/>
              </a:rPr>
              <a:t>《史记</a:t>
            </a:r>
            <a:r>
              <a:rPr kumimoji="0" lang="en-US" altLang="zh-CN" sz="24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0" lang="zh-CN" altLang="en-US" sz="24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楷体" panose="02010609060101010101" pitchFamily="49" charset="-122"/>
              </a:rPr>
              <a:t>李斯列传》</a:t>
            </a:r>
            <a:endParaRPr kumimoji="0" lang="zh-CN" altLang="en-US" sz="24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l" defTabSz="914400" rtl="0">
              <a:lnSpc>
                <a:spcPct val="100000"/>
              </a:lnSpc>
              <a:spcBef>
                <a:spcPct val="0"/>
              </a:spcBef>
              <a:spcAft>
                <a:spcPct val="0"/>
              </a:spcAft>
              <a:buClrTx/>
              <a:buSzTx/>
              <a:buFontTx/>
              <a:buNone/>
              <a:defRPr/>
            </a:pP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材料三：</a:t>
            </a: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行之十年，秦民大悦，道不拾遗，山无盗贼，家给人足。民勇于公战，怯于私斗，乡邑大治。”                                   </a:t>
            </a:r>
            <a:endParaRPr lang="zh-CN" altLang="en-US" sz="2400" b="1">
              <a:latin typeface="楷体" pitchFamily="49" charset="-122"/>
              <a:ea typeface="楷体" pitchFamily="49" charset="-122"/>
              <a:cs typeface="楷体" panose="02010609060101010101" pitchFamily="49" charset="-122"/>
            </a:endParaRPr>
          </a:p>
          <a:p>
            <a:pPr marL="0" marR="0" lvl="0" indent="0" algn="l" defTabSz="914400" rtl="0">
              <a:lnSpc>
                <a:spcPct val="100000"/>
              </a:lnSpc>
              <a:spcBef>
                <a:spcPct val="0"/>
              </a:spcBef>
              <a:spcAft>
                <a:spcPct val="0"/>
              </a:spcAft>
              <a:buClrTx/>
              <a:buSzTx/>
              <a:buFontTx/>
              <a:buNone/>
              <a:defRPr/>
            </a:pP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史记</a:t>
            </a: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商君列传</a:t>
            </a: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a:t>
            </a:r>
            <a:endParaRPr kumimoji="0" lang="zh-CN" altLang="en-US" sz="2400" b="1" i="0" u="none" strike="noStrike" kern="1200" cap="none" spc="0" normalizeH="0" baseline="0" noProof="0">
              <a:ln>
                <a:noFill/>
              </a:ln>
              <a:solidFill>
                <a:schemeClr val="dk1"/>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sp>
        <p:nvSpPr>
          <p:cNvPr id="9" name="矩形 8"/>
          <p:cNvSpPr/>
          <p:nvPr/>
        </p:nvSpPr>
        <p:spPr>
          <a:xfrm>
            <a:off x="349409" y="4245451"/>
            <a:ext cx="8156258" cy="502444"/>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anchor="ctr"/>
          <a:lstStyle/>
          <a:p>
            <a:pPr marL="457200" marR="0" lvl="0" indent="-457200" algn="l" defTabSz="914400" rtl="0" eaLnBrk="1" fontAlgn="base" latinLnBrk="0" hangingPunct="1">
              <a:lnSpc>
                <a:spcPct val="100000"/>
              </a:lnSpc>
              <a:spcBef>
                <a:spcPct val="0"/>
              </a:spcBef>
              <a:spcAft>
                <a:spcPct val="0"/>
              </a:spcAft>
              <a:buClrTx/>
              <a:buSzTx/>
              <a:buFont typeface="Wingdings" panose="05000000000000000000"/>
              <a:buChar char="Ø"/>
              <a:defRPr/>
            </a:pPr>
            <a:r>
              <a:rPr kumimoji="0" lang="zh-CN" altLang="en-US" sz="2400" b="1" i="0" u="none" strike="noStrike" kern="1200" cap="none" spc="0" normalizeH="0" baseline="0" noProof="0">
                <a:ln>
                  <a:noFill/>
                </a:ln>
                <a:solidFill>
                  <a:srgbClr val="FF0000"/>
                </a:solidFill>
                <a:effectLst>
                  <a:glow rad="101600">
                    <a:schemeClr val="accent1">
                      <a:satMod val="175000"/>
                      <a:alpha val="40000"/>
                    </a:schemeClr>
                  </a:glow>
                </a:effectLst>
                <a:uLnTx/>
                <a:uFillTx/>
                <a:latin typeface="+mn-lt"/>
                <a:ea typeface="+mn-ea"/>
                <a:cs typeface="+mn-cs"/>
              </a:rPr>
              <a:t>请结合材料及所学知识分析商鞅变法的积极影响有哪些？</a:t>
            </a:r>
            <a:endParaRPr kumimoji="0" lang="zh-CN" altLang="en-US" sz="2400" b="1" i="0" u="none" strike="noStrike" kern="1200" cap="none" spc="0" normalizeH="0" baseline="0" noProof="0">
              <a:ln>
                <a:noFill/>
              </a:ln>
              <a:solidFill>
                <a:srgbClr val="FF0000"/>
              </a:solidFill>
              <a:effectLst>
                <a:glow rad="101600">
                  <a:schemeClr val="accent1">
                    <a:satMod val="175000"/>
                    <a:alpha val="40000"/>
                  </a:schemeClr>
                </a:glow>
              </a:effectLst>
              <a:uLnTx/>
              <a:uFillTx/>
              <a:latin typeface="+mn-lt"/>
              <a:ea typeface="+mn-ea"/>
              <a:cs typeface="+mn-cs"/>
            </a:endParaRPr>
          </a:p>
        </p:txBody>
      </p:sp>
      <p:sp>
        <p:nvSpPr>
          <p:cNvPr id="6156" name="文本框 6155"/>
          <p:cNvSpPr txBox="1"/>
          <p:nvPr/>
        </p:nvSpPr>
        <p:spPr>
          <a:xfrm>
            <a:off x="115570" y="4648835"/>
            <a:ext cx="8789035" cy="829945"/>
          </a:xfrm>
          <a:prstGeom prst="rect">
            <a:avLst/>
          </a:prstGeom>
          <a:noFill/>
          <a:ln w="9525">
            <a:noFill/>
          </a:ln>
        </p:spPr>
        <p:txBody>
          <a:bodyPr wrap="square">
            <a:spAutoFit/>
          </a:bodyPr>
          <a:lstStyle/>
          <a:p>
            <a:pPr marL="342900" indent="-342900">
              <a:buFont typeface="Wingdings" panose="05000000000000000000"/>
              <a:buChar char="l"/>
            </a:pPr>
            <a:r>
              <a:rPr lang="zh-CN" altLang="en-US" sz="2400" b="1">
                <a:solidFill>
                  <a:schemeClr val="tx1"/>
                </a:solidFill>
                <a:latin typeface="黑体" panose="02010609060101010101" pitchFamily="2" charset="-122"/>
                <a:ea typeface="黑体" panose="02010609060101010101" pitchFamily="2" charset="-122"/>
              </a:rPr>
              <a:t>经济：</a:t>
            </a:r>
            <a:r>
              <a:rPr lang="zh-CN" altLang="en-US" sz="2400" b="1">
                <a:solidFill>
                  <a:schemeClr val="tx1"/>
                </a:solidFill>
                <a:latin typeface="宋体" panose="02010600030101010101" pitchFamily="2" charset="-122"/>
                <a:ea typeface="宋体" panose="02010600030101010101" pitchFamily="2" charset="-122"/>
              </a:rPr>
              <a:t>废除旧的生产关系，确立土地私有制，激发劳动者积极性，促进封建经济发展，增强了国力。</a:t>
            </a:r>
            <a:endParaRPr lang="zh-CN" altLang="en-US" sz="2400" b="1">
              <a:solidFill>
                <a:schemeClr val="tx1"/>
              </a:solidFill>
              <a:latin typeface="宋体" pitchFamily="2" charset="-122"/>
              <a:ea typeface="宋体" panose="02010600030101010101" pitchFamily="2" charset="-122"/>
            </a:endParaRPr>
          </a:p>
        </p:txBody>
      </p:sp>
      <p:sp>
        <p:nvSpPr>
          <p:cNvPr id="6171" name="文本框 6170"/>
          <p:cNvSpPr txBox="1"/>
          <p:nvPr/>
        </p:nvSpPr>
        <p:spPr>
          <a:xfrm>
            <a:off x="169545" y="6308725"/>
            <a:ext cx="8804275" cy="460375"/>
          </a:xfrm>
          <a:prstGeom prst="rect">
            <a:avLst/>
          </a:prstGeom>
          <a:noFill/>
          <a:ln w="9525">
            <a:noFill/>
          </a:ln>
        </p:spPr>
        <p:txBody>
          <a:bodyPr wrap="square">
            <a:spAutoFit/>
          </a:bodyPr>
          <a:lstStyle/>
          <a:p>
            <a:pPr marL="342900" indent="-342900">
              <a:buFont typeface="Wingdings" panose="05000000000000000000"/>
              <a:buChar char="l"/>
            </a:pPr>
            <a:r>
              <a:rPr lang="zh-CN" altLang="en-US" sz="2400" b="1">
                <a:solidFill>
                  <a:schemeClr val="tx1"/>
                </a:solidFill>
                <a:latin typeface="黑体" panose="02010609060101010101" pitchFamily="2" charset="-122"/>
                <a:ea typeface="黑体" panose="02010609060101010101" pitchFamily="2" charset="-122"/>
              </a:rPr>
              <a:t>军事：</a:t>
            </a:r>
            <a:r>
              <a:rPr lang="zh-CN" altLang="en-US" sz="2400" b="1">
                <a:solidFill>
                  <a:schemeClr val="tx1"/>
                </a:solidFill>
                <a:latin typeface="宋体" panose="02010600030101010101" pitchFamily="2" charset="-122"/>
                <a:ea typeface="宋体" panose="02010600030101010101" pitchFamily="2" charset="-122"/>
              </a:rPr>
              <a:t>提高了秦国军队的战斗力，为秦统一中国奠定了基础。</a:t>
            </a:r>
            <a:endParaRPr lang="zh-CN" altLang="en-US" sz="2400" b="1">
              <a:solidFill>
                <a:schemeClr val="tx1"/>
              </a:solidFill>
              <a:latin typeface="宋体" panose="02010600030101010101" pitchFamily="2" charset="-122"/>
              <a:ea typeface="宋体" panose="02010600030101010101" pitchFamily="2" charset="-122"/>
            </a:endParaRPr>
          </a:p>
        </p:txBody>
      </p:sp>
      <p:sp>
        <p:nvSpPr>
          <p:cNvPr id="6179" name="文本框 6178"/>
          <p:cNvSpPr txBox="1"/>
          <p:nvPr/>
        </p:nvSpPr>
        <p:spPr>
          <a:xfrm>
            <a:off x="116205" y="5478780"/>
            <a:ext cx="8622665" cy="829945"/>
          </a:xfrm>
          <a:prstGeom prst="rect">
            <a:avLst/>
          </a:prstGeom>
          <a:noFill/>
          <a:ln w="9525">
            <a:noFill/>
          </a:ln>
        </p:spPr>
        <p:txBody>
          <a:bodyPr wrap="square">
            <a:spAutoFit/>
          </a:bodyPr>
          <a:lstStyle/>
          <a:p>
            <a:pPr marL="342900" indent="-342900">
              <a:buFont typeface="Wingdings" panose="05000000000000000000"/>
              <a:buChar char="l"/>
            </a:pPr>
            <a:r>
              <a:rPr lang="zh-CN" altLang="en-US" sz="2400" b="1">
                <a:solidFill>
                  <a:schemeClr val="tx1"/>
                </a:solidFill>
                <a:latin typeface="黑体" panose="02010609060101010101" pitchFamily="2" charset="-122"/>
                <a:ea typeface="黑体" panose="02010609060101010101" pitchFamily="2" charset="-122"/>
              </a:rPr>
              <a:t>政治：</a:t>
            </a:r>
            <a:r>
              <a:rPr lang="zh-CN" altLang="en-US" sz="2400" b="1">
                <a:solidFill>
                  <a:schemeClr val="tx1"/>
                </a:solidFill>
                <a:latin typeface="宋体" panose="02010600030101010101" pitchFamily="2" charset="-122"/>
                <a:ea typeface="宋体" panose="02010600030101010101" pitchFamily="2" charset="-122"/>
              </a:rPr>
              <a:t>打击了血缘宗法制度，健全了封建国家机器，开始中央集权制度的建设。</a:t>
            </a:r>
            <a:endParaRPr lang="zh-CN" altLang="en-US" sz="2400" b="1">
              <a:solidFill>
                <a:schemeClr val="tx1"/>
              </a:solidFill>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56"/>
                                        </p:tgtEl>
                                        <p:attrNameLst>
                                          <p:attrName>style.visibility</p:attrName>
                                        </p:attrNameLst>
                                      </p:cBhvr>
                                      <p:to>
                                        <p:strVal val="visible"/>
                                      </p:to>
                                    </p:set>
                                    <p:anim calcmode="lin" valueType="num">
                                      <p:cBhvr additive="base">
                                        <p:cTn id="7" dur="500" fill="hold"/>
                                        <p:tgtEl>
                                          <p:spTgt spid="6156"/>
                                        </p:tgtEl>
                                        <p:attrNameLst>
                                          <p:attrName>ppt_x</p:attrName>
                                        </p:attrNameLst>
                                      </p:cBhvr>
                                      <p:tavLst>
                                        <p:tav tm="0">
                                          <p:val>
                                            <p:strVal val="0-#ppt_w/2"/>
                                          </p:val>
                                        </p:tav>
                                        <p:tav tm="100000">
                                          <p:val>
                                            <p:strVal val="#ppt_x"/>
                                          </p:val>
                                        </p:tav>
                                      </p:tavLst>
                                    </p:anim>
                                    <p:anim calcmode="lin" valueType="num">
                                      <p:cBhvr additive="base">
                                        <p:cTn id="8" dur="500" fill="hold"/>
                                        <p:tgtEl>
                                          <p:spTgt spid="615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grpId="2" nodeType="clickEffect">
                                  <p:stCondLst>
                                    <p:cond delay="0"/>
                                  </p:stCondLst>
                                  <p:childTnLst>
                                    <p:set>
                                      <p:cBhvr>
                                        <p:cTn id="12" dur="1" fill="hold">
                                          <p:stCondLst>
                                            <p:cond delay="0"/>
                                          </p:stCondLst>
                                        </p:cTn>
                                        <p:tgtEl>
                                          <p:spTgt spid="6179"/>
                                        </p:tgtEl>
                                        <p:attrNameLst>
                                          <p:attrName>style.visibility</p:attrName>
                                        </p:attrNameLst>
                                      </p:cBhvr>
                                      <p:to>
                                        <p:strVal val="visible"/>
                                      </p:to>
                                    </p:set>
                                    <p:anim calcmode="lin" valueType="num">
                                      <p:cBhvr additive="base">
                                        <p:cTn id="13" dur="500" fill="hold"/>
                                        <p:tgtEl>
                                          <p:spTgt spid="6179"/>
                                        </p:tgtEl>
                                        <p:attrNameLst>
                                          <p:attrName>ppt_x</p:attrName>
                                        </p:attrNameLst>
                                      </p:cBhvr>
                                      <p:tavLst>
                                        <p:tav tm="0">
                                          <p:val>
                                            <p:strVal val="0-#ppt_w/2"/>
                                          </p:val>
                                        </p:tav>
                                        <p:tav tm="100000">
                                          <p:val>
                                            <p:strVal val="#ppt_x"/>
                                          </p:val>
                                        </p:tav>
                                      </p:tavLst>
                                    </p:anim>
                                    <p:anim calcmode="lin" valueType="num">
                                      <p:cBhvr additive="base">
                                        <p:cTn id="14" dur="500" fill="hold"/>
                                        <p:tgtEl>
                                          <p:spTgt spid="617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8" fill="hold" grpId="1" nodeType="clickEffect">
                                  <p:stCondLst>
                                    <p:cond delay="0"/>
                                  </p:stCondLst>
                                  <p:childTnLst>
                                    <p:set>
                                      <p:cBhvr>
                                        <p:cTn id="18" dur="1" fill="hold">
                                          <p:stCondLst>
                                            <p:cond delay="0"/>
                                          </p:stCondLst>
                                        </p:cTn>
                                        <p:tgtEl>
                                          <p:spTgt spid="6171"/>
                                        </p:tgtEl>
                                        <p:attrNameLst>
                                          <p:attrName>style.visibility</p:attrName>
                                        </p:attrNameLst>
                                      </p:cBhvr>
                                      <p:to>
                                        <p:strVal val="visible"/>
                                      </p:to>
                                    </p:set>
                                    <p:anim calcmode="lin" valueType="num">
                                      <p:cBhvr additive="base">
                                        <p:cTn id="19" dur="500" fill="hold"/>
                                        <p:tgtEl>
                                          <p:spTgt spid="6171"/>
                                        </p:tgtEl>
                                        <p:attrNameLst>
                                          <p:attrName>ppt_x</p:attrName>
                                        </p:attrNameLst>
                                      </p:cBhvr>
                                      <p:tavLst>
                                        <p:tav tm="0">
                                          <p:val>
                                            <p:strVal val="0-#ppt_w/2"/>
                                          </p:val>
                                        </p:tav>
                                        <p:tav tm="100000">
                                          <p:val>
                                            <p:strVal val="#ppt_x"/>
                                          </p:val>
                                        </p:tav>
                                      </p:tavLst>
                                    </p:anim>
                                    <p:anim calcmode="lin" valueType="num">
                                      <p:cBhvr additive="base">
                                        <p:cTn id="20" dur="500" fill="hold"/>
                                        <p:tgtEl>
                                          <p:spTgt spid="61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6" grpId="0"/>
      <p:bldP spid="6171" grpId="1"/>
      <p:bldP spid="6179" grpId="2"/>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82946" name="Rectangle 3"/>
          <p:cNvSpPr>
            <a:spLocks noChangeArrowheads="1"/>
          </p:cNvSpPr>
          <p:nvPr/>
        </p:nvSpPr>
        <p:spPr bwMode="auto">
          <a:xfrm>
            <a:off x="971550" y="1557339"/>
            <a:ext cx="7200900" cy="1727200"/>
          </a:xfrm>
          <a:prstGeom prst="rect">
            <a:avLst/>
          </a:prstGeom>
          <a:solidFill>
            <a:srgbClr val="CCFF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47" name="Rectangle 4"/>
          <p:cNvSpPr>
            <a:spLocks noChangeArrowheads="1"/>
          </p:cNvSpPr>
          <p:nvPr/>
        </p:nvSpPr>
        <p:spPr bwMode="auto">
          <a:xfrm>
            <a:off x="971550" y="3502025"/>
            <a:ext cx="7200900" cy="1727200"/>
          </a:xfrm>
          <a:prstGeom prst="rect">
            <a:avLst/>
          </a:prstGeom>
          <a:solidFill>
            <a:srgbClr val="FFCC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48" name="Text Box 5"/>
          <p:cNvSpPr txBox="1">
            <a:spLocks noChangeArrowheads="1"/>
          </p:cNvSpPr>
          <p:nvPr/>
        </p:nvSpPr>
        <p:spPr bwMode="auto">
          <a:xfrm>
            <a:off x="971550" y="1773239"/>
            <a:ext cx="86360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zh-CN" altLang="en-US" b="1">
                <a:solidFill>
                  <a:srgbClr val="0000FF"/>
                </a:solidFill>
                <a:latin typeface="Times New Roman" panose="02020603050405020304" pitchFamily="18" charset="0"/>
                <a:ea typeface="汉仪粗圆简" pitchFamily="49" charset="-122"/>
              </a:rPr>
              <a:t>北方</a:t>
            </a:r>
            <a:endParaRPr kumimoji="1" lang="zh-CN" altLang="en-US" b="1">
              <a:solidFill>
                <a:srgbClr val="0000FF"/>
              </a:solidFill>
              <a:latin typeface="Times New Roman" panose="02020603050405020304" pitchFamily="18" charset="0"/>
              <a:ea typeface="汉仪粗圆简" pitchFamily="49" charset="-122"/>
            </a:endParaRPr>
          </a:p>
        </p:txBody>
      </p:sp>
      <p:sp>
        <p:nvSpPr>
          <p:cNvPr id="82949" name="Text Box 6"/>
          <p:cNvSpPr txBox="1">
            <a:spLocks noChangeArrowheads="1"/>
          </p:cNvSpPr>
          <p:nvPr/>
        </p:nvSpPr>
        <p:spPr bwMode="auto">
          <a:xfrm>
            <a:off x="971550" y="4076700"/>
            <a:ext cx="80645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zh-CN" altLang="en-US" b="1">
                <a:solidFill>
                  <a:srgbClr val="0000FF"/>
                </a:solidFill>
                <a:latin typeface="Times New Roman" panose="02020603050405020304" pitchFamily="18" charset="0"/>
                <a:ea typeface="汉仪粗圆简" pitchFamily="49" charset="-122"/>
              </a:rPr>
              <a:t>南方</a:t>
            </a:r>
            <a:endParaRPr kumimoji="1" lang="zh-CN" altLang="en-US" b="1">
              <a:solidFill>
                <a:srgbClr val="0000FF"/>
              </a:solidFill>
              <a:latin typeface="Times New Roman" panose="02020603050405020304" pitchFamily="18" charset="0"/>
              <a:ea typeface="汉仪粗圆简" pitchFamily="49" charset="-122"/>
            </a:endParaRPr>
          </a:p>
        </p:txBody>
      </p:sp>
      <p:sp>
        <p:nvSpPr>
          <p:cNvPr id="82950" name="Rectangle 7"/>
          <p:cNvSpPr>
            <a:spLocks noChangeArrowheads="1"/>
          </p:cNvSpPr>
          <p:nvPr/>
        </p:nvSpPr>
        <p:spPr bwMode="auto">
          <a:xfrm>
            <a:off x="1906600" y="2636837"/>
            <a:ext cx="720725" cy="1905000"/>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51" name="Rectangle 8"/>
          <p:cNvSpPr>
            <a:spLocks noChangeArrowheads="1"/>
          </p:cNvSpPr>
          <p:nvPr/>
        </p:nvSpPr>
        <p:spPr bwMode="auto">
          <a:xfrm>
            <a:off x="1963738" y="2809876"/>
            <a:ext cx="596638"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kumimoji="1" lang="zh-CN" altLang="en-US" b="1">
                <a:solidFill>
                  <a:srgbClr val="000000"/>
                </a:solidFill>
                <a:latin typeface="Times New Roman" panose="02020603050405020304" pitchFamily="18" charset="0"/>
                <a:ea typeface="汉仪粗圆简" pitchFamily="49" charset="-122"/>
              </a:rPr>
              <a:t>魏</a:t>
            </a:r>
            <a:endParaRPr kumimoji="1" lang="zh-CN" altLang="en-US" b="1">
              <a:solidFill>
                <a:srgbClr val="000000"/>
              </a:solidFill>
              <a:latin typeface="Times New Roman" panose="02020603050405020304" pitchFamily="18" charset="0"/>
              <a:ea typeface="汉仪粗圆简" pitchFamily="49" charset="-122"/>
            </a:endParaRPr>
          </a:p>
          <a:p>
            <a:pPr fontAlgn="base">
              <a:spcBef>
                <a:spcPct val="0"/>
              </a:spcBef>
              <a:spcAft>
                <a:spcPct val="0"/>
              </a:spcAft>
              <a:buFontTx/>
              <a:buNone/>
            </a:pPr>
            <a:r>
              <a:rPr kumimoji="1" lang="zh-CN" altLang="en-US" b="1">
                <a:solidFill>
                  <a:srgbClr val="000000"/>
                </a:solidFill>
                <a:latin typeface="Times New Roman" panose="02020603050405020304" pitchFamily="18" charset="0"/>
                <a:ea typeface="汉仪粗圆简" pitchFamily="49" charset="-122"/>
              </a:rPr>
              <a:t>蜀</a:t>
            </a:r>
            <a:endParaRPr kumimoji="1" lang="zh-CN" altLang="en-US" b="1">
              <a:solidFill>
                <a:srgbClr val="000000"/>
              </a:solidFill>
              <a:latin typeface="Times New Roman" panose="02020603050405020304" pitchFamily="18" charset="0"/>
              <a:ea typeface="汉仪粗圆简" pitchFamily="49" charset="-122"/>
            </a:endParaRPr>
          </a:p>
          <a:p>
            <a:pPr fontAlgn="base">
              <a:spcBef>
                <a:spcPct val="0"/>
              </a:spcBef>
              <a:spcAft>
                <a:spcPct val="0"/>
              </a:spcAft>
              <a:buFontTx/>
              <a:buNone/>
            </a:pPr>
            <a:r>
              <a:rPr kumimoji="1" lang="zh-CN" altLang="en-US" b="1">
                <a:solidFill>
                  <a:srgbClr val="000000"/>
                </a:solidFill>
                <a:latin typeface="Times New Roman" panose="02020603050405020304" pitchFamily="18" charset="0"/>
                <a:ea typeface="汉仪粗圆简" pitchFamily="49" charset="-122"/>
              </a:rPr>
              <a:t>吴</a:t>
            </a:r>
            <a:endParaRPr kumimoji="1" lang="zh-CN" altLang="en-US" b="1">
              <a:solidFill>
                <a:srgbClr val="000000"/>
              </a:solidFill>
              <a:latin typeface="Times New Roman" panose="02020603050405020304" pitchFamily="18" charset="0"/>
              <a:ea typeface="汉仪粗圆简" pitchFamily="49" charset="-122"/>
            </a:endParaRPr>
          </a:p>
        </p:txBody>
      </p:sp>
      <p:sp>
        <p:nvSpPr>
          <p:cNvPr id="82952" name="Rectangle 9"/>
          <p:cNvSpPr>
            <a:spLocks noChangeArrowheads="1"/>
          </p:cNvSpPr>
          <p:nvPr/>
        </p:nvSpPr>
        <p:spPr bwMode="auto">
          <a:xfrm>
            <a:off x="3059113" y="3068640"/>
            <a:ext cx="863600" cy="604837"/>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53" name="Text Box 10"/>
          <p:cNvSpPr txBox="1">
            <a:spLocks noChangeArrowheads="1"/>
          </p:cNvSpPr>
          <p:nvPr/>
        </p:nvSpPr>
        <p:spPr bwMode="auto">
          <a:xfrm>
            <a:off x="2987681" y="3068646"/>
            <a:ext cx="100806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zh-CN" altLang="en-US" b="1">
                <a:solidFill>
                  <a:srgbClr val="000000"/>
                </a:solidFill>
                <a:latin typeface="Times New Roman" panose="02020603050405020304" pitchFamily="18" charset="0"/>
                <a:ea typeface="汉仪粗圆简" pitchFamily="49" charset="-122"/>
              </a:rPr>
              <a:t>西晋</a:t>
            </a:r>
            <a:endParaRPr kumimoji="1" lang="zh-CN" altLang="en-US" b="1">
              <a:solidFill>
                <a:srgbClr val="000000"/>
              </a:solidFill>
              <a:latin typeface="Times New Roman" panose="02020603050405020304" pitchFamily="18" charset="0"/>
              <a:ea typeface="汉仪粗圆简" pitchFamily="49" charset="-122"/>
            </a:endParaRPr>
          </a:p>
        </p:txBody>
      </p:sp>
      <p:sp>
        <p:nvSpPr>
          <p:cNvPr id="82954" name="Rectangle 11"/>
          <p:cNvSpPr>
            <a:spLocks noChangeArrowheads="1"/>
          </p:cNvSpPr>
          <p:nvPr/>
        </p:nvSpPr>
        <p:spPr bwMode="auto">
          <a:xfrm>
            <a:off x="4498975" y="3429007"/>
            <a:ext cx="863600" cy="604839"/>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55" name="Text Box 12"/>
          <p:cNvSpPr txBox="1">
            <a:spLocks noChangeArrowheads="1"/>
          </p:cNvSpPr>
          <p:nvPr/>
        </p:nvSpPr>
        <p:spPr bwMode="auto">
          <a:xfrm>
            <a:off x="4427538" y="3429007"/>
            <a:ext cx="100806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zh-CN" altLang="en-US" b="1">
                <a:solidFill>
                  <a:srgbClr val="000000"/>
                </a:solidFill>
                <a:latin typeface="Times New Roman" panose="02020603050405020304" pitchFamily="18" charset="0"/>
                <a:ea typeface="汉仪粗圆简" pitchFamily="49" charset="-122"/>
              </a:rPr>
              <a:t>东晋</a:t>
            </a:r>
            <a:endParaRPr kumimoji="1" lang="zh-CN" altLang="en-US" b="1">
              <a:solidFill>
                <a:srgbClr val="000000"/>
              </a:solidFill>
              <a:latin typeface="Times New Roman" panose="02020603050405020304" pitchFamily="18" charset="0"/>
              <a:ea typeface="汉仪粗圆简" pitchFamily="49" charset="-122"/>
            </a:endParaRPr>
          </a:p>
        </p:txBody>
      </p:sp>
      <p:sp>
        <p:nvSpPr>
          <p:cNvPr id="82956" name="Rectangle 13"/>
          <p:cNvSpPr>
            <a:spLocks noChangeArrowheads="1"/>
          </p:cNvSpPr>
          <p:nvPr/>
        </p:nvSpPr>
        <p:spPr bwMode="auto">
          <a:xfrm>
            <a:off x="4427538" y="2565407"/>
            <a:ext cx="1223962" cy="604839"/>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57" name="Text Box 14"/>
          <p:cNvSpPr txBox="1">
            <a:spLocks noChangeArrowheads="1"/>
          </p:cNvSpPr>
          <p:nvPr/>
        </p:nvSpPr>
        <p:spPr bwMode="auto">
          <a:xfrm>
            <a:off x="4381500" y="2636839"/>
            <a:ext cx="1295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50000"/>
              </a:spcBef>
              <a:spcAft>
                <a:spcPct val="0"/>
              </a:spcAft>
              <a:buFontTx/>
              <a:buNone/>
            </a:pPr>
            <a:r>
              <a:rPr kumimoji="1" lang="zh-CN" altLang="en-US" sz="2800" b="1">
                <a:solidFill>
                  <a:srgbClr val="000000"/>
                </a:solidFill>
                <a:latin typeface="Times New Roman" panose="02020603050405020304" pitchFamily="18" charset="0"/>
                <a:ea typeface="汉仪粗圆简" pitchFamily="49" charset="-122"/>
              </a:rPr>
              <a:t>十六国</a:t>
            </a:r>
            <a:endParaRPr kumimoji="1" lang="zh-CN" altLang="en-US" sz="2800" b="1">
              <a:solidFill>
                <a:srgbClr val="000000"/>
              </a:solidFill>
              <a:latin typeface="Times New Roman" panose="02020603050405020304" pitchFamily="18" charset="0"/>
              <a:ea typeface="汉仪粗圆简" pitchFamily="49" charset="-122"/>
            </a:endParaRPr>
          </a:p>
        </p:txBody>
      </p:sp>
      <p:sp>
        <p:nvSpPr>
          <p:cNvPr id="82958" name="Rectangle 15"/>
          <p:cNvSpPr>
            <a:spLocks noChangeArrowheads="1"/>
          </p:cNvSpPr>
          <p:nvPr/>
        </p:nvSpPr>
        <p:spPr bwMode="auto">
          <a:xfrm>
            <a:off x="6011863" y="2565407"/>
            <a:ext cx="863600" cy="604839"/>
          </a:xfrm>
          <a:prstGeom prst="rect">
            <a:avLst/>
          </a:prstGeom>
          <a:solidFill>
            <a:srgbClr val="FFFF00"/>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59" name="Rectangle 16"/>
          <p:cNvSpPr>
            <a:spLocks noChangeArrowheads="1"/>
          </p:cNvSpPr>
          <p:nvPr/>
        </p:nvSpPr>
        <p:spPr bwMode="auto">
          <a:xfrm>
            <a:off x="6011874" y="3500440"/>
            <a:ext cx="1728787" cy="604837"/>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60" name="Text Box 17"/>
          <p:cNvSpPr txBox="1">
            <a:spLocks noChangeArrowheads="1"/>
          </p:cNvSpPr>
          <p:nvPr/>
        </p:nvSpPr>
        <p:spPr bwMode="auto">
          <a:xfrm>
            <a:off x="5940437" y="2565407"/>
            <a:ext cx="115252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zh-CN" altLang="en-US" b="1">
                <a:solidFill>
                  <a:srgbClr val="FF0000"/>
                </a:solidFill>
                <a:latin typeface="Times New Roman" panose="02020603050405020304" pitchFamily="18" charset="0"/>
                <a:ea typeface="汉仪粗圆简" pitchFamily="49" charset="-122"/>
              </a:rPr>
              <a:t>北朝</a:t>
            </a:r>
            <a:endParaRPr kumimoji="1" lang="zh-CN" altLang="en-US" b="1">
              <a:solidFill>
                <a:srgbClr val="FF0000"/>
              </a:solidFill>
              <a:latin typeface="Times New Roman" panose="02020603050405020304" pitchFamily="18" charset="0"/>
              <a:ea typeface="汉仪粗圆简" pitchFamily="49" charset="-122"/>
            </a:endParaRPr>
          </a:p>
        </p:txBody>
      </p:sp>
      <p:sp>
        <p:nvSpPr>
          <p:cNvPr id="82961" name="Text Box 18"/>
          <p:cNvSpPr txBox="1">
            <a:spLocks noChangeArrowheads="1"/>
          </p:cNvSpPr>
          <p:nvPr/>
        </p:nvSpPr>
        <p:spPr bwMode="auto">
          <a:xfrm>
            <a:off x="5940425" y="3500446"/>
            <a:ext cx="194468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zh-CN" altLang="en-US" b="1">
                <a:solidFill>
                  <a:srgbClr val="000000"/>
                </a:solidFill>
                <a:latin typeface="Times New Roman" panose="02020603050405020304" pitchFamily="18" charset="0"/>
                <a:ea typeface="汉仪粗圆简" pitchFamily="49" charset="-122"/>
              </a:rPr>
              <a:t>南朝</a:t>
            </a:r>
            <a:endParaRPr kumimoji="1" lang="zh-CN" altLang="en-US" b="1">
              <a:solidFill>
                <a:srgbClr val="000000"/>
              </a:solidFill>
              <a:latin typeface="Times New Roman" panose="02020603050405020304" pitchFamily="18" charset="0"/>
              <a:ea typeface="汉仪粗圆简" pitchFamily="49" charset="-122"/>
            </a:endParaRPr>
          </a:p>
        </p:txBody>
      </p:sp>
      <p:sp>
        <p:nvSpPr>
          <p:cNvPr id="82962" name="Rectangle 19"/>
          <p:cNvSpPr>
            <a:spLocks noChangeArrowheads="1"/>
          </p:cNvSpPr>
          <p:nvPr/>
        </p:nvSpPr>
        <p:spPr bwMode="auto">
          <a:xfrm>
            <a:off x="107950" y="2420939"/>
            <a:ext cx="647700" cy="1905000"/>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63" name="Text Box 20"/>
          <p:cNvSpPr txBox="1">
            <a:spLocks noChangeArrowheads="1"/>
          </p:cNvSpPr>
          <p:nvPr/>
        </p:nvSpPr>
        <p:spPr bwMode="auto">
          <a:xfrm>
            <a:off x="106365" y="2781304"/>
            <a:ext cx="64928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zh-CN" altLang="en-US" sz="3600" b="1">
                <a:solidFill>
                  <a:srgbClr val="000000"/>
                </a:solidFill>
                <a:latin typeface="Times New Roman" panose="02020603050405020304" pitchFamily="18" charset="0"/>
                <a:ea typeface="汉仪粗圆简" pitchFamily="49" charset="-122"/>
              </a:rPr>
              <a:t>东汉</a:t>
            </a:r>
            <a:endParaRPr kumimoji="1" lang="zh-CN" altLang="en-US" sz="3600" b="1">
              <a:solidFill>
                <a:srgbClr val="000000"/>
              </a:solidFill>
              <a:latin typeface="Times New Roman" panose="02020603050405020304" pitchFamily="18" charset="0"/>
              <a:ea typeface="汉仪粗圆简" pitchFamily="49" charset="-122"/>
            </a:endParaRPr>
          </a:p>
        </p:txBody>
      </p:sp>
      <p:sp>
        <p:nvSpPr>
          <p:cNvPr id="82964" name="Rectangle 21"/>
          <p:cNvSpPr>
            <a:spLocks noChangeArrowheads="1"/>
          </p:cNvSpPr>
          <p:nvPr/>
        </p:nvSpPr>
        <p:spPr bwMode="auto">
          <a:xfrm>
            <a:off x="8316913" y="2492375"/>
            <a:ext cx="647700" cy="1905000"/>
          </a:xfrm>
          <a:prstGeom prst="rect">
            <a:avLst/>
          </a:prstGeom>
          <a:solidFill>
            <a:schemeClr val="bg1"/>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65" name="Text Box 22"/>
          <p:cNvSpPr txBox="1">
            <a:spLocks noChangeArrowheads="1"/>
          </p:cNvSpPr>
          <p:nvPr/>
        </p:nvSpPr>
        <p:spPr bwMode="auto">
          <a:xfrm>
            <a:off x="8316913" y="2924182"/>
            <a:ext cx="57626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kumimoji="1" lang="zh-CN" altLang="en-US" sz="3600" b="1">
                <a:solidFill>
                  <a:srgbClr val="000000"/>
                </a:solidFill>
                <a:latin typeface="Times New Roman" panose="02020603050405020304" pitchFamily="18" charset="0"/>
                <a:ea typeface="汉仪粗圆简" pitchFamily="49" charset="-122"/>
              </a:rPr>
              <a:t>隋朝</a:t>
            </a:r>
            <a:endParaRPr kumimoji="1" lang="zh-CN" altLang="en-US" sz="3600" b="1">
              <a:solidFill>
                <a:srgbClr val="000000"/>
              </a:solidFill>
              <a:latin typeface="Times New Roman" panose="02020603050405020304" pitchFamily="18" charset="0"/>
              <a:ea typeface="汉仪粗圆简" pitchFamily="49" charset="-122"/>
            </a:endParaRPr>
          </a:p>
        </p:txBody>
      </p:sp>
      <p:sp>
        <p:nvSpPr>
          <p:cNvPr id="82966" name="AutoShape 23"/>
          <p:cNvSpPr>
            <a:spLocks noChangeArrowheads="1"/>
          </p:cNvSpPr>
          <p:nvPr/>
        </p:nvSpPr>
        <p:spPr bwMode="auto">
          <a:xfrm>
            <a:off x="755662" y="3213101"/>
            <a:ext cx="1152525" cy="360363"/>
          </a:xfrm>
          <a:prstGeom prst="notchedRightArrow">
            <a:avLst>
              <a:gd name="adj1" fmla="val 50000"/>
              <a:gd name="adj2" fmla="val 79956"/>
            </a:avLst>
          </a:prstGeom>
          <a:solidFill>
            <a:srgbClr val="FF00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67" name="AutoShape 24"/>
          <p:cNvSpPr>
            <a:spLocks noChangeArrowheads="1"/>
          </p:cNvSpPr>
          <p:nvPr/>
        </p:nvSpPr>
        <p:spPr bwMode="auto">
          <a:xfrm>
            <a:off x="2627313" y="3213101"/>
            <a:ext cx="431800" cy="360363"/>
          </a:xfrm>
          <a:prstGeom prst="notchedRightArrow">
            <a:avLst>
              <a:gd name="adj1" fmla="val 50000"/>
              <a:gd name="adj2" fmla="val 29956"/>
            </a:avLst>
          </a:prstGeom>
          <a:solidFill>
            <a:srgbClr val="FF00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68" name="AutoShape 25"/>
          <p:cNvSpPr>
            <a:spLocks noChangeArrowheads="1"/>
          </p:cNvSpPr>
          <p:nvPr/>
        </p:nvSpPr>
        <p:spPr bwMode="auto">
          <a:xfrm>
            <a:off x="3924300" y="3213101"/>
            <a:ext cx="503238" cy="360363"/>
          </a:xfrm>
          <a:prstGeom prst="notchedRightArrow">
            <a:avLst>
              <a:gd name="adj1" fmla="val 50000"/>
              <a:gd name="adj2" fmla="val 34912"/>
            </a:avLst>
          </a:prstGeom>
          <a:solidFill>
            <a:srgbClr val="FF00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69" name="AutoShape 26"/>
          <p:cNvSpPr>
            <a:spLocks noChangeArrowheads="1"/>
          </p:cNvSpPr>
          <p:nvPr/>
        </p:nvSpPr>
        <p:spPr bwMode="auto">
          <a:xfrm>
            <a:off x="5508625" y="3213101"/>
            <a:ext cx="647700" cy="360363"/>
          </a:xfrm>
          <a:prstGeom prst="notchedRightArrow">
            <a:avLst>
              <a:gd name="adj1" fmla="val 50000"/>
              <a:gd name="adj2" fmla="val 44934"/>
            </a:avLst>
          </a:prstGeom>
          <a:solidFill>
            <a:srgbClr val="FF00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70" name="AutoShape 27"/>
          <p:cNvSpPr>
            <a:spLocks noChangeArrowheads="1"/>
          </p:cNvSpPr>
          <p:nvPr/>
        </p:nvSpPr>
        <p:spPr bwMode="auto">
          <a:xfrm>
            <a:off x="7667626" y="3213101"/>
            <a:ext cx="576263" cy="360363"/>
          </a:xfrm>
          <a:prstGeom prst="notchedRightArrow">
            <a:avLst>
              <a:gd name="adj1" fmla="val 50000"/>
              <a:gd name="adj2" fmla="val 39978"/>
            </a:avLst>
          </a:prstGeom>
          <a:solidFill>
            <a:srgbClr val="FF00FF"/>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2971" name="Text Box 32"/>
          <p:cNvSpPr txBox="1">
            <a:spLocks noChangeArrowheads="1"/>
          </p:cNvSpPr>
          <p:nvPr/>
        </p:nvSpPr>
        <p:spPr bwMode="auto">
          <a:xfrm>
            <a:off x="179399" y="404813"/>
            <a:ext cx="5832475"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50000"/>
              </a:spcBef>
              <a:spcAft>
                <a:spcPct val="0"/>
              </a:spcAft>
              <a:buFontTx/>
              <a:buNone/>
            </a:pPr>
            <a:r>
              <a:rPr lang="zh-CN" altLang="en-US" sz="4000" b="1">
                <a:solidFill>
                  <a:srgbClr val="FF0000"/>
                </a:solidFill>
                <a:latin typeface="汉仪粗圆简" pitchFamily="49" charset="-122"/>
                <a:ea typeface="汉仪粗圆简" pitchFamily="49" charset="-122"/>
              </a:rPr>
              <a:t>魏晋南北朝（</a:t>
            </a:r>
            <a:r>
              <a:rPr lang="en-US" altLang="zh-CN" sz="4000" b="1">
                <a:solidFill>
                  <a:srgbClr val="FF0000"/>
                </a:solidFill>
                <a:latin typeface="汉仪粗圆简" pitchFamily="49" charset="-122"/>
                <a:ea typeface="汉仪粗圆简" pitchFamily="49" charset="-122"/>
              </a:rPr>
              <a:t>220</a:t>
            </a:r>
            <a:r>
              <a:rPr lang="en-US" altLang="zh-CN" sz="4000" b="1">
                <a:solidFill>
                  <a:srgbClr val="FF0000"/>
                </a:solidFill>
                <a:ea typeface="汉仪粗圆简" pitchFamily="49" charset="-122"/>
              </a:rPr>
              <a:t>—</a:t>
            </a:r>
            <a:r>
              <a:rPr lang="en-US" altLang="zh-CN" sz="4000" b="1">
                <a:solidFill>
                  <a:srgbClr val="FF0000"/>
                </a:solidFill>
                <a:latin typeface="汉仪粗圆简" pitchFamily="49" charset="-122"/>
                <a:ea typeface="汉仪粗圆简" pitchFamily="49" charset="-122"/>
              </a:rPr>
              <a:t>589</a:t>
            </a:r>
            <a:r>
              <a:rPr lang="zh-CN" altLang="en-US" sz="4000" b="1">
                <a:solidFill>
                  <a:srgbClr val="FF0000"/>
                </a:solidFill>
                <a:latin typeface="汉仪粗圆简" pitchFamily="49" charset="-122"/>
                <a:ea typeface="汉仪粗圆简" pitchFamily="49" charset="-122"/>
              </a:rPr>
              <a:t>）</a:t>
            </a:r>
            <a:endParaRPr lang="zh-CN" altLang="en-US" sz="4000" b="1">
              <a:solidFill>
                <a:srgbClr val="FF0000"/>
              </a:solidFill>
              <a:latin typeface="汉仪粗圆简" pitchFamily="49" charset="-122"/>
              <a:ea typeface="汉仪粗圆简" pitchFamily="49" charset="-122"/>
            </a:endParaRPr>
          </a:p>
        </p:txBody>
      </p:sp>
    </p:spTree>
  </p:cSld>
  <p:clrMapOvr>
    <a:masterClrMapping/>
  </p:clrMapOvr>
  <p:transition>
    <p:random/>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83970" name="Line 2"/>
          <p:cNvSpPr>
            <a:spLocks noChangeShapeType="1"/>
          </p:cNvSpPr>
          <p:nvPr/>
        </p:nvSpPr>
        <p:spPr bwMode="auto">
          <a:xfrm flipV="1">
            <a:off x="685800" y="4419601"/>
            <a:ext cx="457200" cy="4763"/>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71" name="AutoShape 3"/>
          <p:cNvSpPr/>
          <p:nvPr/>
        </p:nvSpPr>
        <p:spPr bwMode="auto">
          <a:xfrm>
            <a:off x="1143000" y="3276600"/>
            <a:ext cx="152400" cy="2362200"/>
          </a:xfrm>
          <a:prstGeom prst="leftBrace">
            <a:avLst>
              <a:gd name="adj1" fmla="val 129167"/>
              <a:gd name="adj2" fmla="val 50000"/>
            </a:avLst>
          </a:prstGeom>
          <a:noFill/>
          <a:ln w="28575">
            <a:solidFill>
              <a:schemeClr val="tx1"/>
            </a:solidFill>
            <a:rou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3972" name="Text Box 4"/>
          <p:cNvSpPr txBox="1">
            <a:spLocks noChangeArrowheads="1"/>
          </p:cNvSpPr>
          <p:nvPr/>
        </p:nvSpPr>
        <p:spPr bwMode="auto">
          <a:xfrm>
            <a:off x="1303746" y="3043240"/>
            <a:ext cx="615553" cy="528637"/>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魏</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3973" name="Text Box 5"/>
          <p:cNvSpPr txBox="1">
            <a:spLocks noChangeArrowheads="1"/>
          </p:cNvSpPr>
          <p:nvPr/>
        </p:nvSpPr>
        <p:spPr bwMode="auto">
          <a:xfrm>
            <a:off x="1303746" y="4110040"/>
            <a:ext cx="615553" cy="528637"/>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蜀</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3974" name="Text Box 6"/>
          <p:cNvSpPr txBox="1">
            <a:spLocks noChangeArrowheads="1"/>
          </p:cNvSpPr>
          <p:nvPr/>
        </p:nvSpPr>
        <p:spPr bwMode="auto">
          <a:xfrm>
            <a:off x="1303746" y="5186364"/>
            <a:ext cx="615553" cy="528637"/>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吴</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3975" name="Line 7"/>
          <p:cNvSpPr>
            <a:spLocks noChangeShapeType="1"/>
          </p:cNvSpPr>
          <p:nvPr/>
        </p:nvSpPr>
        <p:spPr bwMode="auto">
          <a:xfrm flipH="1" flipV="1">
            <a:off x="1600200" y="3581401"/>
            <a:ext cx="0" cy="538163"/>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76" name="Line 8"/>
          <p:cNvSpPr>
            <a:spLocks noChangeShapeType="1"/>
          </p:cNvSpPr>
          <p:nvPr/>
        </p:nvSpPr>
        <p:spPr bwMode="auto">
          <a:xfrm>
            <a:off x="1905000" y="3281364"/>
            <a:ext cx="457200" cy="9525"/>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77" name="Line 9"/>
          <p:cNvSpPr>
            <a:spLocks noChangeShapeType="1"/>
          </p:cNvSpPr>
          <p:nvPr/>
        </p:nvSpPr>
        <p:spPr bwMode="auto">
          <a:xfrm>
            <a:off x="2971800" y="3281363"/>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78" name="Text Box 10"/>
          <p:cNvSpPr txBox="1">
            <a:spLocks noChangeArrowheads="1"/>
          </p:cNvSpPr>
          <p:nvPr/>
        </p:nvSpPr>
        <p:spPr bwMode="auto">
          <a:xfrm>
            <a:off x="2370537" y="2986088"/>
            <a:ext cx="615553" cy="2667000"/>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西   晋</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3979" name="Text Box 11"/>
          <p:cNvSpPr txBox="1">
            <a:spLocks noChangeArrowheads="1"/>
          </p:cNvSpPr>
          <p:nvPr/>
        </p:nvSpPr>
        <p:spPr bwMode="auto">
          <a:xfrm>
            <a:off x="3276600" y="2971807"/>
            <a:ext cx="1143000" cy="954107"/>
          </a:xfrm>
          <a:prstGeom prst="rect">
            <a:avLst/>
          </a:prstGeom>
          <a:noFill/>
          <a:ln w="1270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十六国</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3980" name="Line 12"/>
          <p:cNvSpPr>
            <a:spLocks noChangeShapeType="1"/>
          </p:cNvSpPr>
          <p:nvPr/>
        </p:nvSpPr>
        <p:spPr bwMode="auto">
          <a:xfrm>
            <a:off x="2971800" y="5414963"/>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81" name="Text Box 13"/>
          <p:cNvSpPr txBox="1">
            <a:spLocks noChangeArrowheads="1"/>
          </p:cNvSpPr>
          <p:nvPr/>
        </p:nvSpPr>
        <p:spPr bwMode="auto">
          <a:xfrm>
            <a:off x="3276600" y="5183188"/>
            <a:ext cx="1066800" cy="523220"/>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东晋</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3982" name="Line 14"/>
          <p:cNvSpPr>
            <a:spLocks noChangeShapeType="1"/>
          </p:cNvSpPr>
          <p:nvPr/>
        </p:nvSpPr>
        <p:spPr bwMode="auto">
          <a:xfrm>
            <a:off x="4419600" y="3281363"/>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83" name="Text Box 15"/>
          <p:cNvSpPr txBox="1">
            <a:spLocks noChangeArrowheads="1"/>
          </p:cNvSpPr>
          <p:nvPr/>
        </p:nvSpPr>
        <p:spPr bwMode="auto">
          <a:xfrm>
            <a:off x="4724400" y="2971807"/>
            <a:ext cx="838200" cy="954107"/>
          </a:xfrm>
          <a:prstGeom prst="rect">
            <a:avLst/>
          </a:prstGeom>
          <a:solidFill>
            <a:srgbClr val="FFFF00"/>
          </a:solidFill>
          <a:ln w="22225" algn="ctr">
            <a:solidFill>
              <a:srgbClr val="FF00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50000"/>
              </a:spcBef>
              <a:spcAft>
                <a:spcPct val="0"/>
              </a:spcAft>
              <a:buFontTx/>
              <a:buNone/>
            </a:pPr>
            <a:r>
              <a:rPr kumimoji="1" lang="zh-CN" altLang="en-US" sz="2800" b="1">
                <a:solidFill>
                  <a:srgbClr val="CC3300"/>
                </a:solidFill>
                <a:latin typeface="黑体" panose="02010609060101010101" pitchFamily="2" charset="-122"/>
                <a:ea typeface="黑体" panose="02010609060101010101" pitchFamily="2" charset="-122"/>
              </a:rPr>
              <a:t>北魏</a:t>
            </a:r>
            <a:endParaRPr kumimoji="1" lang="zh-CN" altLang="en-US" sz="2800" b="1">
              <a:solidFill>
                <a:srgbClr val="CC3300"/>
              </a:solidFill>
              <a:latin typeface="黑体" panose="02010609060101010101" pitchFamily="2" charset="-122"/>
              <a:ea typeface="黑体" panose="02010609060101010101" pitchFamily="2" charset="-122"/>
            </a:endParaRPr>
          </a:p>
        </p:txBody>
      </p:sp>
      <p:sp>
        <p:nvSpPr>
          <p:cNvPr id="83984" name="AutoShape 16"/>
          <p:cNvSpPr/>
          <p:nvPr/>
        </p:nvSpPr>
        <p:spPr bwMode="auto">
          <a:xfrm>
            <a:off x="5638800" y="2671763"/>
            <a:ext cx="152400" cy="1219200"/>
          </a:xfrm>
          <a:prstGeom prst="leftBrace">
            <a:avLst>
              <a:gd name="adj1" fmla="val 66667"/>
              <a:gd name="adj2" fmla="val 50000"/>
            </a:avLst>
          </a:prstGeom>
          <a:noFill/>
          <a:ln w="28575">
            <a:solidFill>
              <a:schemeClr val="tx1"/>
            </a:solidFill>
            <a:rou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3985" name="Text Box 17"/>
          <p:cNvSpPr txBox="1">
            <a:spLocks noChangeArrowheads="1"/>
          </p:cNvSpPr>
          <p:nvPr/>
        </p:nvSpPr>
        <p:spPr bwMode="auto">
          <a:xfrm>
            <a:off x="6019800" y="2443171"/>
            <a:ext cx="838200" cy="954107"/>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东魏</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3986" name="Text Box 18"/>
          <p:cNvSpPr txBox="1">
            <a:spLocks noChangeArrowheads="1"/>
          </p:cNvSpPr>
          <p:nvPr/>
        </p:nvSpPr>
        <p:spPr bwMode="auto">
          <a:xfrm>
            <a:off x="6019800" y="3586171"/>
            <a:ext cx="838200" cy="954107"/>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西魏</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3987" name="Line 19"/>
          <p:cNvSpPr>
            <a:spLocks noChangeShapeType="1"/>
          </p:cNvSpPr>
          <p:nvPr/>
        </p:nvSpPr>
        <p:spPr bwMode="auto">
          <a:xfrm>
            <a:off x="6858000" y="2671763"/>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88" name="Text Box 20"/>
          <p:cNvSpPr txBox="1">
            <a:spLocks noChangeArrowheads="1"/>
          </p:cNvSpPr>
          <p:nvPr/>
        </p:nvSpPr>
        <p:spPr bwMode="auto">
          <a:xfrm>
            <a:off x="7162800" y="2443171"/>
            <a:ext cx="838200" cy="954107"/>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北齐</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3989" name="Line 21"/>
          <p:cNvSpPr>
            <a:spLocks noChangeShapeType="1"/>
          </p:cNvSpPr>
          <p:nvPr/>
        </p:nvSpPr>
        <p:spPr bwMode="auto">
          <a:xfrm>
            <a:off x="6858000" y="3814763"/>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90" name="Text Box 22"/>
          <p:cNvSpPr txBox="1">
            <a:spLocks noChangeArrowheads="1"/>
          </p:cNvSpPr>
          <p:nvPr/>
        </p:nvSpPr>
        <p:spPr bwMode="auto">
          <a:xfrm>
            <a:off x="7162800" y="3586171"/>
            <a:ext cx="838200" cy="954107"/>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北周</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3991" name="Line 23"/>
          <p:cNvSpPr>
            <a:spLocks noChangeShapeType="1"/>
          </p:cNvSpPr>
          <p:nvPr/>
        </p:nvSpPr>
        <p:spPr bwMode="auto">
          <a:xfrm flipH="1">
            <a:off x="7620000" y="3429000"/>
            <a:ext cx="0" cy="157163"/>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92" name="AutoShape 24"/>
          <p:cNvSpPr/>
          <p:nvPr/>
        </p:nvSpPr>
        <p:spPr bwMode="auto">
          <a:xfrm rot="5400000">
            <a:off x="6243643" y="704851"/>
            <a:ext cx="314325" cy="3048000"/>
          </a:xfrm>
          <a:prstGeom prst="leftBrace">
            <a:avLst>
              <a:gd name="adj1" fmla="val 80808"/>
              <a:gd name="adj2" fmla="val 50000"/>
            </a:avLst>
          </a:prstGeom>
          <a:noFill/>
          <a:ln w="28575">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3993" name="Text Box 25"/>
          <p:cNvSpPr txBox="1">
            <a:spLocks noChangeArrowheads="1"/>
          </p:cNvSpPr>
          <p:nvPr/>
        </p:nvSpPr>
        <p:spPr bwMode="auto">
          <a:xfrm>
            <a:off x="5715000" y="1538288"/>
            <a:ext cx="1447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50000"/>
              </a:spcBef>
              <a:spcAft>
                <a:spcPct val="0"/>
              </a:spcAft>
              <a:buFontTx/>
              <a:buNone/>
            </a:pPr>
            <a:r>
              <a:rPr kumimoji="1" lang="zh-CN" altLang="en-US" sz="2800" b="1">
                <a:solidFill>
                  <a:srgbClr val="333399"/>
                </a:solidFill>
                <a:latin typeface="黑体" panose="02010609060101010101" pitchFamily="2" charset="-122"/>
                <a:ea typeface="黑体" panose="02010609060101010101" pitchFamily="2" charset="-122"/>
              </a:rPr>
              <a:t>北   朝</a:t>
            </a:r>
            <a:endParaRPr kumimoji="1" lang="zh-CN" altLang="en-US" sz="2800" b="1">
              <a:solidFill>
                <a:srgbClr val="333399"/>
              </a:solidFill>
              <a:latin typeface="黑体" panose="02010609060101010101" pitchFamily="2" charset="-122"/>
              <a:ea typeface="黑体" panose="02010609060101010101" pitchFamily="2" charset="-122"/>
            </a:endParaRPr>
          </a:p>
        </p:txBody>
      </p:sp>
      <p:sp>
        <p:nvSpPr>
          <p:cNvPr id="83994" name="Line 26"/>
          <p:cNvSpPr>
            <a:spLocks noChangeShapeType="1"/>
          </p:cNvSpPr>
          <p:nvPr/>
        </p:nvSpPr>
        <p:spPr bwMode="auto">
          <a:xfrm>
            <a:off x="4343400" y="5424488"/>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95" name="Text Box 27"/>
          <p:cNvSpPr txBox="1">
            <a:spLocks noChangeArrowheads="1"/>
          </p:cNvSpPr>
          <p:nvPr/>
        </p:nvSpPr>
        <p:spPr bwMode="auto">
          <a:xfrm>
            <a:off x="4656540" y="5195891"/>
            <a:ext cx="615553" cy="531812"/>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宋</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3996" name="Line 28"/>
          <p:cNvSpPr>
            <a:spLocks noChangeShapeType="1"/>
          </p:cNvSpPr>
          <p:nvPr/>
        </p:nvSpPr>
        <p:spPr bwMode="auto">
          <a:xfrm>
            <a:off x="5272088" y="5424488"/>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97" name="Text Box 29"/>
          <p:cNvSpPr txBox="1">
            <a:spLocks noChangeArrowheads="1"/>
          </p:cNvSpPr>
          <p:nvPr/>
        </p:nvSpPr>
        <p:spPr bwMode="auto">
          <a:xfrm>
            <a:off x="5570946" y="5181600"/>
            <a:ext cx="615553" cy="531813"/>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齐</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3998" name="Line 30"/>
          <p:cNvSpPr>
            <a:spLocks noChangeShapeType="1"/>
          </p:cNvSpPr>
          <p:nvPr/>
        </p:nvSpPr>
        <p:spPr bwMode="auto">
          <a:xfrm>
            <a:off x="6172200" y="5424488"/>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3999" name="Text Box 31"/>
          <p:cNvSpPr txBox="1">
            <a:spLocks noChangeArrowheads="1"/>
          </p:cNvSpPr>
          <p:nvPr/>
        </p:nvSpPr>
        <p:spPr bwMode="auto">
          <a:xfrm>
            <a:off x="6471048" y="5195888"/>
            <a:ext cx="615553" cy="528637"/>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梁</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4000" name="Line 32"/>
          <p:cNvSpPr>
            <a:spLocks noChangeShapeType="1"/>
          </p:cNvSpPr>
          <p:nvPr/>
        </p:nvSpPr>
        <p:spPr bwMode="auto">
          <a:xfrm>
            <a:off x="7086600" y="5424488"/>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4001" name="Text Box 33"/>
          <p:cNvSpPr txBox="1">
            <a:spLocks noChangeArrowheads="1"/>
          </p:cNvSpPr>
          <p:nvPr/>
        </p:nvSpPr>
        <p:spPr bwMode="auto">
          <a:xfrm>
            <a:off x="7399739" y="5195888"/>
            <a:ext cx="615553" cy="528637"/>
          </a:xfrm>
          <a:prstGeom prst="rect">
            <a:avLst/>
          </a:prstGeom>
          <a:noFill/>
          <a:ln w="12700" algn="ctr">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陈</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4002" name="Line 34"/>
          <p:cNvSpPr>
            <a:spLocks noChangeShapeType="1"/>
          </p:cNvSpPr>
          <p:nvPr/>
        </p:nvSpPr>
        <p:spPr bwMode="auto">
          <a:xfrm flipV="1">
            <a:off x="1905000" y="5410200"/>
            <a:ext cx="457200" cy="14288"/>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4003" name="Text Box 35"/>
          <p:cNvSpPr txBox="1">
            <a:spLocks noChangeArrowheads="1"/>
          </p:cNvSpPr>
          <p:nvPr/>
        </p:nvSpPr>
        <p:spPr bwMode="auto">
          <a:xfrm>
            <a:off x="70259" y="3048000"/>
            <a:ext cx="615553" cy="2667000"/>
          </a:xfrm>
          <a:prstGeom prst="rect">
            <a:avLst/>
          </a:prstGeom>
          <a:noFill/>
          <a:ln w="12700">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东    汉</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4004" name="AutoShape 36"/>
          <p:cNvSpPr/>
          <p:nvPr/>
        </p:nvSpPr>
        <p:spPr bwMode="auto">
          <a:xfrm rot="-5400000">
            <a:off x="6210300" y="4471988"/>
            <a:ext cx="381000" cy="3048000"/>
          </a:xfrm>
          <a:prstGeom prst="leftBrace">
            <a:avLst>
              <a:gd name="adj1" fmla="val 66667"/>
              <a:gd name="adj2" fmla="val 50000"/>
            </a:avLst>
          </a:prstGeom>
          <a:noFill/>
          <a:ln w="28575">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endParaRPr lang="zh-CN" altLang="en-US" sz="1800">
              <a:solidFill>
                <a:srgbClr val="000000"/>
              </a:solidFill>
            </a:endParaRPr>
          </a:p>
        </p:txBody>
      </p:sp>
      <p:sp>
        <p:nvSpPr>
          <p:cNvPr id="84005" name="Text Box 37"/>
          <p:cNvSpPr txBox="1">
            <a:spLocks noChangeArrowheads="1"/>
          </p:cNvSpPr>
          <p:nvPr/>
        </p:nvSpPr>
        <p:spPr bwMode="auto">
          <a:xfrm>
            <a:off x="5715000" y="6110288"/>
            <a:ext cx="14478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50000"/>
              </a:spcBef>
              <a:spcAft>
                <a:spcPct val="0"/>
              </a:spcAft>
              <a:buFontTx/>
              <a:buNone/>
            </a:pPr>
            <a:r>
              <a:rPr kumimoji="1" lang="zh-CN" altLang="en-US" sz="2800" b="1">
                <a:solidFill>
                  <a:srgbClr val="333399"/>
                </a:solidFill>
                <a:latin typeface="黑体" panose="02010609060101010101" pitchFamily="2" charset="-122"/>
                <a:ea typeface="黑体" panose="02010609060101010101" pitchFamily="2" charset="-122"/>
              </a:rPr>
              <a:t>南   朝</a:t>
            </a:r>
            <a:endParaRPr kumimoji="1" lang="zh-CN" altLang="en-US" sz="2800" b="1">
              <a:solidFill>
                <a:srgbClr val="333399"/>
              </a:solidFill>
              <a:latin typeface="黑体" panose="02010609060101010101" pitchFamily="2" charset="-122"/>
              <a:ea typeface="黑体" panose="02010609060101010101" pitchFamily="2" charset="-122"/>
            </a:endParaRPr>
          </a:p>
        </p:txBody>
      </p:sp>
      <p:sp>
        <p:nvSpPr>
          <p:cNvPr id="84006" name="Line 38"/>
          <p:cNvSpPr>
            <a:spLocks noChangeShapeType="1"/>
          </p:cNvSpPr>
          <p:nvPr/>
        </p:nvSpPr>
        <p:spPr bwMode="auto">
          <a:xfrm>
            <a:off x="8077200" y="3824288"/>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4007" name="Line 39"/>
          <p:cNvSpPr>
            <a:spLocks noChangeShapeType="1"/>
          </p:cNvSpPr>
          <p:nvPr/>
        </p:nvSpPr>
        <p:spPr bwMode="auto">
          <a:xfrm>
            <a:off x="8077200" y="5424488"/>
            <a:ext cx="304800" cy="0"/>
          </a:xfrm>
          <a:prstGeom prst="line">
            <a:avLst/>
          </a:prstGeom>
          <a:noFill/>
          <a:ln w="285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zh-CN" altLang="en-US">
              <a:solidFill>
                <a:srgbClr val="000000"/>
              </a:solidFill>
            </a:endParaRPr>
          </a:p>
        </p:txBody>
      </p:sp>
      <p:sp>
        <p:nvSpPr>
          <p:cNvPr id="84008" name="Text Box 40"/>
          <p:cNvSpPr txBox="1">
            <a:spLocks noChangeArrowheads="1"/>
          </p:cNvSpPr>
          <p:nvPr/>
        </p:nvSpPr>
        <p:spPr bwMode="auto">
          <a:xfrm>
            <a:off x="8387172" y="2986088"/>
            <a:ext cx="615553" cy="2667000"/>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50000"/>
              </a:spcBef>
              <a:spcAft>
                <a:spcPct val="0"/>
              </a:spcAft>
              <a:buFontTx/>
              <a:buNone/>
            </a:pPr>
            <a:r>
              <a:rPr kumimoji="1" lang="zh-CN" altLang="en-US" sz="2800" b="1">
                <a:solidFill>
                  <a:srgbClr val="000000"/>
                </a:solidFill>
                <a:latin typeface="黑体" panose="02010609060101010101" pitchFamily="2" charset="-122"/>
                <a:ea typeface="黑体" panose="02010609060101010101" pitchFamily="2" charset="-122"/>
              </a:rPr>
              <a:t>隋</a:t>
            </a:r>
            <a:endParaRPr kumimoji="1" lang="zh-CN" altLang="en-US" sz="2800" b="1">
              <a:solidFill>
                <a:srgbClr val="000000"/>
              </a:solidFill>
              <a:latin typeface="黑体" panose="02010609060101010101" pitchFamily="2" charset="-122"/>
              <a:ea typeface="黑体" panose="02010609060101010101" pitchFamily="2" charset="-122"/>
            </a:endParaRPr>
          </a:p>
        </p:txBody>
      </p:sp>
      <p:sp>
        <p:nvSpPr>
          <p:cNvPr id="84009" name="Text Box 41"/>
          <p:cNvSpPr txBox="1">
            <a:spLocks noChangeArrowheads="1"/>
          </p:cNvSpPr>
          <p:nvPr/>
        </p:nvSpPr>
        <p:spPr bwMode="auto">
          <a:xfrm>
            <a:off x="4572000" y="3978283"/>
            <a:ext cx="11430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0" fontAlgn="base" hangingPunct="0">
              <a:spcBef>
                <a:spcPct val="0"/>
              </a:spcBef>
              <a:spcAft>
                <a:spcPct val="0"/>
              </a:spcAft>
              <a:buFontTx/>
              <a:buNone/>
            </a:pPr>
            <a:r>
              <a:rPr kumimoji="1" lang="zh-CN" altLang="en-US" sz="2400" b="1">
                <a:solidFill>
                  <a:srgbClr val="333399"/>
                </a:solidFill>
                <a:latin typeface="黑体" panose="02010609060101010101" pitchFamily="2" charset="-122"/>
                <a:ea typeface="黑体" panose="02010609060101010101" pitchFamily="2" charset="-122"/>
              </a:rPr>
              <a:t>魏孝文帝改革</a:t>
            </a:r>
            <a:endParaRPr kumimoji="1" lang="zh-CN" altLang="en-US" sz="2400" b="1">
              <a:solidFill>
                <a:srgbClr val="333399"/>
              </a:solidFill>
              <a:latin typeface="黑体" panose="02010609060101010101" pitchFamily="2" charset="-122"/>
              <a:ea typeface="黑体" panose="02010609060101010101" pitchFamily="2" charset="-122"/>
            </a:endParaRPr>
          </a:p>
        </p:txBody>
      </p:sp>
      <p:sp>
        <p:nvSpPr>
          <p:cNvPr id="84010" name="Rectangle 42"/>
          <p:cNvSpPr>
            <a:spLocks noChangeArrowheads="1"/>
          </p:cNvSpPr>
          <p:nvPr/>
        </p:nvSpPr>
        <p:spPr bwMode="auto">
          <a:xfrm>
            <a:off x="381000" y="544521"/>
            <a:ext cx="86106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buFontTx/>
              <a:buNone/>
            </a:pPr>
            <a:r>
              <a:rPr lang="zh-CN" altLang="en-US" sz="3600" b="1">
                <a:solidFill>
                  <a:srgbClr val="000000"/>
                </a:solidFill>
                <a:latin typeface="黑体" panose="02010609060101010101" pitchFamily="2" charset="-122"/>
                <a:ea typeface="黑体" panose="02010609060101010101" pitchFamily="2" charset="-122"/>
              </a:rPr>
              <a:t>魏晋南北朝时期的政权变迁（</a:t>
            </a:r>
            <a:r>
              <a:rPr lang="en-US" altLang="zh-CN" sz="3600" b="1">
                <a:solidFill>
                  <a:srgbClr val="000000"/>
                </a:solidFill>
                <a:latin typeface="黑体" panose="02010609060101010101" pitchFamily="2" charset="-122"/>
                <a:ea typeface="黑体" panose="02010609060101010101" pitchFamily="2" charset="-122"/>
              </a:rPr>
              <a:t>220</a:t>
            </a:r>
            <a:r>
              <a:rPr lang="en-US" altLang="zh-CN" sz="3600" b="1">
                <a:solidFill>
                  <a:srgbClr val="000000"/>
                </a:solidFill>
                <a:ea typeface="黑体" panose="02010609060101010101" pitchFamily="2" charset="-122"/>
              </a:rPr>
              <a:t>—</a:t>
            </a:r>
            <a:r>
              <a:rPr lang="en-US" altLang="zh-CN" sz="3600" b="1">
                <a:solidFill>
                  <a:srgbClr val="000000"/>
                </a:solidFill>
                <a:latin typeface="黑体" panose="02010609060101010101" pitchFamily="2" charset="-122"/>
                <a:ea typeface="黑体" panose="02010609060101010101" pitchFamily="2" charset="-122"/>
              </a:rPr>
              <a:t>589</a:t>
            </a:r>
            <a:r>
              <a:rPr lang="zh-CN" altLang="en-US" sz="3600" b="1">
                <a:solidFill>
                  <a:srgbClr val="000000"/>
                </a:solidFill>
                <a:latin typeface="黑体" panose="02010609060101010101" pitchFamily="2" charset="-122"/>
                <a:ea typeface="黑体" panose="02010609060101010101" pitchFamily="2" charset="-122"/>
              </a:rPr>
              <a:t>）</a:t>
            </a:r>
            <a:endParaRPr lang="zh-CN" altLang="en-US" sz="3600" b="1">
              <a:solidFill>
                <a:srgbClr val="000000"/>
              </a:solidFill>
              <a:latin typeface="黑体" panose="02010609060101010101" pitchFamily="2" charset="-122"/>
              <a:ea typeface="黑体" panose="02010609060101010101" pitchFamily="2" charset="-122"/>
            </a:endParaRPr>
          </a:p>
        </p:txBody>
      </p:sp>
    </p:spTree>
  </p:cSld>
  <p:clrMapOvr>
    <a:masterClrMapping/>
  </p:clrMapOvr>
  <p:transition>
    <p:random/>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1048651" name="Text Box 4"/>
          <p:cNvSpPr txBox="1">
            <a:spLocks noChangeArrowheads="1"/>
          </p:cNvSpPr>
          <p:nvPr/>
        </p:nvSpPr>
        <p:spPr bwMode="auto">
          <a:xfrm>
            <a:off x="0" y="3519170"/>
            <a:ext cx="4563110" cy="2091690"/>
          </a:xfrm>
          <a:prstGeom prst="rect">
            <a:avLst/>
          </a:prstGeom>
          <a:noFill/>
          <a:ln w="9525">
            <a:noFill/>
            <a:miter lim="800000"/>
          </a:ln>
          <a:effectLst/>
        </p:spPr>
        <p:txBody>
          <a:bodyPr wrap="square">
            <a:spAutoFit/>
          </a:bodyPr>
          <a:lstStyle/>
          <a:p>
            <a:pPr algn="ctr"/>
            <a:r>
              <a:rPr lang="zh-CN" altLang="en-US" sz="2600" b="1">
                <a:solidFill>
                  <a:schemeClr val="tx1"/>
                </a:solidFill>
                <a:uFillTx/>
                <a:latin typeface="+中文正文" charset="0"/>
                <a:ea typeface="+mn-ea"/>
                <a:cs typeface="+mn-ea"/>
              </a:rPr>
              <a:t>“千古一后”—文明太后冯氏。</a:t>
            </a:r>
            <a:endParaRPr lang="zh-CN" altLang="en-US" sz="2600" b="1">
              <a:solidFill>
                <a:schemeClr val="tx1"/>
              </a:solidFill>
              <a:uFillTx/>
              <a:latin typeface="+中文正文" charset="0"/>
              <a:ea typeface="+mn-ea"/>
              <a:cs typeface="+mn-ea"/>
            </a:endParaRPr>
          </a:p>
          <a:p>
            <a:pPr algn="ctr"/>
            <a:r>
              <a:rPr lang="zh-CN" altLang="en-US" sz="2600" b="1">
                <a:solidFill>
                  <a:schemeClr val="tx1"/>
                </a:solidFill>
                <a:uFillTx/>
                <a:latin typeface="+中文正文" charset="0"/>
                <a:ea typeface="+mn-ea"/>
                <a:cs typeface="+mn-ea"/>
              </a:rPr>
              <a:t>受到传统文化教育，拓跋宏五岁即位，冯太后临朝执政，对鲜卑化的朝廷进行改革，孝文帝深受影响。</a:t>
            </a:r>
            <a:endParaRPr lang="zh-CN" altLang="en-US" sz="2600" b="1">
              <a:solidFill>
                <a:schemeClr val="tx1"/>
              </a:solidFill>
              <a:uFillTx/>
              <a:latin typeface="+中文正文" charset="0"/>
              <a:ea typeface="+mn-ea"/>
              <a:cs typeface="+mn-ea"/>
            </a:endParaRPr>
          </a:p>
        </p:txBody>
      </p:sp>
      <p:sp>
        <p:nvSpPr>
          <p:cNvPr id="1048660" name="Text Box 13"/>
          <p:cNvSpPr txBox="1">
            <a:spLocks noChangeArrowheads="1"/>
          </p:cNvSpPr>
          <p:nvPr/>
        </p:nvSpPr>
        <p:spPr bwMode="auto">
          <a:xfrm>
            <a:off x="4740910" y="3519170"/>
            <a:ext cx="4326255" cy="2091690"/>
          </a:xfrm>
          <a:prstGeom prst="rect">
            <a:avLst/>
          </a:prstGeom>
          <a:noFill/>
          <a:ln w="9525" algn="ctr">
            <a:noFill/>
            <a:miter lim="800000"/>
          </a:ln>
          <a:effectLst/>
        </p:spPr>
        <p:txBody>
          <a:bodyPr wrap="square">
            <a:spAutoFit/>
          </a:bodyPr>
          <a:lstStyle/>
          <a:p>
            <a:pPr algn="ctr"/>
            <a:r>
              <a:rPr lang="zh-CN" altLang="en-US" sz="2600" b="1">
                <a:solidFill>
                  <a:schemeClr val="tx1"/>
                </a:solidFill>
                <a:uFillTx/>
                <a:latin typeface="+中文正文" charset="0"/>
                <a:ea typeface="+mn-ea"/>
              </a:rPr>
              <a:t>北魏孝文帝拓跋宏，鲜卑族。</a:t>
            </a:r>
            <a:endParaRPr lang="zh-CN" altLang="en-US" sz="2600" b="1">
              <a:solidFill>
                <a:schemeClr val="tx1"/>
              </a:solidFill>
              <a:uFillTx/>
              <a:latin typeface="+中文正文" charset="0"/>
              <a:ea typeface="+mn-ea"/>
            </a:endParaRPr>
          </a:p>
          <a:p>
            <a:pPr algn="ctr"/>
            <a:r>
              <a:rPr lang="zh-CN" altLang="en-US" sz="2600" b="1">
                <a:solidFill>
                  <a:schemeClr val="tx1"/>
                </a:solidFill>
                <a:uFillTx/>
                <a:latin typeface="+中文正文" charset="0"/>
                <a:ea typeface="+mn-ea"/>
              </a:rPr>
              <a:t>从小由冯太后抚养，自幼深受儒家思想的熏陶，是北魏第一个系统接受汉文化儒学教育的皇帝。</a:t>
            </a:r>
            <a:endParaRPr lang="zh-CN" altLang="en-US" sz="2600" b="1">
              <a:solidFill>
                <a:schemeClr val="tx1"/>
              </a:solidFill>
              <a:uFillTx/>
              <a:latin typeface="+中文正文" charset="0"/>
              <a:ea typeface="+mn-ea"/>
            </a:endParaRPr>
          </a:p>
        </p:txBody>
      </p:sp>
      <p:pic>
        <p:nvPicPr>
          <p:cNvPr id="6" name="图片 5" descr="冯太后"/>
          <p:cNvPicPr>
            <a:picLocks noChangeAspect="1"/>
          </p:cNvPicPr>
          <p:nvPr/>
        </p:nvPicPr>
        <p:blipFill>
          <a:blip r:embed="rId2"/>
          <a:stretch>
            <a:fillRect/>
          </a:stretch>
        </p:blipFill>
        <p:spPr>
          <a:xfrm>
            <a:off x="367030" y="1102360"/>
            <a:ext cx="3721735" cy="2148205"/>
          </a:xfrm>
          <a:prstGeom prst="rect">
            <a:avLst/>
          </a:prstGeom>
        </p:spPr>
      </p:pic>
      <p:pic>
        <p:nvPicPr>
          <p:cNvPr id="9" name="图片 8" descr="孝文帝漫画班"/>
          <p:cNvPicPr>
            <a:picLocks noChangeAspect="1"/>
          </p:cNvPicPr>
          <p:nvPr/>
        </p:nvPicPr>
        <p:blipFill>
          <a:blip r:embed="rId3"/>
          <a:srcRect l="18731"/>
          <a:stretch>
            <a:fillRect/>
          </a:stretch>
        </p:blipFill>
        <p:spPr>
          <a:xfrm>
            <a:off x="4740910" y="1012825"/>
            <a:ext cx="4031615" cy="2333625"/>
          </a:xfrm>
          <a:prstGeom prst="rect">
            <a:avLst/>
          </a:prstGeom>
        </p:spPr>
      </p:pic>
      <p:sp>
        <p:nvSpPr>
          <p:cNvPr id="10" name="文本框 9"/>
          <p:cNvSpPr txBox="1"/>
          <p:nvPr/>
        </p:nvSpPr>
        <p:spPr>
          <a:xfrm>
            <a:off x="367030" y="318135"/>
            <a:ext cx="4513580" cy="521970"/>
          </a:xfrm>
          <a:prstGeom prst="rect">
            <a:avLst/>
          </a:prstGeom>
          <a:solidFill>
            <a:schemeClr val="accent5">
              <a:lumMod val="40000"/>
              <a:lumOff val="60000"/>
              <a:alpha val="82000"/>
            </a:schemeClr>
          </a:solidFill>
          <a:ln w="19050">
            <a:solidFill>
              <a:srgbClr val="FF0000"/>
            </a:solidFill>
          </a:ln>
        </p:spPr>
        <p:txBody>
          <a:bodyPr wrap="square" rtlCol="0">
            <a:spAutoFit/>
          </a:bodyPr>
          <a:lstStyle/>
          <a:p>
            <a:r>
              <a:rPr lang="en-US" altLang="zh-CN" sz="2800" b="1">
                <a:solidFill>
                  <a:schemeClr val="tx1"/>
                </a:solidFill>
                <a:effectLst/>
                <a:latin typeface="+mj-ea"/>
                <a:ea typeface="+mj-ea"/>
                <a:cs typeface="+mj-ea"/>
              </a:rPr>
              <a:t>2</a:t>
            </a:r>
            <a:r>
              <a:rPr lang="zh-CN" altLang="en-US" sz="2800" b="1">
                <a:solidFill>
                  <a:schemeClr val="tx1"/>
                </a:solidFill>
                <a:effectLst/>
                <a:latin typeface="+mj-ea"/>
                <a:ea typeface="+mj-ea"/>
                <a:cs typeface="+mj-ea"/>
              </a:rPr>
              <a:t>、北魏孝文帝改革</a:t>
            </a:r>
            <a:endParaRPr lang="zh-CN" altLang="en-US" sz="2800" b="1">
              <a:solidFill>
                <a:schemeClr val="tx1"/>
              </a:solidFill>
              <a:effectLst/>
              <a:latin typeface="+mj-ea"/>
              <a:ea typeface="+mj-ea"/>
              <a:cs typeface="+mj-ea"/>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6" name="文本框 5"/>
          <p:cNvSpPr txBox="1"/>
          <p:nvPr/>
        </p:nvSpPr>
        <p:spPr>
          <a:xfrm>
            <a:off x="367030" y="88900"/>
            <a:ext cx="4513580" cy="521970"/>
          </a:xfrm>
          <a:prstGeom prst="rect">
            <a:avLst/>
          </a:prstGeom>
          <a:solidFill>
            <a:schemeClr val="accent5">
              <a:lumMod val="40000"/>
              <a:lumOff val="60000"/>
              <a:alpha val="82000"/>
            </a:schemeClr>
          </a:solidFill>
          <a:ln w="19050">
            <a:solidFill>
              <a:srgbClr val="FF0000"/>
            </a:solidFill>
          </a:ln>
        </p:spPr>
        <p:txBody>
          <a:bodyPr wrap="square" rtlCol="0">
            <a:spAutoFit/>
          </a:bodyPr>
          <a:lstStyle/>
          <a:p>
            <a:r>
              <a:rPr lang="en-US" altLang="zh-CN" sz="2800" b="1">
                <a:solidFill>
                  <a:schemeClr val="tx1"/>
                </a:solidFill>
                <a:effectLst/>
                <a:latin typeface="+mj-ea"/>
                <a:ea typeface="+mj-ea"/>
                <a:cs typeface="+mj-ea"/>
              </a:rPr>
              <a:t>2</a:t>
            </a:r>
            <a:r>
              <a:rPr lang="zh-CN" altLang="en-US" sz="2800" b="1">
                <a:solidFill>
                  <a:schemeClr val="tx1"/>
                </a:solidFill>
                <a:effectLst/>
                <a:latin typeface="+mj-ea"/>
                <a:ea typeface="+mj-ea"/>
                <a:cs typeface="+mj-ea"/>
              </a:rPr>
              <a:t>、北魏孝文帝改革</a:t>
            </a:r>
            <a:endParaRPr lang="zh-CN" altLang="en-US" sz="2800" b="1">
              <a:solidFill>
                <a:schemeClr val="tx1"/>
              </a:solidFill>
              <a:effectLst/>
              <a:latin typeface="+mj-ea"/>
              <a:ea typeface="+mj-ea"/>
              <a:cs typeface="+mj-ea"/>
            </a:endParaRPr>
          </a:p>
        </p:txBody>
      </p:sp>
      <p:sp>
        <p:nvSpPr>
          <p:cNvPr id="7169" name="矩形 1"/>
          <p:cNvSpPr/>
          <p:nvPr/>
        </p:nvSpPr>
        <p:spPr>
          <a:xfrm>
            <a:off x="276225" y="610870"/>
            <a:ext cx="4336415" cy="475615"/>
          </a:xfrm>
          <a:prstGeom prst="rect">
            <a:avLst/>
          </a:prstGeom>
          <a:solidFill>
            <a:schemeClr val="accent3">
              <a:lumMod val="60000"/>
              <a:lumOff val="40000"/>
              <a:alpha val="82000"/>
            </a:schemeClr>
          </a:solidFill>
          <a:ln w="9525">
            <a:solidFill>
              <a:srgbClr val="FF0000"/>
            </a:solidFill>
          </a:ln>
        </p:spPr>
        <p:txBody>
          <a:bodyPr wrap="square" anchor="t">
            <a:spAutoFit/>
          </a:bodyPr>
          <a:lstStyle/>
          <a:p>
            <a:pPr algn="just" eaLnBrk="0" hangingPunct="0">
              <a:buSzTx/>
            </a:pPr>
            <a:r>
              <a:rPr lang="zh-CN" altLang="en-US" sz="2500" b="1">
                <a:solidFill>
                  <a:srgbClr val="FF0000"/>
                </a:solidFill>
                <a:uFillTx/>
                <a:latin typeface="Arial" panose="020b0604020202020204" pitchFamily="34" charset="0"/>
                <a:ea typeface="黑体" panose="02010609060101010101" pitchFamily="2" charset="-122"/>
              </a:rPr>
              <a:t>（</a:t>
            </a:r>
            <a:r>
              <a:rPr lang="en-US" altLang="zh-CN" sz="2500" b="1">
                <a:solidFill>
                  <a:srgbClr val="FF0000"/>
                </a:solidFill>
                <a:uFillTx/>
                <a:latin typeface="Arial" panose="020b0604020202020204" pitchFamily="34" charset="0"/>
                <a:ea typeface="黑体" panose="02010609060101010101" pitchFamily="2" charset="-122"/>
              </a:rPr>
              <a:t>1</a:t>
            </a:r>
            <a:r>
              <a:rPr lang="zh-CN" altLang="en-US" sz="2500" b="1">
                <a:solidFill>
                  <a:srgbClr val="FF0000"/>
                </a:solidFill>
                <a:uFillTx/>
                <a:latin typeface="Arial" panose="020b0604020202020204" pitchFamily="34" charset="0"/>
                <a:ea typeface="黑体" panose="02010609060101010101" pitchFamily="2" charset="-122"/>
              </a:rPr>
              <a:t>）孝文帝改革的背景</a:t>
            </a:r>
            <a:endParaRPr lang="zh-CN" altLang="en-US" sz="2500" b="1">
              <a:solidFill>
                <a:srgbClr val="FF0000"/>
              </a:solidFill>
              <a:uFillTx/>
              <a:latin typeface="Arial" panose="020b0604020202020204" pitchFamily="34" charset="0"/>
              <a:ea typeface="黑体" panose="02010609060101010101" pitchFamily="2" charset="-122"/>
            </a:endParaRPr>
          </a:p>
        </p:txBody>
      </p:sp>
      <p:grpSp>
        <p:nvGrpSpPr>
          <p:cNvPr id="11" name="组合 10"/>
          <p:cNvGrpSpPr/>
          <p:nvPr/>
        </p:nvGrpSpPr>
        <p:grpSpPr>
          <a:xfrm>
            <a:off x="135255" y="1063625"/>
            <a:ext cx="8646795" cy="2170789"/>
            <a:chOff x="322" y="1671"/>
            <a:chExt cx="13617" cy="4368"/>
          </a:xfrm>
        </p:grpSpPr>
        <p:pic>
          <p:nvPicPr>
            <p:cNvPr id="5" name="图片 4" descr="QQ图片20200818231358"/>
            <p:cNvPicPr>
              <a:picLocks noChangeAspect="1"/>
            </p:cNvPicPr>
            <p:nvPr>
              <p:custDataLst>
                <p:tags r:id="rId3"/>
              </p:custDataLst>
            </p:nvPr>
          </p:nvPicPr>
          <p:blipFill>
            <a:blip r:embed="rId2">
              <a:lum bright="-6000" contrast="24000"/>
            </a:blip>
            <a:srcRect l="533" t="27507" b="627"/>
            <a:stretch>
              <a:fillRect/>
            </a:stretch>
          </p:blipFill>
          <p:spPr>
            <a:xfrm>
              <a:off x="322" y="1711"/>
              <a:ext cx="6583" cy="4042"/>
            </a:xfrm>
            <a:prstGeom prst="rect">
              <a:avLst/>
            </a:prstGeom>
          </p:spPr>
        </p:pic>
        <p:sp>
          <p:nvSpPr>
            <p:cNvPr id="8" name="文本框 7"/>
            <p:cNvSpPr txBox="1"/>
            <p:nvPr/>
          </p:nvSpPr>
          <p:spPr>
            <a:xfrm>
              <a:off x="1569" y="5237"/>
              <a:ext cx="3232" cy="802"/>
            </a:xfrm>
            <a:prstGeom prst="rect">
              <a:avLst/>
            </a:prstGeom>
            <a:solidFill>
              <a:srgbClr val="FFFF00">
                <a:alpha val="82000"/>
              </a:srgbClr>
            </a:solidFill>
            <a:ln>
              <a:solidFill>
                <a:srgbClr val="FF0000"/>
              </a:solidFill>
            </a:ln>
          </p:spPr>
          <p:txBody>
            <a:bodyPr wrap="square" rtlCol="0" anchor="t">
              <a:spAutoFit/>
            </a:bodyPr>
            <a:lstStyle/>
            <a:p>
              <a:r>
                <a:rPr lang="zh-CN" altLang="en-US" sz="2000" b="1">
                  <a:effectLst>
                    <a:outerShdw blurRad="38100" dist="19050" dir="2700000" algn="tl" rotWithShape="0">
                      <a:schemeClr val="dk1">
                        <a:alpha val="40000"/>
                      </a:schemeClr>
                    </a:outerShdw>
                  </a:effectLst>
                  <a:latin typeface="+mn-ea"/>
                  <a:ea typeface="+mn-ea"/>
                  <a:sym typeface="+mn-ea"/>
                </a:rPr>
                <a:t>北方民族内迁</a:t>
              </a:r>
              <a:endParaRPr lang="zh-CN" altLang="en-US" sz="2000" b="1">
                <a:effectLst>
                  <a:outerShdw blurRad="38100" dist="19050" dir="2700000" algn="tl" rotWithShape="0">
                    <a:schemeClr val="dk1">
                      <a:alpha val="40000"/>
                    </a:schemeClr>
                  </a:outerShdw>
                </a:effectLst>
                <a:latin typeface="+mn-ea"/>
                <a:ea typeface="+mn-ea"/>
                <a:sym typeface="+mn-ea"/>
              </a:endParaRPr>
            </a:p>
          </p:txBody>
        </p:sp>
        <p:pic>
          <p:nvPicPr>
            <p:cNvPr id="3" name="图片 2" descr="采桑图2"/>
            <p:cNvPicPr>
              <a:picLocks noChangeAspect="1"/>
            </p:cNvPicPr>
            <p:nvPr/>
          </p:nvPicPr>
          <p:blipFill>
            <a:blip r:embed="rId4"/>
            <a:srcRect l="6672" t="15491" r="5965" b="9515"/>
            <a:stretch>
              <a:fillRect/>
            </a:stretch>
          </p:blipFill>
          <p:spPr>
            <a:xfrm>
              <a:off x="7264" y="1671"/>
              <a:ext cx="6563" cy="4043"/>
            </a:xfrm>
            <a:prstGeom prst="rect">
              <a:avLst/>
            </a:prstGeom>
          </p:spPr>
        </p:pic>
        <p:sp>
          <p:nvSpPr>
            <p:cNvPr id="9" name="文本框 8"/>
            <p:cNvSpPr txBox="1"/>
            <p:nvPr/>
          </p:nvSpPr>
          <p:spPr>
            <a:xfrm>
              <a:off x="7151" y="5086"/>
              <a:ext cx="6788" cy="802"/>
            </a:xfrm>
            <a:prstGeom prst="rect">
              <a:avLst/>
            </a:prstGeom>
            <a:solidFill>
              <a:srgbClr val="FFFF00">
                <a:alpha val="82000"/>
              </a:srgbClr>
            </a:solidFill>
            <a:ln>
              <a:solidFill>
                <a:srgbClr val="FF0000"/>
              </a:solidFill>
            </a:ln>
          </p:spPr>
          <p:txBody>
            <a:bodyPr wrap="square" rtlCol="0" anchor="t">
              <a:spAutoFit/>
            </a:bodyPr>
            <a:lstStyle/>
            <a:p>
              <a:pPr algn="ctr"/>
              <a:r>
                <a:rPr lang="zh-CN" altLang="en-US" sz="2000" b="1">
                  <a:solidFill>
                    <a:schemeClr val="tx1"/>
                  </a:solidFill>
                  <a:effectLst>
                    <a:outerShdw blurRad="38100" dist="19050" dir="2700000" algn="tl" rotWithShape="0">
                      <a:schemeClr val="dk1">
                        <a:alpha val="40000"/>
                      </a:schemeClr>
                    </a:outerShdw>
                  </a:effectLst>
                  <a:uFillTx/>
                  <a:latin typeface="+中文正文" charset="0"/>
                  <a:ea typeface="+mn-ea"/>
                  <a:sym typeface="+mn-ea"/>
                </a:rPr>
                <a:t>《采桑图》少数民族学汉族生产方式</a:t>
              </a:r>
              <a:endParaRPr lang="zh-CN" altLang="en-US" sz="2000" b="1">
                <a:solidFill>
                  <a:schemeClr val="tx1"/>
                </a:solidFill>
                <a:effectLst>
                  <a:outerShdw blurRad="38100" dist="19050" dir="2700000" algn="tl" rotWithShape="0">
                    <a:schemeClr val="dk1">
                      <a:alpha val="40000"/>
                    </a:schemeClr>
                  </a:outerShdw>
                </a:effectLst>
                <a:uFillTx/>
                <a:latin typeface="+中文正文" charset="0"/>
                <a:ea typeface="+mn-ea"/>
                <a:sym typeface="+mn-ea"/>
              </a:endParaRPr>
            </a:p>
          </p:txBody>
        </p:sp>
      </p:grpSp>
      <p:sp>
        <p:nvSpPr>
          <p:cNvPr id="20" name="文本框 19"/>
          <p:cNvSpPr txBox="1"/>
          <p:nvPr/>
        </p:nvSpPr>
        <p:spPr>
          <a:xfrm>
            <a:off x="-63500" y="3329305"/>
            <a:ext cx="9041765" cy="2277110"/>
          </a:xfrm>
          <a:prstGeom prst="rect">
            <a:avLst/>
          </a:prstGeom>
          <a:noFill/>
          <a:ln>
            <a:solidFill>
              <a:srgbClr val="F28B82"/>
            </a:solidFill>
          </a:ln>
        </p:spPr>
        <p:txBody>
          <a:bodyPr wrap="square" rtlCol="0" anchor="t">
            <a:spAutoFit/>
          </a:bodyPr>
          <a:lstStyle/>
          <a:p>
            <a:pPr>
              <a:lnSpc>
                <a:spcPct val="90000"/>
              </a:lnSpc>
            </a:pPr>
            <a:r>
              <a:rPr lang="zh-CN" altLang="en-US" sz="2800" b="1" smtClean="0">
                <a:latin typeface="楷体" panose="02010609060101010101" pitchFamily="49" charset="-122"/>
                <a:ea typeface="楷体" panose="02010609060101010101" pitchFamily="49" charset="-122"/>
              </a:rPr>
              <a:t>   </a:t>
            </a:r>
            <a:r>
              <a:rPr lang="zh-CN" altLang="en-US" sz="2600" b="1" smtClean="0">
                <a:latin typeface="楷体" panose="02010609060101010101" pitchFamily="49" charset="-122"/>
                <a:ea typeface="楷体" panose="02010609060101010101" pitchFamily="49" charset="-122"/>
              </a:rPr>
              <a:t> 材料一：吾今所遣斗兵，</a:t>
            </a:r>
            <a:r>
              <a:rPr lang="zh-CN" altLang="en-US" sz="2600" b="1" smtClean="0">
                <a:solidFill>
                  <a:srgbClr val="CC3300"/>
                </a:solidFill>
                <a:latin typeface="楷体" panose="02010609060101010101" pitchFamily="49" charset="-122"/>
                <a:ea typeface="楷体" panose="02010609060101010101" pitchFamily="49" charset="-122"/>
              </a:rPr>
              <a:t>尽非我国人（鲜卑人）。</a:t>
            </a:r>
            <a:r>
              <a:rPr lang="zh-CN" altLang="en-US" sz="2600" b="1" smtClean="0">
                <a:latin typeface="楷体" panose="02010609060101010101" pitchFamily="49" charset="-122"/>
                <a:ea typeface="楷体" panose="02010609060101010101" pitchFamily="49" charset="-122"/>
              </a:rPr>
              <a:t>城东北是丁零与胡，南是氐、羌。设使</a:t>
            </a:r>
            <a:r>
              <a:rPr lang="zh-CN" altLang="en-US" sz="2600" b="1" smtClean="0">
                <a:solidFill>
                  <a:srgbClr val="CC3300"/>
                </a:solidFill>
                <a:latin typeface="楷体" panose="02010609060101010101" pitchFamily="49" charset="-122"/>
                <a:ea typeface="楷体" panose="02010609060101010101" pitchFamily="49" charset="-122"/>
              </a:rPr>
              <a:t>丁零死</a:t>
            </a:r>
            <a:r>
              <a:rPr lang="zh-CN" altLang="en-US" sz="2600" b="1" smtClean="0">
                <a:latin typeface="楷体" panose="02010609060101010101" pitchFamily="49" charset="-122"/>
                <a:ea typeface="楷体" panose="02010609060101010101" pitchFamily="49" charset="-122"/>
              </a:rPr>
              <a:t>，正可</a:t>
            </a:r>
            <a:r>
              <a:rPr lang="zh-CN" altLang="en-US" sz="2600" b="1" smtClean="0">
                <a:solidFill>
                  <a:srgbClr val="CC3300"/>
                </a:solidFill>
                <a:latin typeface="楷体" panose="02010609060101010101" pitchFamily="49" charset="-122"/>
                <a:ea typeface="楷体" panose="02010609060101010101" pitchFamily="49" charset="-122"/>
              </a:rPr>
              <a:t>减常山、赵郡贼；胡死，减并州贼；氐、羌死，减关中贼。    </a:t>
            </a:r>
            <a:r>
              <a:rPr lang="zh-CN" altLang="en-US" sz="2600" b="1" smtClean="0">
                <a:solidFill>
                  <a:srgbClr val="C00000"/>
                </a:solidFill>
                <a:latin typeface="楷体" panose="02010609060101010101" pitchFamily="49" charset="-122"/>
                <a:ea typeface="楷体" panose="02010609060101010101" pitchFamily="49" charset="-122"/>
              </a:rPr>
              <a:t>     </a:t>
            </a:r>
            <a:endParaRPr lang="zh-CN" altLang="en-US" sz="2600" b="1" smtClean="0">
              <a:solidFill>
                <a:srgbClr val="C00000"/>
              </a:solidFill>
              <a:latin typeface="楷体" pitchFamily="49" charset="-122"/>
              <a:ea typeface="楷体" pitchFamily="49" charset="-122"/>
            </a:endParaRPr>
          </a:p>
          <a:p>
            <a:pPr>
              <a:lnSpc>
                <a:spcPct val="90000"/>
              </a:lnSpc>
            </a:pPr>
            <a:r>
              <a:rPr lang="zh-CN" altLang="en-US" sz="2600" b="1" smtClean="0">
                <a:solidFill>
                  <a:srgbClr val="C00000"/>
                </a:solidFill>
                <a:latin typeface="楷体" panose="02010609060101010101" pitchFamily="49" charset="-122"/>
                <a:ea typeface="楷体" panose="02010609060101010101" pitchFamily="49" charset="-122"/>
              </a:rPr>
              <a:t>                       </a:t>
            </a:r>
            <a:r>
              <a:rPr lang="en-US" altLang="zh-CN" sz="2600" b="1" smtClean="0">
                <a:latin typeface="楷体" panose="02010609060101010101" pitchFamily="49" charset="-122"/>
                <a:ea typeface="楷体" panose="02010609060101010101" pitchFamily="49" charset="-122"/>
              </a:rPr>
              <a:t>——</a:t>
            </a:r>
            <a:r>
              <a:rPr lang="zh-CN" altLang="en-US" sz="2600" b="1" smtClean="0">
                <a:latin typeface="楷体" panose="02010609060101010101" pitchFamily="49" charset="-122"/>
                <a:ea typeface="楷体" panose="02010609060101010101" pitchFamily="49" charset="-122"/>
              </a:rPr>
              <a:t>北魏太武帝与南朝交战的战书</a:t>
            </a:r>
            <a:endParaRPr lang="en-US" altLang="zh-CN" sz="2600" b="1" smtClean="0">
              <a:latin typeface="楷体" pitchFamily="49" charset="-122"/>
              <a:ea typeface="楷体" pitchFamily="49" charset="-122"/>
            </a:endParaRPr>
          </a:p>
          <a:p>
            <a:pPr>
              <a:lnSpc>
                <a:spcPct val="90000"/>
              </a:lnSpc>
            </a:pPr>
            <a:r>
              <a:rPr lang="zh-CN" altLang="en-US" sz="2600" b="1" smtClean="0">
                <a:latin typeface="楷体" panose="02010609060101010101" pitchFamily="49" charset="-122"/>
                <a:ea typeface="楷体" panose="02010609060101010101" pitchFamily="49" charset="-122"/>
              </a:rPr>
              <a:t>   “</a:t>
            </a:r>
            <a:r>
              <a:rPr lang="zh-CN" altLang="en-US" sz="2600" b="1">
                <a:latin typeface="楷体" panose="02010609060101010101" pitchFamily="49" charset="-122"/>
                <a:ea typeface="楷体" panose="02010609060101010101" pitchFamily="49" charset="-122"/>
              </a:rPr>
              <a:t>每有骑战，</a:t>
            </a:r>
            <a:r>
              <a:rPr lang="zh-CN" altLang="en-US" sz="2600" b="1">
                <a:solidFill>
                  <a:srgbClr val="CC3300"/>
                </a:solidFill>
                <a:latin typeface="楷体" panose="02010609060101010101" pitchFamily="49" charset="-122"/>
                <a:ea typeface="楷体" panose="02010609060101010101" pitchFamily="49" charset="-122"/>
              </a:rPr>
              <a:t>驱夏人（汉人）为肉</a:t>
            </a:r>
            <a:r>
              <a:rPr lang="zh-CN" altLang="en-US" sz="2600" b="1" smtClean="0">
                <a:solidFill>
                  <a:srgbClr val="CC3300"/>
                </a:solidFill>
                <a:latin typeface="楷体" panose="02010609060101010101" pitchFamily="49" charset="-122"/>
                <a:ea typeface="楷体" panose="02010609060101010101" pitchFamily="49" charset="-122"/>
              </a:rPr>
              <a:t>篱。”</a:t>
            </a:r>
            <a:endParaRPr lang="zh-CN" altLang="en-US" sz="2600" b="1" smtClean="0">
              <a:solidFill>
                <a:srgbClr val="CC3300"/>
              </a:solidFill>
              <a:latin typeface="楷体" pitchFamily="49" charset="-122"/>
              <a:ea typeface="楷体" pitchFamily="49" charset="-122"/>
            </a:endParaRPr>
          </a:p>
          <a:p>
            <a:pPr>
              <a:lnSpc>
                <a:spcPct val="90000"/>
              </a:lnSpc>
            </a:pPr>
            <a:r>
              <a:rPr lang="zh-CN" altLang="en-US" sz="2600" b="1" smtClean="0">
                <a:solidFill>
                  <a:srgbClr val="CC3300"/>
                </a:solidFill>
                <a:latin typeface="楷体" panose="02010609060101010101" pitchFamily="49" charset="-122"/>
                <a:ea typeface="楷体" panose="02010609060101010101" pitchFamily="49" charset="-122"/>
              </a:rPr>
              <a:t>                               </a:t>
            </a:r>
            <a:r>
              <a:rPr lang="en-US" altLang="zh-CN" sz="2600" b="1" smtClean="0">
                <a:latin typeface="楷体" panose="02010609060101010101" pitchFamily="49" charset="-122"/>
                <a:ea typeface="楷体" panose="02010609060101010101" pitchFamily="49" charset="-122"/>
              </a:rPr>
              <a:t>——《</a:t>
            </a:r>
            <a:r>
              <a:rPr lang="zh-CN" altLang="en-US" sz="2600" b="1" smtClean="0">
                <a:latin typeface="楷体" panose="02010609060101010101" pitchFamily="49" charset="-122"/>
                <a:ea typeface="楷体" panose="02010609060101010101" pitchFamily="49" charset="-122"/>
              </a:rPr>
              <a:t>通典</a:t>
            </a:r>
            <a:r>
              <a:rPr lang="en-US" altLang="zh-CN" sz="2600" b="1" smtClean="0">
                <a:latin typeface="楷体" panose="02010609060101010101" pitchFamily="49" charset="-122"/>
                <a:ea typeface="楷体" panose="02010609060101010101" pitchFamily="49" charset="-122"/>
              </a:rPr>
              <a:t>·</a:t>
            </a:r>
            <a:r>
              <a:rPr lang="zh-CN" altLang="en-US" sz="2600" b="1" smtClean="0">
                <a:latin typeface="楷体" panose="02010609060101010101" pitchFamily="49" charset="-122"/>
                <a:ea typeface="楷体" panose="02010609060101010101" pitchFamily="49" charset="-122"/>
              </a:rPr>
              <a:t>边防典</a:t>
            </a:r>
            <a:r>
              <a:rPr lang="en-US" altLang="zh-CN" sz="2600" b="1" smtClean="0">
                <a:latin typeface="楷体" panose="02010609060101010101" pitchFamily="49" charset="-122"/>
                <a:ea typeface="楷体" panose="02010609060101010101" pitchFamily="49" charset="-122"/>
              </a:rPr>
              <a:t>》</a:t>
            </a:r>
            <a:endParaRPr lang="zh-CN" altLang="en-US" sz="2600" b="1">
              <a:latin typeface="楷体" pitchFamily="49" charset="-122"/>
              <a:ea typeface="楷体" pitchFamily="49" charset="-122"/>
            </a:endParaRPr>
          </a:p>
        </p:txBody>
      </p:sp>
      <p:sp>
        <p:nvSpPr>
          <p:cNvPr id="21" name="矩形 20"/>
          <p:cNvSpPr/>
          <p:nvPr/>
        </p:nvSpPr>
        <p:spPr>
          <a:xfrm>
            <a:off x="0" y="5606415"/>
            <a:ext cx="9143365" cy="1291590"/>
          </a:xfrm>
          <a:prstGeom prst="rect">
            <a:avLst/>
          </a:prstGeom>
          <a:ln>
            <a:solidFill>
              <a:srgbClr val="F28B82"/>
            </a:solidFill>
          </a:ln>
        </p:spPr>
        <p:txBody>
          <a:bodyPr wrap="square">
            <a:spAutoFit/>
          </a:bodyPr>
          <a:lstStyle/>
          <a:p>
            <a:pPr indent="0"/>
            <a:r>
              <a:rPr lang="zh-CN" altLang="en-US" sz="2600" b="1" smtClean="0">
                <a:latin typeface="楷体" panose="02010609060101010101" pitchFamily="49" charset="-122"/>
                <a:ea typeface="楷体" panose="02010609060101010101" pitchFamily="49" charset="-122"/>
                <a:cs typeface="+mn-ea"/>
              </a:rPr>
              <a:t>材料二   </a:t>
            </a:r>
            <a:r>
              <a:rPr lang="zh-CN" altLang="en-US" sz="2600" b="1">
                <a:latin typeface="楷体" panose="02010609060101010101" pitchFamily="49" charset="-122"/>
                <a:ea typeface="楷体" panose="02010609060101010101" pitchFamily="49" charset="-122"/>
                <a:cs typeface="+mn-ea"/>
                <a:sym typeface="+mn-ea"/>
              </a:rPr>
              <a:t>北境自染逆虏，穷苦备罹，</a:t>
            </a:r>
            <a:r>
              <a:rPr lang="zh-CN" altLang="en-US" sz="2600" b="1">
                <a:solidFill>
                  <a:srgbClr val="CC3300"/>
                </a:solidFill>
                <a:latin typeface="楷体" panose="02010609060101010101" pitchFamily="49" charset="-122"/>
                <a:ea typeface="楷体" panose="02010609060101010101" pitchFamily="49" charset="-122"/>
                <a:cs typeface="+mn-ea"/>
                <a:sym typeface="+mn-ea"/>
              </a:rPr>
              <a:t>征调赋敛</a:t>
            </a:r>
            <a:r>
              <a:rPr lang="zh-CN" altLang="en-US" sz="2600" b="1">
                <a:latin typeface="楷体" panose="02010609060101010101" pitchFamily="49" charset="-122"/>
                <a:ea typeface="楷体" panose="02010609060101010101" pitchFamily="49" charset="-122"/>
                <a:cs typeface="+mn-ea"/>
                <a:sym typeface="+mn-ea"/>
              </a:rPr>
              <a:t>，靡有止已。所求不获，则致诛殒，</a:t>
            </a:r>
            <a:r>
              <a:rPr lang="zh-CN" altLang="en-US" sz="2600" b="1">
                <a:solidFill>
                  <a:srgbClr val="CC3300"/>
                </a:solidFill>
                <a:latin typeface="楷体" panose="02010609060101010101" pitchFamily="49" charset="-122"/>
                <a:ea typeface="楷体" panose="02010609060101010101" pitchFamily="49" charset="-122"/>
                <a:cs typeface="+mn-ea"/>
                <a:sym typeface="+mn-ea"/>
              </a:rPr>
              <a:t>身祸家破，阖门比屋</a:t>
            </a:r>
            <a:r>
              <a:rPr lang="zh-CN" altLang="en-US" sz="2600" b="1" smtClean="0">
                <a:latin typeface="楷体" panose="02010609060101010101" pitchFamily="49" charset="-122"/>
                <a:ea typeface="楷体" panose="02010609060101010101" pitchFamily="49" charset="-122"/>
                <a:cs typeface="+mn-ea"/>
                <a:sym typeface="+mn-ea"/>
              </a:rPr>
              <a:t>。       </a:t>
            </a:r>
            <a:endParaRPr lang="zh-CN" altLang="en-US" sz="2600" b="1" smtClean="0">
              <a:latin typeface="楷体" pitchFamily="49" charset="-122"/>
              <a:ea typeface="楷体" pitchFamily="49" charset="-122"/>
              <a:cs typeface="+mn-ea"/>
              <a:sym typeface="+mn-ea"/>
            </a:endParaRPr>
          </a:p>
          <a:p>
            <a:pPr indent="0"/>
            <a:r>
              <a:rPr lang="zh-CN" altLang="en-US" sz="2600" b="1" smtClean="0">
                <a:latin typeface="楷体" panose="02010609060101010101" pitchFamily="49" charset="-122"/>
                <a:ea typeface="楷体" panose="02010609060101010101" pitchFamily="49" charset="-122"/>
                <a:cs typeface="+mn-ea"/>
                <a:sym typeface="+mn-ea"/>
              </a:rPr>
              <a:t>                                </a:t>
            </a:r>
            <a:r>
              <a:rPr lang="en-US" altLang="zh-CN" sz="2600" b="1" smtClean="0">
                <a:latin typeface="楷体" panose="02010609060101010101" pitchFamily="49" charset="-122"/>
                <a:ea typeface="楷体" panose="02010609060101010101" pitchFamily="49" charset="-122"/>
                <a:cs typeface="+mn-ea"/>
                <a:sym typeface="+mn-ea"/>
              </a:rPr>
              <a:t>——</a:t>
            </a:r>
            <a:r>
              <a:rPr lang="zh-CN" altLang="en-US" sz="2600" b="1">
                <a:latin typeface="楷体" panose="02010609060101010101" pitchFamily="49" charset="-122"/>
                <a:ea typeface="楷体" panose="02010609060101010101" pitchFamily="49" charset="-122"/>
                <a:cs typeface="+mn-ea"/>
                <a:sym typeface="+mn-ea"/>
              </a:rPr>
              <a:t>谢灵</a:t>
            </a:r>
            <a:r>
              <a:rPr lang="zh-CN" altLang="en-US" sz="2600" b="1" smtClean="0">
                <a:latin typeface="楷体" panose="02010609060101010101" pitchFamily="49" charset="-122"/>
                <a:ea typeface="楷体" panose="02010609060101010101" pitchFamily="49" charset="-122"/>
                <a:cs typeface="+mn-ea"/>
                <a:sym typeface="+mn-ea"/>
              </a:rPr>
              <a:t>运（东晋）</a:t>
            </a:r>
            <a:endParaRPr lang="zh-CN" altLang="en-US" sz="2600" b="1">
              <a:latin typeface="楷体" pitchFamily="49" charset="-122"/>
              <a:ea typeface="楷体" pitchFamily="49" charset="-122"/>
              <a:cs typeface="+mn-ea"/>
            </a:endParaRPr>
          </a:p>
        </p:txBody>
      </p:sp>
      <p:sp>
        <p:nvSpPr>
          <p:cNvPr id="22" name="文本框 21"/>
          <p:cNvSpPr txBox="1"/>
          <p:nvPr/>
        </p:nvSpPr>
        <p:spPr>
          <a:xfrm>
            <a:off x="276225" y="1311910"/>
            <a:ext cx="8272145" cy="977265"/>
          </a:xfrm>
          <a:prstGeom prst="rect">
            <a:avLst/>
          </a:prstGeom>
          <a:solidFill>
            <a:schemeClr val="accent3">
              <a:lumMod val="60000"/>
              <a:lumOff val="40000"/>
            </a:schemeClr>
          </a:solidFill>
          <a:ln w="19050">
            <a:solidFill>
              <a:srgbClr val="FF0000"/>
            </a:solidFill>
          </a:ln>
        </p:spPr>
        <p:txBody>
          <a:bodyPr wrap="square" rtlCol="0" anchor="t">
            <a:spAutoFit/>
          </a:bodyPr>
          <a:lstStyle/>
          <a:p>
            <a:pPr algn="just">
              <a:lnSpc>
                <a:spcPct val="120000"/>
              </a:lnSpc>
              <a:spcAft>
                <a:spcPct val="0"/>
              </a:spcAft>
              <a:tabLst>
                <a:tab pos="2430780"/>
              </a:tabLst>
            </a:pPr>
            <a:r>
              <a:rPr lang="en-US" altLang="zh-CN" sz="2400" b="1" kern="100">
                <a:latin typeface="+mn-ea"/>
                <a:ea typeface="+mn-ea"/>
                <a:cs typeface="+mn-ea"/>
                <a:sym typeface="+mn-ea"/>
              </a:rPr>
              <a:t>①</a:t>
            </a:r>
            <a:r>
              <a:rPr lang="zh-CN" altLang="zh-CN" sz="2400" b="1" kern="100">
                <a:latin typeface="+mn-ea"/>
                <a:ea typeface="+mn-ea"/>
                <a:cs typeface="+mn-ea"/>
                <a:sym typeface="+mn-ea"/>
              </a:rPr>
              <a:t>两晋南北朝时期，北方少数民族内迁建立政权，战争频繁。鲜卑族拓跋部建立北魏政权，于</a:t>
            </a:r>
            <a:r>
              <a:rPr lang="en-US" altLang="zh-CN" sz="2400" b="1" kern="100">
                <a:latin typeface="+mn-ea"/>
                <a:ea typeface="+mn-ea"/>
                <a:cs typeface="+mn-ea"/>
                <a:sym typeface="+mn-ea"/>
              </a:rPr>
              <a:t>439</a:t>
            </a:r>
            <a:r>
              <a:rPr lang="zh-CN" altLang="zh-CN" sz="2400" b="1" kern="100">
                <a:latin typeface="+mn-ea"/>
                <a:ea typeface="+mn-ea"/>
                <a:cs typeface="+mn-ea"/>
                <a:sym typeface="+mn-ea"/>
              </a:rPr>
              <a:t>年重新统一北方。</a:t>
            </a:r>
            <a:endParaRPr lang="zh-CN" altLang="en-US" sz="2400" b="1">
              <a:latin typeface="+mn-ea"/>
              <a:ea typeface="+mn-ea"/>
              <a:cs typeface="+mn-ea"/>
            </a:endParaRPr>
          </a:p>
        </p:txBody>
      </p:sp>
      <p:sp>
        <p:nvSpPr>
          <p:cNvPr id="23" name="文本框 22"/>
          <p:cNvSpPr txBox="1"/>
          <p:nvPr/>
        </p:nvSpPr>
        <p:spPr>
          <a:xfrm>
            <a:off x="216535" y="2436495"/>
            <a:ext cx="8271510" cy="534035"/>
          </a:xfrm>
          <a:prstGeom prst="rect">
            <a:avLst/>
          </a:prstGeom>
          <a:solidFill>
            <a:schemeClr val="accent3">
              <a:lumMod val="60000"/>
              <a:lumOff val="40000"/>
            </a:schemeClr>
          </a:solidFill>
          <a:ln w="19050">
            <a:solidFill>
              <a:srgbClr val="FF0000"/>
            </a:solidFill>
          </a:ln>
        </p:spPr>
        <p:txBody>
          <a:bodyPr wrap="square" rtlCol="0" anchor="t">
            <a:spAutoFit/>
          </a:bodyPr>
          <a:lstStyle/>
          <a:p>
            <a:pPr algn="just">
              <a:lnSpc>
                <a:spcPct val="120000"/>
              </a:lnSpc>
              <a:spcAft>
                <a:spcPct val="0"/>
              </a:spcAft>
              <a:tabLst>
                <a:tab pos="2430780"/>
              </a:tabLst>
            </a:pPr>
            <a:r>
              <a:rPr lang="zh-CN" altLang="zh-CN" sz="2400" b="1" kern="100">
                <a:ea typeface="方正中等线简体" panose="03000509000000000000" pitchFamily="65" charset="-122"/>
                <a:cs typeface="Times New Roman" panose="02020603050405020304" pitchFamily="18" charset="0"/>
                <a:sym typeface="+mn-ea"/>
              </a:rPr>
              <a:t>②</a:t>
            </a:r>
            <a:r>
              <a:rPr lang="zh-CN" altLang="zh-CN" sz="2400" b="1" kern="100">
                <a:latin typeface="Times New Roman" panose="02020603050405020304" pitchFamily="18" charset="0"/>
                <a:ea typeface="方正中等线简体" panose="03000509000000000000" pitchFamily="65" charset="-122"/>
                <a:cs typeface="Times New Roman" panose="02020603050405020304" pitchFamily="18" charset="0"/>
                <a:sym typeface="+mn-ea"/>
              </a:rPr>
              <a:t>在长期的冲突与交往中，民族交融成为历史发展的潮流</a:t>
            </a:r>
            <a:r>
              <a:rPr lang="zh-CN" altLang="zh-CN" sz="2400" b="1" kern="100" smtClean="0">
                <a:latin typeface="Times New Roman" panose="02020603050405020304" pitchFamily="18" charset="0"/>
                <a:ea typeface="方正中等线简体" panose="03000509000000000000" pitchFamily="65" charset="-122"/>
                <a:cs typeface="Times New Roman" panose="02020603050405020304" pitchFamily="18" charset="0"/>
                <a:sym typeface="+mn-ea"/>
              </a:rPr>
              <a:t>。</a:t>
            </a:r>
            <a:endParaRPr lang="zh-CN" altLang="en-US" sz="2400" b="1">
              <a:latin typeface="+mn-ea"/>
              <a:ea typeface="+mn-ea"/>
              <a:cs typeface="+mn-ea"/>
            </a:endParaRPr>
          </a:p>
        </p:txBody>
      </p:sp>
      <p:sp>
        <p:nvSpPr>
          <p:cNvPr id="25" name="文本框 24"/>
          <p:cNvSpPr txBox="1"/>
          <p:nvPr/>
        </p:nvSpPr>
        <p:spPr>
          <a:xfrm>
            <a:off x="276225" y="3603625"/>
            <a:ext cx="5683885" cy="607695"/>
          </a:xfrm>
          <a:prstGeom prst="rect">
            <a:avLst/>
          </a:prstGeom>
          <a:solidFill>
            <a:schemeClr val="accent3">
              <a:lumMod val="60000"/>
              <a:lumOff val="40000"/>
            </a:schemeClr>
          </a:solidFill>
          <a:ln w="19050">
            <a:solidFill>
              <a:srgbClr val="FF0000"/>
            </a:solidFill>
          </a:ln>
        </p:spPr>
        <p:txBody>
          <a:bodyPr wrap="square" rtlCol="0" anchor="t">
            <a:spAutoFit/>
          </a:bodyPr>
          <a:lstStyle/>
          <a:p>
            <a:pPr algn="just">
              <a:lnSpc>
                <a:spcPct val="120000"/>
              </a:lnSpc>
              <a:spcAft>
                <a:spcPct val="0"/>
              </a:spcAft>
              <a:tabLst>
                <a:tab pos="2430780"/>
              </a:tabLst>
            </a:pPr>
            <a:r>
              <a:rPr lang="zh-CN" altLang="en-US" sz="2800" b="1" smtClean="0">
                <a:solidFill>
                  <a:schemeClr val="tx1"/>
                </a:solidFill>
                <a:uFillTx/>
                <a:ea typeface="+mn-ea"/>
                <a:sym typeface="+mn-ea"/>
              </a:rPr>
              <a:t>③</a:t>
            </a:r>
            <a:r>
              <a:rPr lang="zh-CN" altLang="en-US" sz="2800" b="1" smtClean="0">
                <a:solidFill>
                  <a:schemeClr val="tx1"/>
                </a:solidFill>
                <a:uFillTx/>
                <a:latin typeface="+中文正文" charset="0"/>
                <a:ea typeface="+mn-ea"/>
                <a:sym typeface="+mn-ea"/>
              </a:rPr>
              <a:t>民族歧视与压迫，民族矛盾尖锐</a:t>
            </a:r>
            <a:endParaRPr lang="zh-CN" altLang="en-US" sz="2800" b="1" smtClean="0">
              <a:solidFill>
                <a:schemeClr val="tx1"/>
              </a:solidFill>
              <a:uFillTx/>
              <a:latin typeface="+中文正文" charset="0"/>
              <a:ea typeface="+mn-ea"/>
              <a:cs typeface="+mn-ea"/>
              <a:sym typeface="+mn-ea"/>
            </a:endParaRPr>
          </a:p>
        </p:txBody>
      </p:sp>
      <p:sp>
        <p:nvSpPr>
          <p:cNvPr id="26" name="文本框 25"/>
          <p:cNvSpPr txBox="1"/>
          <p:nvPr/>
        </p:nvSpPr>
        <p:spPr>
          <a:xfrm>
            <a:off x="276225" y="4449445"/>
            <a:ext cx="5683885" cy="607695"/>
          </a:xfrm>
          <a:prstGeom prst="rect">
            <a:avLst/>
          </a:prstGeom>
          <a:solidFill>
            <a:schemeClr val="accent3">
              <a:lumMod val="60000"/>
              <a:lumOff val="40000"/>
              <a:alpha val="92000"/>
            </a:schemeClr>
          </a:solidFill>
          <a:ln w="19050">
            <a:solidFill>
              <a:srgbClr val="FF0000"/>
            </a:solidFill>
          </a:ln>
        </p:spPr>
        <p:txBody>
          <a:bodyPr wrap="square" rtlCol="0" anchor="t">
            <a:spAutoFit/>
          </a:bodyPr>
          <a:lstStyle/>
          <a:p>
            <a:pPr algn="just">
              <a:lnSpc>
                <a:spcPct val="120000"/>
              </a:lnSpc>
              <a:spcAft>
                <a:spcPct val="0"/>
              </a:spcAft>
              <a:tabLst>
                <a:tab pos="2430780"/>
              </a:tabLst>
            </a:pPr>
            <a:r>
              <a:rPr lang="en-US" altLang="zh-CN" sz="2800" b="1" kern="100">
                <a:latin typeface="宋体" panose="02010600030101010101" pitchFamily="2" charset="-122"/>
                <a:ea typeface="方正中等线简体" panose="03000509000000000000" pitchFamily="65" charset="-122"/>
                <a:cs typeface="Times New Roman" panose="02020603050405020304" pitchFamily="18" charset="0"/>
                <a:sym typeface="+mn-ea"/>
              </a:rPr>
              <a:t>④</a:t>
            </a:r>
            <a:r>
              <a:rPr lang="zh-CN" altLang="en-US" sz="2800" b="1" smtClean="0">
                <a:solidFill>
                  <a:schemeClr val="tx1"/>
                </a:solidFill>
                <a:latin typeface="+mn-ea"/>
                <a:ea typeface="+mn-ea"/>
                <a:sym typeface="+mn-ea"/>
              </a:rPr>
              <a:t>吏治腐败，阶级矛盾尖锐</a:t>
            </a:r>
            <a:endParaRPr lang="zh-CN" altLang="en-US" sz="2800" b="1" smtClean="0">
              <a:solidFill>
                <a:schemeClr val="tx1"/>
              </a:solidFill>
              <a:uFillTx/>
              <a:latin typeface="+mn-ea"/>
              <a:ea typeface="+mn-ea"/>
              <a:cs typeface="+mn-ea"/>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1"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down)">
                                      <p:cBhvr>
                                        <p:cTn id="12" dur="500"/>
                                        <p:tgtEl>
                                          <p:spTgt spid="2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2" nodeType="click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ppt_x"/>
                                          </p:val>
                                        </p:tav>
                                        <p:tav tm="100000">
                                          <p:val>
                                            <p:strVal val="#ppt_x"/>
                                          </p:val>
                                        </p:tav>
                                      </p:tavLst>
                                    </p:anim>
                                    <p:anim calcmode="lin" valueType="num">
                                      <p:cBhvr additive="base">
                                        <p:cTn id="1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3" nodeType="click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500" fill="hold"/>
                                        <p:tgtEl>
                                          <p:spTgt spid="23"/>
                                        </p:tgtEl>
                                        <p:attrNameLst>
                                          <p:attrName>ppt_x</p:attrName>
                                        </p:attrNameLst>
                                      </p:cBhvr>
                                      <p:tavLst>
                                        <p:tav tm="0">
                                          <p:val>
                                            <p:strVal val="#ppt_x"/>
                                          </p:val>
                                        </p:tav>
                                        <p:tav tm="100000">
                                          <p:val>
                                            <p:strVal val="#ppt_x"/>
                                          </p:val>
                                        </p:tav>
                                      </p:tavLst>
                                    </p:anim>
                                    <p:anim calcmode="lin" valueType="num">
                                      <p:cBhvr additive="base">
                                        <p:cTn id="2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4" nodeType="click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fill="hold"/>
                                        <p:tgtEl>
                                          <p:spTgt spid="25"/>
                                        </p:tgtEl>
                                        <p:attrNameLst>
                                          <p:attrName>ppt_x</p:attrName>
                                        </p:attrNameLst>
                                      </p:cBhvr>
                                      <p:tavLst>
                                        <p:tav tm="0">
                                          <p:val>
                                            <p:strVal val="#ppt_x"/>
                                          </p:val>
                                        </p:tav>
                                        <p:tav tm="100000">
                                          <p:val>
                                            <p:strVal val="#ppt_x"/>
                                          </p:val>
                                        </p:tav>
                                      </p:tavLst>
                                    </p:anim>
                                    <p:anim calcmode="lin" valueType="num">
                                      <p:cBhvr additive="base">
                                        <p:cTn id="3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5" nodeType="click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ppt_x"/>
                                          </p:val>
                                        </p:tav>
                                        <p:tav tm="100000">
                                          <p:val>
                                            <p:strVal val="#ppt_x"/>
                                          </p:val>
                                        </p:tav>
                                      </p:tavLst>
                                    </p:anim>
                                    <p:anim calcmode="lin" valueType="num">
                                      <p:cBhvr additive="base">
                                        <p:cTn id="3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1"/>
      <p:bldP spid="22" grpId="2"/>
      <p:bldP spid="23" grpId="3"/>
      <p:bldP spid="25" grpId="4"/>
      <p:bldP spid="26" grpId="5"/>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 name="标题 3"/>
          <p:cNvSpPr>
            <a:spLocks noGrp="1"/>
          </p:cNvSpPr>
          <p:nvPr/>
        </p:nvSpPr>
        <p:spPr>
          <a:xfrm>
            <a:off x="54434" y="173955"/>
            <a:ext cx="6025298" cy="530729"/>
          </a:xfrm>
          <a:prstGeom prst="rect">
            <a:avLst/>
          </a:prstGeom>
          <a:solidFill>
            <a:schemeClr val="accent3">
              <a:lumMod val="40000"/>
              <a:lumOff val="60000"/>
            </a:schemeClr>
          </a:solidFill>
          <a:ln w="19050">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a:t>
            </a:r>
            <a:r>
              <a:rPr lang="en-US" altLang="zh-CN" sz="2700" b="1">
                <a:solidFill>
                  <a:schemeClr val="tx1"/>
                </a:solidFill>
                <a:latin typeface="+mn-ea"/>
              </a:rPr>
              <a:t>2</a:t>
            </a:r>
            <a:r>
              <a:rPr lang="zh-CN" altLang="en-US" sz="2700" b="1">
                <a:solidFill>
                  <a:schemeClr val="tx1"/>
                </a:solidFill>
                <a:latin typeface="+mn-ea"/>
              </a:rPr>
              <a:t>）</a:t>
            </a:r>
            <a:r>
              <a:rPr lang="zh-CN" sz="2700" b="1">
                <a:solidFill>
                  <a:schemeClr val="tx1"/>
                </a:solidFill>
                <a:latin typeface="+mn-ea"/>
              </a:rPr>
              <a:t>北魏孝文帝改革</a:t>
            </a:r>
            <a:r>
              <a:rPr lang="en-US" altLang="zh-CN" sz="2700" b="1">
                <a:solidFill>
                  <a:schemeClr val="tx1"/>
                </a:solidFill>
                <a:latin typeface="+mn-ea"/>
              </a:rPr>
              <a:t>——</a:t>
            </a:r>
            <a:r>
              <a:rPr lang="zh-CN" altLang="en-US" sz="2700" b="1">
                <a:solidFill>
                  <a:schemeClr val="tx1"/>
                </a:solidFill>
                <a:latin typeface="+mn-ea"/>
              </a:rPr>
              <a:t>内容</a:t>
            </a:r>
            <a:endParaRPr lang="zh-CN" altLang="en-US" sz="2700" b="1">
              <a:solidFill>
                <a:schemeClr val="tx1"/>
              </a:solidFill>
              <a:latin typeface="+mn-ea"/>
            </a:endParaRPr>
          </a:p>
        </p:txBody>
      </p:sp>
      <p:graphicFrame>
        <p:nvGraphicFramePr>
          <p:cNvPr id="4" name="表格 3"/>
          <p:cNvGraphicFramePr>
            <a:graphicFrameLocks noGrp="1"/>
          </p:cNvGraphicFramePr>
          <p:nvPr>
            <p:custDataLst>
              <p:tags r:id="rId2"/>
            </p:custDataLst>
          </p:nvPr>
        </p:nvGraphicFramePr>
        <p:xfrm>
          <a:off x="202724" y="1576705"/>
          <a:ext cx="8712200" cy="4999990"/>
        </p:xfrm>
        <a:graphic>
          <a:graphicData uri="http://schemas.openxmlformats.org/drawingml/2006/table">
            <a:tbl>
              <a:tblPr firstRow="1" bandRow="1">
                <a:tableStyleId>{5C22544A-7EE6-4342-B048-85BDC9FD1C3A}</a:tableStyleId>
              </a:tblPr>
              <a:tblGrid>
                <a:gridCol w="560070"/>
                <a:gridCol w="748030"/>
                <a:gridCol w="3790950"/>
                <a:gridCol w="3613150"/>
              </a:tblGrid>
              <a:tr h="690245">
                <a:tc>
                  <a:txBody>
                    <a:bodyPr vert="horz" wrap="square"/>
                    <a:lstStyle/>
                    <a:p>
                      <a:pPr algn="ctr">
                        <a:buNone/>
                      </a:pPr>
                      <a:r>
                        <a:rPr lang="zh-CN" altLang="en-US" sz="2000">
                          <a:solidFill>
                            <a:schemeClr val="tx1"/>
                          </a:solidFill>
                          <a:uFillTx/>
                        </a:rPr>
                        <a:t>原因</a:t>
                      </a:r>
                      <a:endParaRPr lang="zh-CN" altLang="en-US" sz="2000">
                        <a:solidFill>
                          <a:schemeClr val="tx1"/>
                        </a:solidFill>
                        <a:uFillTx/>
                      </a:endParaRPr>
                    </a:p>
                  </a:txBody>
                  <a:tcPr marL="68580" marR="68580" marT="34290" marB="3429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algn="ctr">
                        <a:buNone/>
                      </a:pPr>
                      <a:r>
                        <a:rPr lang="zh-CN" altLang="en-US" sz="2000">
                          <a:solidFill>
                            <a:schemeClr val="tx1"/>
                          </a:solidFill>
                          <a:uFillTx/>
                        </a:rPr>
                        <a:t>措施</a:t>
                      </a:r>
                      <a:endParaRPr lang="zh-CN" altLang="en-US" sz="2000">
                        <a:solidFill>
                          <a:schemeClr val="tx1"/>
                        </a:solidFill>
                        <a:uFillTx/>
                      </a:endParaRPr>
                    </a:p>
                  </a:txBody>
                  <a:tcPr marL="68580" marR="68580" marT="34290" marB="3429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algn="ctr">
                        <a:buNone/>
                      </a:pPr>
                      <a:r>
                        <a:rPr lang="zh-CN" altLang="en-US" sz="2000">
                          <a:solidFill>
                            <a:schemeClr val="tx1"/>
                          </a:solidFill>
                          <a:uFillTx/>
                        </a:rPr>
                        <a:t>内容</a:t>
                      </a:r>
                      <a:endParaRPr lang="zh-CN" altLang="en-US" sz="2000">
                        <a:solidFill>
                          <a:schemeClr val="tx1"/>
                        </a:solidFill>
                        <a:uFillTx/>
                      </a:endParaRPr>
                    </a:p>
                  </a:txBody>
                  <a:tcPr marL="68580" marR="68580" marT="34290" marB="3429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algn="ctr">
                        <a:buNone/>
                      </a:pPr>
                      <a:r>
                        <a:rPr lang="zh-CN" altLang="en-US" sz="2000">
                          <a:solidFill>
                            <a:schemeClr val="tx1"/>
                          </a:solidFill>
                          <a:uFillTx/>
                        </a:rPr>
                        <a:t>影响</a:t>
                      </a:r>
                      <a:endParaRPr lang="zh-CN" altLang="en-US" sz="2000">
                        <a:solidFill>
                          <a:schemeClr val="tx1"/>
                        </a:solidFill>
                        <a:uFillTx/>
                      </a:endParaRPr>
                    </a:p>
                  </a:txBody>
                  <a:tcPr marL="68580" marR="68580" marT="34290" marB="3429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r h="1000125">
                <a:tc rowSpan="4">
                  <a:txBody>
                    <a:bodyPr vert="horz" wrap="square"/>
                    <a:lstStyle/>
                    <a:p>
                      <a:pPr>
                        <a:buNone/>
                      </a:pPr>
                      <a:r>
                        <a:rPr lang="zh-CN" altLang="en-US" sz="2000" b="1">
                          <a:solidFill>
                            <a:schemeClr val="tx1"/>
                          </a:solidFill>
                          <a:uFillTx/>
                        </a:rPr>
                        <a:t>吏治腐败</a:t>
                      </a:r>
                      <a:endParaRPr lang="zh-CN" altLang="en-US" sz="2000" b="1">
                        <a:solidFill>
                          <a:schemeClr val="tx1"/>
                        </a:solidFill>
                        <a:uFillTx/>
                      </a:endParaRPr>
                    </a:p>
                    <a:p>
                      <a:pPr>
                        <a:buNone/>
                      </a:pPr>
                      <a:endParaRPr lang="zh-CN" altLang="en-US" sz="2000" b="1">
                        <a:solidFill>
                          <a:schemeClr val="tx1"/>
                        </a:solidFill>
                        <a:uFillTx/>
                      </a:endParaRPr>
                    </a:p>
                    <a:p>
                      <a:pPr>
                        <a:buNone/>
                      </a:pPr>
                      <a:r>
                        <a:rPr lang="zh-CN" altLang="en-US" sz="2000" b="1">
                          <a:solidFill>
                            <a:schemeClr val="tx1"/>
                          </a:solidFill>
                          <a:uFillTx/>
                        </a:rPr>
                        <a:t>社会矛盾尖锐</a:t>
                      </a:r>
                      <a:endParaRPr lang="zh-CN" altLang="en-US" sz="2000" b="1">
                        <a:solidFill>
                          <a:schemeClr val="tx1"/>
                        </a:solidFill>
                        <a:uFillTx/>
                      </a:endParaRPr>
                    </a:p>
                  </a:txBody>
                  <a:tcPr marL="68580" marR="68580" marT="34290" marB="3429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a:buNone/>
                      </a:pPr>
                      <a:r>
                        <a:rPr lang="zh-CN" altLang="en-US" sz="2000" b="1">
                          <a:solidFill>
                            <a:schemeClr val="tx1"/>
                          </a:solidFill>
                          <a:uFillTx/>
                        </a:rPr>
                        <a:t>均田制</a:t>
                      </a:r>
                      <a:endParaRPr lang="zh-CN" altLang="en-US" sz="2000" b="1">
                        <a:solidFill>
                          <a:schemeClr val="tx1"/>
                        </a:solidFill>
                        <a:uFillTx/>
                      </a:endParaRPr>
                    </a:p>
                  </a:txBody>
                  <a:tcPr marL="68580" marR="68580" marT="34290" marB="3429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algn="l">
                        <a:buNone/>
                      </a:pPr>
                      <a:r>
                        <a:rPr lang="zh-CN" altLang="en-US" sz="2000" b="1">
                          <a:solidFill>
                            <a:schemeClr val="tx1"/>
                          </a:solidFill>
                          <a:uFillTx/>
                          <a:latin typeface="楷体" panose="02010609060101010101" pitchFamily="49" charset="-122"/>
                          <a:ea typeface="楷体" panose="02010609060101010101" pitchFamily="49" charset="-122"/>
                          <a:sym typeface="+mn-ea"/>
                        </a:rPr>
                        <a:t>国家把控制的荒地分配给农民，农民向政府交纳租税，并承担一定的徭役和兵役。</a:t>
                      </a:r>
                      <a:endParaRPr lang="zh-CN" altLang="en-US" sz="2000" b="1">
                        <a:solidFill>
                          <a:schemeClr val="tx1"/>
                        </a:solidFill>
                        <a:uFillTx/>
                        <a:latin typeface="楷体" panose="02010609060101010101" pitchFamily="49" charset="-122"/>
                        <a:ea typeface="楷体" panose="02010609060101010101" pitchFamily="49" charset="-122"/>
                        <a:sym typeface="+mn-ea"/>
                      </a:endParaRPr>
                    </a:p>
                  </a:txBody>
                  <a:tcPr marL="68580" marR="68580" marT="34290" marB="3429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algn="l">
                        <a:buNone/>
                      </a:pPr>
                      <a:r>
                        <a:rPr lang="zh-CN" altLang="en-US" sz="2000" b="1">
                          <a:solidFill>
                            <a:schemeClr val="tx1"/>
                          </a:solidFill>
                          <a:uFillTx/>
                          <a:latin typeface="楷体" panose="02010609060101010101" pitchFamily="49" charset="-122"/>
                          <a:ea typeface="楷体" panose="02010609060101010101" pitchFamily="49" charset="-122"/>
                          <a:sym typeface="+mn-ea"/>
                        </a:rPr>
                        <a:t>农民得到土地，抑制兼并；有利于政府税收和征役；促进北方经济恢复发展。</a:t>
                      </a:r>
                      <a:endParaRPr lang="zh-CN" altLang="en-US" sz="2000" b="1">
                        <a:solidFill>
                          <a:schemeClr val="tx1"/>
                        </a:solidFill>
                        <a:uFillTx/>
                        <a:latin typeface="楷体" panose="02010609060101010101" pitchFamily="49" charset="-122"/>
                        <a:ea typeface="楷体" panose="02010609060101010101" pitchFamily="49" charset="-122"/>
                        <a:sym typeface="+mn-ea"/>
                      </a:endParaRPr>
                    </a:p>
                  </a:txBody>
                  <a:tcPr marL="68580" marR="68580" marT="34290" marB="3429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r>
              <a:tr h="999490">
                <a:tc vMerge="1">
                  <a:txBody>
                    <a:bodyPr vert="horz" wrap="square"/>
                    <a:lstStyle/>
                    <a:p/>
                  </a:txBody>
                  <a:tcP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2F2F2"/>
                    </a:solidFill>
                  </a:tcPr>
                </a:tc>
                <a:tc>
                  <a:txBody>
                    <a:bodyPr vert="horz" wrap="square"/>
                    <a:lstStyle/>
                    <a:p>
                      <a:pPr>
                        <a:buNone/>
                      </a:pPr>
                      <a:r>
                        <a:rPr lang="zh-CN" altLang="en-US" sz="2000" b="1">
                          <a:solidFill>
                            <a:schemeClr val="tx1"/>
                          </a:solidFill>
                          <a:uFillTx/>
                        </a:rPr>
                        <a:t>三长制</a:t>
                      </a:r>
                      <a:endParaRPr lang="zh-CN" altLang="en-US" sz="2000" b="1">
                        <a:solidFill>
                          <a:schemeClr val="tx1"/>
                        </a:solidFill>
                        <a:uFillTx/>
                      </a:endParaRPr>
                    </a:p>
                  </a:txBody>
                  <a:tcPr marL="68580" marR="68580" marT="34290" marB="3429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2F2F2"/>
                    </a:solidFill>
                  </a:tcPr>
                </a:tc>
                <a:tc>
                  <a:txBody>
                    <a:bodyPr vert="horz" wrap="square"/>
                    <a:lstStyle/>
                    <a:p>
                      <a:pPr algn="l">
                        <a:buNone/>
                      </a:pPr>
                      <a:r>
                        <a:rPr lang="zh-CN" altLang="en-US" sz="2000" b="1">
                          <a:solidFill>
                            <a:schemeClr val="tx1"/>
                          </a:solidFill>
                          <a:uFillTx/>
                          <a:latin typeface="楷体" panose="02010609060101010101" pitchFamily="49" charset="-122"/>
                          <a:ea typeface="楷体" panose="02010609060101010101" pitchFamily="49" charset="-122"/>
                          <a:sym typeface="+mn-ea"/>
                        </a:rPr>
                        <a:t>废除宗主督护制，设三长，直属于州郡，负责清理户口、田亩和征役。</a:t>
                      </a:r>
                      <a:endParaRPr lang="zh-CN" altLang="en-US" sz="2000" b="1">
                        <a:solidFill>
                          <a:schemeClr val="tx1"/>
                        </a:solidFill>
                        <a:uFillTx/>
                        <a:latin typeface="楷体" panose="02010609060101010101" pitchFamily="49" charset="-122"/>
                        <a:ea typeface="楷体" panose="02010609060101010101" pitchFamily="49" charset="-122"/>
                        <a:sym typeface="+mn-ea"/>
                      </a:endParaRPr>
                    </a:p>
                  </a:txBody>
                  <a:tcPr marL="68580" marR="68580" marT="34290" marB="3429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2F2F2"/>
                    </a:solidFill>
                  </a:tcPr>
                </a:tc>
                <a:tc>
                  <a:txBody>
                    <a:bodyPr vert="horz" wrap="square"/>
                    <a:lstStyle/>
                    <a:p>
                      <a:pPr algn="l">
                        <a:buNone/>
                      </a:pPr>
                      <a:r>
                        <a:rPr lang="zh-CN" altLang="en-US" sz="2000" b="1">
                          <a:solidFill>
                            <a:schemeClr val="tx1"/>
                          </a:solidFill>
                          <a:uFillTx/>
                          <a:latin typeface="楷体" panose="02010609060101010101" pitchFamily="49" charset="-122"/>
                          <a:ea typeface="楷体" panose="02010609060101010101" pitchFamily="49" charset="-122"/>
                          <a:sym typeface="+mn-ea"/>
                        </a:rPr>
                        <a:t>地方政权掌握在国家手中，有利于中央集权，有利于国家征收赋税和徭役。</a:t>
                      </a:r>
                      <a:endParaRPr lang="zh-CN" altLang="en-US" sz="2000" b="1">
                        <a:solidFill>
                          <a:schemeClr val="tx1"/>
                        </a:solidFill>
                        <a:uFillTx/>
                        <a:latin typeface="楷体" panose="02010609060101010101" pitchFamily="49" charset="-122"/>
                        <a:ea typeface="楷体" panose="02010609060101010101" pitchFamily="49" charset="-122"/>
                        <a:sym typeface="+mn-ea"/>
                      </a:endParaRPr>
                    </a:p>
                  </a:txBody>
                  <a:tcPr marL="68580" marR="68580" marT="34290" marB="3429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2F2F2"/>
                    </a:solidFill>
                  </a:tcPr>
                </a:tc>
              </a:tr>
              <a:tr h="1000125">
                <a:tc vMerge="1">
                  <a:txBody>
                    <a:bodyPr vert="horz" wrap="square"/>
                    <a:lstStyle/>
                    <a:p/>
                  </a:txBody>
                  <a:tcP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algn="ctr">
                        <a:buNone/>
                      </a:pPr>
                      <a:r>
                        <a:rPr lang="zh-CN" altLang="en-US" sz="2000" b="1">
                          <a:solidFill>
                            <a:schemeClr val="tx1"/>
                          </a:solidFill>
                          <a:uFillTx/>
                        </a:rPr>
                        <a:t>整 顿</a:t>
                      </a:r>
                      <a:endParaRPr lang="zh-CN" altLang="en-US" sz="2000" b="1">
                        <a:solidFill>
                          <a:schemeClr val="tx1"/>
                        </a:solidFill>
                        <a:uFillTx/>
                      </a:endParaRPr>
                    </a:p>
                    <a:p>
                      <a:pPr algn="ctr">
                        <a:buNone/>
                      </a:pPr>
                      <a:r>
                        <a:rPr lang="zh-CN" altLang="en-US" sz="2000" b="1">
                          <a:solidFill>
                            <a:schemeClr val="tx1"/>
                          </a:solidFill>
                          <a:uFillTx/>
                        </a:rPr>
                        <a:t>吏 治</a:t>
                      </a:r>
                      <a:endParaRPr lang="zh-CN" altLang="en-US" sz="2000" b="1">
                        <a:solidFill>
                          <a:schemeClr val="tx1"/>
                        </a:solidFill>
                        <a:uFillTx/>
                      </a:endParaRPr>
                    </a:p>
                  </a:txBody>
                  <a:tcPr marL="68580" marR="68580" marT="34290" marB="3429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algn="l">
                        <a:buNone/>
                      </a:pPr>
                      <a:r>
                        <a:rPr lang="zh-CN" altLang="en-US" sz="2000" b="1" noProof="0">
                          <a:solidFill>
                            <a:schemeClr val="tx1"/>
                          </a:solidFill>
                          <a:uFillTx/>
                          <a:latin typeface="楷体" panose="02010609060101010101" pitchFamily="49" charset="-122"/>
                          <a:ea typeface="楷体" panose="02010609060101010101" pitchFamily="49" charset="-122"/>
                          <a:sym typeface="+mn-ea"/>
                        </a:rPr>
                        <a:t>推行俸禄制和官吏考核制度；</a:t>
                      </a:r>
                      <a:r>
                        <a:rPr lang="zh-CN" altLang="en-US" sz="2000" b="1">
                          <a:solidFill>
                            <a:schemeClr val="tx1"/>
                          </a:solidFill>
                          <a:uFillTx/>
                          <a:latin typeface="楷体" panose="02010609060101010101" pitchFamily="49" charset="-122"/>
                          <a:ea typeface="楷体" panose="02010609060101010101" pitchFamily="49" charset="-122"/>
                          <a:sym typeface="+mn-ea"/>
                        </a:rPr>
                        <a:t>严惩贪污</a:t>
                      </a:r>
                      <a:endParaRPr lang="zh-CN" altLang="en-US" sz="2000" b="1">
                        <a:solidFill>
                          <a:schemeClr val="tx1"/>
                        </a:solidFill>
                        <a:uFillTx/>
                        <a:latin typeface="楷体" panose="02010609060101010101" pitchFamily="49" charset="-122"/>
                        <a:ea typeface="楷体" panose="02010609060101010101" pitchFamily="49" charset="-122"/>
                        <a:sym typeface="+mn-ea"/>
                      </a:endParaRPr>
                    </a:p>
                  </a:txBody>
                  <a:tcPr marL="68580" marR="68580" marT="34290" marB="3429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algn="l">
                        <a:buNone/>
                      </a:pPr>
                      <a:r>
                        <a:rPr lang="zh-CN" altLang="en-US" sz="2000" b="1">
                          <a:solidFill>
                            <a:schemeClr val="tx1"/>
                          </a:solidFill>
                          <a:uFillTx/>
                          <a:latin typeface="楷体" panose="02010609060101010101" pitchFamily="49" charset="-122"/>
                          <a:ea typeface="楷体" panose="02010609060101010101" pitchFamily="49" charset="-122"/>
                          <a:sym typeface="+mn-ea"/>
                        </a:rPr>
                        <a:t>吏治得到改善，加上赋役负担减轻，农民安心从事生产，北方农业生产得到迅速发展。</a:t>
                      </a:r>
                      <a:endParaRPr lang="zh-CN" altLang="en-US" sz="2000" b="1">
                        <a:solidFill>
                          <a:schemeClr val="tx1"/>
                        </a:solidFill>
                        <a:uFillTx/>
                        <a:latin typeface="楷体" panose="02010609060101010101" pitchFamily="49" charset="-122"/>
                        <a:ea typeface="楷体" panose="02010609060101010101" pitchFamily="49" charset="-122"/>
                        <a:sym typeface="+mn-ea"/>
                      </a:endParaRPr>
                    </a:p>
                  </a:txBody>
                  <a:tcPr marL="68580" marR="68580" marT="34290" marB="3429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1310005">
                <a:tc vMerge="1">
                  <a:txBody>
                    <a:bodyPr vert="horz" wrap="square"/>
                    <a:lstStyle/>
                    <a:p/>
                  </a:txBody>
                  <a:tcP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2F2F2"/>
                    </a:solidFill>
                  </a:tcPr>
                </a:tc>
                <a:tc>
                  <a:txBody>
                    <a:bodyPr vert="horz" wrap="square"/>
                    <a:lstStyle/>
                    <a:p>
                      <a:pPr>
                        <a:buNone/>
                      </a:pPr>
                      <a:r>
                        <a:rPr lang="zh-CN" altLang="en-US" sz="2000" b="1">
                          <a:solidFill>
                            <a:schemeClr val="tx1"/>
                          </a:solidFill>
                          <a:uFillTx/>
                          <a:latin typeface="黑体" panose="02010609060101010101" pitchFamily="2" charset="-122"/>
                          <a:ea typeface="黑体" panose="02010609060101010101" pitchFamily="2" charset="-122"/>
                          <a:sym typeface="+mn-ea"/>
                        </a:rPr>
                        <a:t>租调制</a:t>
                      </a:r>
                      <a:endParaRPr lang="zh-CN" altLang="en-US" sz="2000" b="1">
                        <a:solidFill>
                          <a:schemeClr val="tx1"/>
                        </a:solidFill>
                        <a:uFillTx/>
                        <a:latin typeface="黑体" panose="02010609060101010101" pitchFamily="2" charset="-122"/>
                        <a:ea typeface="黑体" panose="02010609060101010101" pitchFamily="2" charset="-122"/>
                        <a:sym typeface="+mn-ea"/>
                      </a:endParaRPr>
                    </a:p>
                  </a:txBody>
                  <a:tcPr marL="68580" marR="68580" marT="34290" marB="3429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2F2F2"/>
                    </a:solidFill>
                  </a:tcPr>
                </a:tc>
                <a:tc>
                  <a:txBody>
                    <a:bodyPr vert="horz" wrap="square"/>
                    <a:lstStyle/>
                    <a:p>
                      <a:pPr algn="l">
                        <a:buNone/>
                      </a:pPr>
                      <a:r>
                        <a:rPr lang="zh-CN" altLang="en-US" sz="2000" b="1">
                          <a:solidFill>
                            <a:schemeClr val="tx1"/>
                          </a:solidFill>
                          <a:uFillTx/>
                          <a:latin typeface="楷体" panose="02010609060101010101" pitchFamily="49" charset="-122"/>
                          <a:ea typeface="楷体" panose="02010609060101010101" pitchFamily="49" charset="-122"/>
                          <a:sym typeface="+mn-ea"/>
                        </a:rPr>
                        <a:t>田农民承担定额租调。规定一对夫妇每年向政府缴纳粟二石（称为租），帛或布一匹（称为调）。</a:t>
                      </a:r>
                      <a:endParaRPr lang="zh-CN" altLang="en-US" sz="2000" b="1">
                        <a:solidFill>
                          <a:schemeClr val="tx1"/>
                        </a:solidFill>
                        <a:uFillTx/>
                        <a:latin typeface="楷体" panose="02010609060101010101" pitchFamily="49" charset="-122"/>
                        <a:ea typeface="楷体" panose="02010609060101010101" pitchFamily="49" charset="-122"/>
                        <a:sym typeface="+mn-ea"/>
                      </a:endParaRPr>
                    </a:p>
                  </a:txBody>
                  <a:tcPr marL="68580" marR="68580" marT="34290" marB="3429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2F2F2"/>
                    </a:solidFill>
                  </a:tcPr>
                </a:tc>
                <a:tc>
                  <a:txBody>
                    <a:bodyPr vert="horz" wrap="square"/>
                    <a:lstStyle/>
                    <a:p>
                      <a:pPr algn="l">
                        <a:buNone/>
                      </a:pPr>
                      <a:r>
                        <a:rPr lang="zh-CN" altLang="en-US" sz="2000" b="1">
                          <a:solidFill>
                            <a:schemeClr val="tx1"/>
                          </a:solidFill>
                          <a:uFillTx/>
                          <a:latin typeface="楷体" panose="02010609060101010101" pitchFamily="49" charset="-122"/>
                          <a:ea typeface="楷体" panose="02010609060101010101" pitchFamily="49" charset="-122"/>
                          <a:sym typeface="+mn-ea"/>
                        </a:rPr>
                        <a:t>农民负担减轻，许多受豪强庇护的农民纷纷转向政府，成为国家编户齐民，增加政府的收入。</a:t>
                      </a:r>
                      <a:endParaRPr lang="zh-CN" altLang="en-US" sz="2000" b="1">
                        <a:solidFill>
                          <a:schemeClr val="tx1"/>
                        </a:solidFill>
                        <a:uFillTx/>
                        <a:latin typeface="楷体" pitchFamily="49" charset="-122"/>
                        <a:ea typeface="楷体" pitchFamily="49" charset="-122"/>
                        <a:sym typeface="+mn-ea"/>
                      </a:endParaRPr>
                    </a:p>
                  </a:txBody>
                  <a:tcPr marL="68580" marR="68580" marT="34290" marB="3429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2F2F2"/>
                    </a:solidFill>
                  </a:tcPr>
                </a:tc>
              </a:tr>
            </a:tbl>
          </a:graphicData>
        </a:graphic>
      </p:graphicFrame>
      <p:sp>
        <p:nvSpPr>
          <p:cNvPr id="2" name="流程图: 可选过程 1"/>
          <p:cNvSpPr/>
          <p:nvPr/>
        </p:nvSpPr>
        <p:spPr>
          <a:xfrm>
            <a:off x="322104" y="806133"/>
            <a:ext cx="5758339" cy="411956"/>
          </a:xfrm>
          <a:prstGeom prst="flowChartAlternateProcess">
            <a:avLst/>
          </a:prstGeom>
          <a:solidFill>
            <a:schemeClr val="accent3">
              <a:lumMod val="40000"/>
              <a:lumOff val="60000"/>
            </a:schemeClr>
          </a:solidFill>
          <a:ln w="28575" cmpd="sng">
            <a:solidFill>
              <a:schemeClr val="tx1"/>
            </a:solidFill>
            <a:prstDash val="solid"/>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eaLnBrk="1" fontAlgn="base" hangingPunct="1"/>
            <a:r>
              <a:rPr lang="en-US" altLang="zh-CN" sz="2400" b="1">
                <a:solidFill>
                  <a:schemeClr val="tx1"/>
                </a:solidFill>
                <a:effectLst/>
                <a:latin typeface="Arial" panose="020b0604020202020204" pitchFamily="34" charset="0"/>
                <a:ea typeface="黑体" panose="02010609060101010101" pitchFamily="2" charset="-122"/>
                <a:cs typeface="+mn-ea"/>
                <a:sym typeface="+mn-ea"/>
              </a:rPr>
              <a:t>  </a:t>
            </a:r>
            <a:r>
              <a:rPr lang="zh-CN" altLang="en-US" sz="2400" b="1">
                <a:solidFill>
                  <a:schemeClr val="tx1"/>
                </a:solidFill>
                <a:effectLst/>
                <a:latin typeface="Arial" panose="020b0604020202020204" pitchFamily="34" charset="0"/>
                <a:ea typeface="黑体" panose="02010609060101010101" pitchFamily="2" charset="-122"/>
                <a:cs typeface="+mn-ea"/>
                <a:sym typeface="+mn-ea"/>
              </a:rPr>
              <a:t>前期</a:t>
            </a:r>
            <a:r>
              <a:rPr lang="zh-CN" altLang="x-none" sz="2400" b="1">
                <a:solidFill>
                  <a:schemeClr val="tx1"/>
                </a:solidFill>
                <a:effectLst/>
                <a:latin typeface="Arial" panose="020b0604020202020204" pitchFamily="34" charset="0"/>
                <a:ea typeface="黑体" panose="02010609060101010101" pitchFamily="2" charset="-122"/>
                <a:cs typeface="+mn-ea"/>
                <a:sym typeface="+mn-ea"/>
              </a:rPr>
              <a:t>：冯太后主持，重点是创建新制度。</a:t>
            </a:r>
            <a:endParaRPr lang="zh-CN" altLang="x-none" sz="2400" b="1">
              <a:solidFill>
                <a:schemeClr val="tx1"/>
              </a:solidFill>
              <a:effectLst/>
              <a:latin typeface="Arial" panose="020b0604020202020204" pitchFamily="34" charset="0"/>
              <a:ea typeface="黑体" panose="02010609060101010101" pitchFamily="2" charset="-122"/>
              <a:cs typeface="+mn-ea"/>
              <a:sym typeface="+mn-ea"/>
            </a:endParaRPr>
          </a:p>
        </p:txBody>
      </p:sp>
      <p:sp>
        <p:nvSpPr>
          <p:cNvPr id="12" name="圆角矩形 11"/>
          <p:cNvSpPr/>
          <p:nvPr/>
        </p:nvSpPr>
        <p:spPr>
          <a:xfrm>
            <a:off x="6550025" y="93980"/>
            <a:ext cx="2414905" cy="1482725"/>
          </a:xfrm>
          <a:prstGeom prst="roundRect">
            <a:avLst/>
          </a:prstGeom>
          <a:blipFill rotWithShape="1">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6" name="文本框 5"/>
          <p:cNvSpPr txBox="1"/>
          <p:nvPr/>
        </p:nvSpPr>
        <p:spPr>
          <a:xfrm>
            <a:off x="8542973" y="916305"/>
            <a:ext cx="198120" cy="1108234"/>
          </a:xfrm>
          <a:prstGeom prst="rect">
            <a:avLst/>
          </a:prstGeom>
          <a:noFill/>
        </p:spPr>
        <p:txBody>
          <a:bodyPr vert="eaVert" wrap="square" rtlCol="0">
            <a:spAutoFit/>
          </a:bodyPr>
          <a:lstStyle/>
          <a:p>
            <a:r>
              <a:rPr lang="zh-CN" altLang="en-US" sz="100" b="1">
                <a:solidFill>
                  <a:schemeClr val="tx1"/>
                </a:solidFill>
                <a:latin typeface="Arial" panose="020b0604020202020204" pitchFamily="34" charset="0"/>
                <a:sym typeface="+mn-ea"/>
              </a:rPr>
              <a:t>“千古第一后”</a:t>
            </a:r>
            <a:endParaRPr lang="zh-CN" altLang="en-US" sz="100" b="1">
              <a:solidFill>
                <a:schemeClr val="tx1"/>
              </a:solidFill>
              <a:latin typeface="Arial" panose="020b0604020202020204" pitchFamily="34" charset="0"/>
              <a:sym typeface="+mn-ea"/>
            </a:endParaRPr>
          </a:p>
        </p:txBody>
      </p:sp>
    </p:spTree>
    <p:custDataLst>
      <p:tags r:id="rId4"/>
    </p:custDataLst>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25" name="矩形 24"/>
          <p:cNvSpPr/>
          <p:nvPr/>
        </p:nvSpPr>
        <p:spPr>
          <a:xfrm>
            <a:off x="342265" y="1506220"/>
            <a:ext cx="2580640" cy="460375"/>
          </a:xfrm>
          <a:prstGeom prst="rect">
            <a:avLst/>
          </a:prstGeom>
          <a:noFill/>
          <a:ln w="12700" cmpd="sng">
            <a:noFill/>
            <a:prstDash val="solid"/>
          </a:ln>
        </p:spPr>
        <p:txBody>
          <a:bodyPr wrap="square">
            <a:spAutoFit/>
          </a:bodyPr>
          <a:lstStyle/>
          <a:p>
            <a:pPr fontAlgn="base"/>
            <a:r>
              <a:rPr lang="zh-CN" altLang="en-US" sz="2400" b="1" strike="noStrike" noProof="1">
                <a:effectLst>
                  <a:outerShdw blurRad="38100" dist="38100" dir="2700000">
                    <a:srgbClr val="C0C0C0"/>
                  </a:outerShdw>
                </a:effectLst>
                <a:ea typeface="黑体" panose="02010609060101010101" pitchFamily="2" charset="-122"/>
              </a:rPr>
              <a:t>①</a:t>
            </a:r>
            <a:r>
              <a:rPr lang="zh-CN" altLang="en-US" sz="2400" b="1" strike="noStrike" noProof="1">
                <a:effectLst>
                  <a:outerShdw blurRad="38100" dist="38100" dir="2700000">
                    <a:srgbClr val="C0C0C0"/>
                  </a:outerShdw>
                </a:effectLst>
                <a:latin typeface="黑体" panose="02010609060101010101" pitchFamily="2" charset="-122"/>
                <a:ea typeface="黑体" panose="02010609060101010101" pitchFamily="2" charset="-122"/>
              </a:rPr>
              <a:t>迁都洛阳</a:t>
            </a:r>
            <a:endParaRPr lang="zh-CN" altLang="en-US" sz="2400" b="1" strike="noStrike" noProof="1">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16" name="Text Box 9"/>
          <p:cNvSpPr txBox="1"/>
          <p:nvPr/>
        </p:nvSpPr>
        <p:spPr>
          <a:xfrm>
            <a:off x="4561999" y="4819650"/>
            <a:ext cx="4450080" cy="391160"/>
          </a:xfrm>
          <a:prstGeom prst="rect">
            <a:avLst/>
          </a:prstGeom>
          <a:noFill/>
          <a:ln w="9525">
            <a:noFill/>
          </a:ln>
        </p:spPr>
        <p:txBody>
          <a:bodyPr wrap="square">
            <a:spAutoFit/>
          </a:bodyPr>
          <a:lstStyle/>
          <a:p>
            <a:r>
              <a:rPr lang="zh-CN" altLang="en-US" sz="1950" b="1">
                <a:solidFill>
                  <a:schemeClr val="tx1"/>
                </a:solidFill>
                <a:latin typeface="黑体" panose="02010609060101010101" pitchFamily="2" charset="-122"/>
                <a:ea typeface="黑体" panose="02010609060101010101" pitchFamily="2" charset="-122"/>
              </a:rPr>
              <a:t>材料反映了孝文帝迁都的什么理由？</a:t>
            </a:r>
            <a:endParaRPr lang="zh-CN" altLang="en-US" sz="1950" b="1">
              <a:solidFill>
                <a:schemeClr val="tx1"/>
              </a:solidFill>
              <a:latin typeface="黑体" panose="02010609060101010101" pitchFamily="2" charset="-122"/>
              <a:ea typeface="黑体" panose="02010609060101010101" pitchFamily="2" charset="-122"/>
            </a:endParaRPr>
          </a:p>
        </p:txBody>
      </p:sp>
      <p:sp>
        <p:nvSpPr>
          <p:cNvPr id="2" name="流程图: 可选过程 1"/>
          <p:cNvSpPr/>
          <p:nvPr/>
        </p:nvSpPr>
        <p:spPr>
          <a:xfrm>
            <a:off x="252254" y="982186"/>
            <a:ext cx="5938838" cy="411956"/>
          </a:xfrm>
          <a:prstGeom prst="flowChartAlternateProcess">
            <a:avLst/>
          </a:prstGeom>
          <a:solidFill>
            <a:schemeClr val="accent4">
              <a:lumMod val="60000"/>
              <a:lumOff val="40000"/>
            </a:schemeClr>
          </a:solidFill>
          <a:ln w="28575" cmpd="sng">
            <a:solidFill>
              <a:schemeClr val="tx1"/>
            </a:solidFill>
            <a:prstDash val="solid"/>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eaLnBrk="1" fontAlgn="base" hangingPunct="1"/>
            <a:r>
              <a:rPr lang="zh-CN" altLang="en-US" sz="2400" b="1">
                <a:solidFill>
                  <a:schemeClr val="tx1"/>
                </a:solidFill>
                <a:effectLst/>
                <a:latin typeface="Arial" panose="020b0604020202020204" pitchFamily="34" charset="0"/>
                <a:ea typeface="黑体" panose="02010609060101010101" pitchFamily="2" charset="-122"/>
                <a:cs typeface="+mn-ea"/>
                <a:sym typeface="+mn-ea"/>
              </a:rPr>
              <a:t>后期</a:t>
            </a:r>
            <a:r>
              <a:rPr lang="zh-CN" altLang="x-none" sz="2400" b="1">
                <a:solidFill>
                  <a:schemeClr val="tx1"/>
                </a:solidFill>
                <a:effectLst/>
                <a:latin typeface="Arial" panose="020b0604020202020204" pitchFamily="34" charset="0"/>
                <a:ea typeface="黑体" panose="02010609060101010101" pitchFamily="2" charset="-122"/>
                <a:cs typeface="+mn-ea"/>
                <a:sym typeface="+mn-ea"/>
              </a:rPr>
              <a:t>：</a:t>
            </a:r>
            <a:r>
              <a:rPr lang="zh-CN" altLang="x-none" sz="2400" b="1">
                <a:solidFill>
                  <a:schemeClr val="tx1"/>
                </a:solidFill>
                <a:latin typeface="Arial" panose="020b0604020202020204" pitchFamily="34" charset="0"/>
                <a:ea typeface="黑体" panose="02010609060101010101" pitchFamily="2" charset="-122"/>
                <a:sym typeface="+mn-ea"/>
              </a:rPr>
              <a:t>孝文帝主持 , 推进汉化，民族融合。</a:t>
            </a:r>
            <a:endParaRPr lang="zh-CN" altLang="x-none" sz="2400" b="1">
              <a:solidFill>
                <a:schemeClr val="tx1"/>
              </a:solidFill>
              <a:effectLst/>
              <a:latin typeface="Arial" panose="020b0604020202020204" pitchFamily="34" charset="0"/>
              <a:ea typeface="黑体" panose="02010609060101010101" pitchFamily="2" charset="-122"/>
              <a:cs typeface="+mn-ea"/>
              <a:sym typeface="+mn-ea"/>
            </a:endParaRPr>
          </a:p>
        </p:txBody>
      </p:sp>
      <p:pic>
        <p:nvPicPr>
          <p:cNvPr id="4" name="图片 3"/>
          <p:cNvPicPr>
            <a:picLocks noChangeAspect="1"/>
          </p:cNvPicPr>
          <p:nvPr/>
        </p:nvPicPr>
        <p:blipFill>
          <a:blip r:embed="rId2"/>
          <a:stretch>
            <a:fillRect/>
          </a:stretch>
        </p:blipFill>
        <p:spPr>
          <a:xfrm>
            <a:off x="256699" y="2142014"/>
            <a:ext cx="3979545" cy="2927985"/>
          </a:xfrm>
          <a:prstGeom prst="rect">
            <a:avLst/>
          </a:prstGeom>
          <a:ln w="12700" cmpd="sng">
            <a:solidFill>
              <a:schemeClr val="tx1"/>
            </a:solidFill>
            <a:prstDash val="solid"/>
          </a:ln>
          <a:effectLst>
            <a:outerShdw blurRad="63500" sx="102000" sy="102000" algn="ctr" rotWithShape="0">
              <a:prstClr val="black">
                <a:alpha val="40000"/>
              </a:prstClr>
            </a:outerShdw>
          </a:effectLst>
        </p:spPr>
      </p:pic>
      <p:sp>
        <p:nvSpPr>
          <p:cNvPr id="6" name="文本框 5"/>
          <p:cNvSpPr txBox="1"/>
          <p:nvPr/>
        </p:nvSpPr>
        <p:spPr>
          <a:xfrm>
            <a:off x="199390" y="5210810"/>
            <a:ext cx="4093845" cy="460375"/>
          </a:xfrm>
          <a:prstGeom prst="rect">
            <a:avLst/>
          </a:prstGeom>
          <a:noFill/>
        </p:spPr>
        <p:txBody>
          <a:bodyPr wrap="square" rtlCol="0">
            <a:spAutoFit/>
          </a:bodyPr>
          <a:lstStyle/>
          <a:p>
            <a:pPr algn="ctr"/>
            <a:r>
              <a:rPr lang="zh-CN" altLang="en-US" sz="2400" b="1">
                <a:latin typeface="仿宋" panose="02010609060101010101" charset="-122"/>
                <a:ea typeface="仿宋" panose="02010609060101010101" charset="-122"/>
                <a:cs typeface="仿宋" panose="02010609060101010101" charset="-122"/>
              </a:rPr>
              <a:t>北魏孝文帝迁都洛阳示意图</a:t>
            </a:r>
            <a:endParaRPr lang="zh-CN" altLang="en-US" sz="2400" b="1">
              <a:latin typeface="仿宋" panose="02010609060101010101" charset="-122"/>
              <a:ea typeface="仿宋" panose="02010609060101010101" charset="-122"/>
              <a:cs typeface="仿宋" panose="02010609060101010101" charset="-122"/>
            </a:endParaRPr>
          </a:p>
        </p:txBody>
      </p:sp>
      <p:sp>
        <p:nvSpPr>
          <p:cNvPr id="7" name="文本框 6"/>
          <p:cNvSpPr txBox="1"/>
          <p:nvPr/>
        </p:nvSpPr>
        <p:spPr>
          <a:xfrm>
            <a:off x="4561840" y="5271770"/>
            <a:ext cx="4349115" cy="953135"/>
          </a:xfrm>
          <a:prstGeom prst="rect">
            <a:avLst/>
          </a:prstGeom>
          <a:noFill/>
        </p:spPr>
        <p:txBody>
          <a:bodyPr wrap="square" rtlCol="0" anchor="t">
            <a:spAutoFit/>
          </a:bodyPr>
          <a:lstStyle/>
          <a:p>
            <a:r>
              <a:rPr lang="zh-CN" altLang="en-US" sz="2800" b="1">
                <a:solidFill>
                  <a:schemeClr val="tx1"/>
                </a:solidFill>
                <a:latin typeface="黑体" panose="02010609060101010101" pitchFamily="2" charset="-122"/>
                <a:ea typeface="黑体" panose="02010609060101010101" pitchFamily="2" charset="-122"/>
                <a:sym typeface="+mn-ea"/>
              </a:rPr>
              <a:t>推进汉化政策，加强对黄河流域的统治。</a:t>
            </a:r>
            <a:endParaRPr lang="zh-CN" altLang="en-US" sz="2800" b="1">
              <a:solidFill>
                <a:schemeClr val="tx1"/>
              </a:solidFill>
              <a:latin typeface="黑体" panose="02010609060101010101" pitchFamily="2" charset="-122"/>
              <a:ea typeface="黑体" panose="02010609060101010101" pitchFamily="2" charset="-122"/>
              <a:sym typeface="+mn-ea"/>
            </a:endParaRPr>
          </a:p>
        </p:txBody>
      </p:sp>
      <p:sp>
        <p:nvSpPr>
          <p:cNvPr id="10" name="圆角矩形 9"/>
          <p:cNvSpPr/>
          <p:nvPr/>
        </p:nvSpPr>
        <p:spPr>
          <a:xfrm flipH="1">
            <a:off x="6669405" y="273050"/>
            <a:ext cx="2241550" cy="1531620"/>
          </a:xfrm>
          <a:prstGeom prst="roundRect">
            <a:avLst/>
          </a:prstGeom>
          <a:blipFill rotWithShape="1">
            <a:blip r:embed="rId3"/>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pic>
        <p:nvPicPr>
          <p:cNvPr id="8" name="图片 7"/>
          <p:cNvPicPr>
            <a:picLocks noChangeAspect="1"/>
          </p:cNvPicPr>
          <p:nvPr/>
        </p:nvPicPr>
        <p:blipFill>
          <a:blip r:embed="rId4"/>
          <a:stretch>
            <a:fillRect/>
          </a:stretch>
        </p:blipFill>
        <p:spPr>
          <a:xfrm>
            <a:off x="4561999" y="2141855"/>
            <a:ext cx="4164330" cy="2183130"/>
          </a:xfrm>
          <a:prstGeom prst="rect">
            <a:avLst/>
          </a:prstGeom>
        </p:spPr>
      </p:pic>
      <p:sp>
        <p:nvSpPr>
          <p:cNvPr id="5" name="标题 3"/>
          <p:cNvSpPr>
            <a:spLocks noGrp="1"/>
          </p:cNvSpPr>
          <p:nvPr/>
        </p:nvSpPr>
        <p:spPr>
          <a:xfrm>
            <a:off x="63959" y="153635"/>
            <a:ext cx="6025298" cy="530729"/>
          </a:xfrm>
          <a:prstGeom prst="rect">
            <a:avLst/>
          </a:prstGeom>
          <a:solidFill>
            <a:schemeClr val="accent3">
              <a:lumMod val="40000"/>
              <a:lumOff val="60000"/>
            </a:schemeClr>
          </a:solidFill>
          <a:ln w="19050">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a:t>
            </a:r>
            <a:r>
              <a:rPr lang="en-US" altLang="zh-CN" sz="2700" b="1">
                <a:solidFill>
                  <a:schemeClr val="tx1"/>
                </a:solidFill>
                <a:latin typeface="+mn-ea"/>
              </a:rPr>
              <a:t>2</a:t>
            </a:r>
            <a:r>
              <a:rPr lang="zh-CN" altLang="en-US" sz="2700" b="1">
                <a:solidFill>
                  <a:schemeClr val="tx1"/>
                </a:solidFill>
                <a:latin typeface="+mn-ea"/>
              </a:rPr>
              <a:t>）</a:t>
            </a:r>
            <a:r>
              <a:rPr lang="zh-CN" sz="2700" b="1">
                <a:solidFill>
                  <a:schemeClr val="tx1"/>
                </a:solidFill>
                <a:latin typeface="+mn-ea"/>
              </a:rPr>
              <a:t>北魏孝文帝改革</a:t>
            </a:r>
            <a:r>
              <a:rPr lang="en-US" altLang="zh-CN" sz="2700" b="1">
                <a:solidFill>
                  <a:schemeClr val="tx1"/>
                </a:solidFill>
                <a:latin typeface="+mn-ea"/>
              </a:rPr>
              <a:t>——</a:t>
            </a:r>
            <a:r>
              <a:rPr lang="zh-CN" altLang="en-US" sz="2700" b="1">
                <a:solidFill>
                  <a:schemeClr val="tx1"/>
                </a:solidFill>
                <a:latin typeface="+mn-ea"/>
              </a:rPr>
              <a:t>内容</a:t>
            </a:r>
            <a:endParaRPr lang="zh-CN" altLang="en-US" sz="2700" b="1">
              <a:solidFill>
                <a:schemeClr val="tx1"/>
              </a:solidFill>
              <a:latin typeface="+mn-ea"/>
            </a:endParaRP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16" fill="hold" nodeType="withEffect">
                                  <p:stCondLst>
                                    <p:cond delay="0"/>
                                  </p:stCondLst>
                                  <p:childTnLst>
                                    <p:set>
                                      <p:cBhvr>
                                        <p:cTn id="6" dur="500" fill="hold">
                                          <p:stCondLst>
                                            <p:cond delay="0"/>
                                          </p:stCondLst>
                                        </p:cTn>
                                        <p:tgtEl>
                                          <p:spTgt spid="16">
                                            <p:txEl>
                                              <p:pRg st="0" end="0"/>
                                            </p:txEl>
                                          </p:spTgt>
                                        </p:tgtEl>
                                        <p:attrNameLst>
                                          <p:attrName>style.visibility</p:attrName>
                                        </p:attrNameLst>
                                      </p:cBhvr>
                                      <p:to>
                                        <p:strVal val="visible"/>
                                      </p:to>
                                    </p:set>
                                    <p:animEffect transition="in" filter="box(in)">
                                      <p:cBhvr>
                                        <p:cTn id="7" dur="500"/>
                                        <p:tgtEl>
                                          <p:spTgt spid="16">
                                            <p:txEl>
                                              <p:pRg st="0" end="0"/>
                                            </p:txEl>
                                          </p:spTgt>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7" name="矩形 17"/>
          <p:cNvSpPr>
            <a:spLocks noChangeArrowheads="1"/>
          </p:cNvSpPr>
          <p:nvPr/>
        </p:nvSpPr>
        <p:spPr bwMode="auto">
          <a:xfrm>
            <a:off x="263366" y="3113246"/>
            <a:ext cx="8617744" cy="107633"/>
          </a:xfrm>
          <a:prstGeom prst="rect">
            <a:avLst/>
          </a:prstGeom>
          <a:solidFill>
            <a:schemeClr val="bg1">
              <a:lumMod val="65000"/>
            </a:schemeClr>
          </a:solidFill>
          <a:ln>
            <a:noFill/>
          </a:ln>
        </p:spPr>
        <p:txBody>
          <a:bodyPr lIns="51435" tIns="25717" rIns="51435" bIns="25717" anchor="ctr"/>
          <a:lstStyle/>
          <a:p>
            <a:pPr algn="ctr" defTabSz="685165">
              <a:defRPr/>
            </a:pPr>
            <a:endParaRPr lang="en-US" sz="1125">
              <a:solidFill>
                <a:prstClr val="black"/>
              </a:solidFill>
              <a:latin typeface="微软雅黑" panose="020b0503020204020204" charset="-122"/>
              <a:ea typeface="微软雅黑" panose="020b0503020204020204" charset="-122"/>
            </a:endParaRPr>
          </a:p>
        </p:txBody>
      </p:sp>
      <p:pic>
        <p:nvPicPr>
          <p:cNvPr id="8" name="Picture 6" descr="20068298015486"/>
          <p:cNvPicPr>
            <a:picLocks noChangeAspect="1" noChangeArrowheads="1"/>
          </p:cNvPicPr>
          <p:nvPr/>
        </p:nvPicPr>
        <p:blipFill>
          <a:blip r:embed="rId2">
            <a:clrChange>
              <a:clrFrom>
                <a:srgbClr val="46789D"/>
              </a:clrFrom>
              <a:clrTo>
                <a:srgbClr val="46789D">
                  <a:alpha val="0"/>
                </a:srgbClr>
              </a:clrTo>
            </a:clrChange>
            <a:extLst>
              <a:ext uri="{28A0092B-C50C-407E-A947-70E740481C1C}">
                <a14:useLocalDpi xmlns:a14="http://schemas.microsoft.com/office/drawing/2010/main" val="0"/>
              </a:ext>
            </a:extLst>
          </a:blip>
          <a:stretch>
            <a:fillRect/>
          </a:stretch>
        </p:blipFill>
        <p:spPr bwMode="auto">
          <a:xfrm>
            <a:off x="257175" y="3358039"/>
            <a:ext cx="1597343" cy="2120265"/>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 descr="20041423513426090"/>
          <p:cNvPicPr>
            <a:picLocks noChangeAspect="1" noChangeArrowheads="1"/>
          </p:cNvPicPr>
          <p:nvPr/>
        </p:nvPicPr>
        <p:blipFill>
          <a:blip r:embed="rId3">
            <a:clrChange>
              <a:clrFrom>
                <a:srgbClr val="F8F8F8"/>
              </a:clrFrom>
              <a:clrTo>
                <a:srgbClr val="F8F8F8">
                  <a:alpha val="0"/>
                </a:srgbClr>
              </a:clrTo>
            </a:clrChange>
            <a:extLst>
              <a:ext uri="{28A0092B-C50C-407E-A947-70E740481C1C}">
                <a14:useLocalDpi xmlns:a14="http://schemas.microsoft.com/office/drawing/2010/main" val="0"/>
              </a:ext>
            </a:extLst>
          </a:blip>
          <a:stretch>
            <a:fillRect/>
          </a:stretch>
        </p:blipFill>
        <p:spPr bwMode="auto">
          <a:xfrm>
            <a:off x="1359218" y="4272915"/>
            <a:ext cx="1244918" cy="1385411"/>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Line 9"/>
          <p:cNvSpPr>
            <a:spLocks noChangeShapeType="1"/>
          </p:cNvSpPr>
          <p:nvPr/>
        </p:nvSpPr>
        <p:spPr bwMode="auto">
          <a:xfrm>
            <a:off x="1359066" y="4008701"/>
            <a:ext cx="341114" cy="264319"/>
          </a:xfrm>
          <a:prstGeom prst="line">
            <a:avLst/>
          </a:prstGeom>
          <a:noFill/>
          <a:ln w="57150">
            <a:solidFill>
              <a:srgbClr val="FF0000"/>
            </a:solidFill>
            <a:round/>
            <a:tailEnd type="triangle" w="med" len="med"/>
          </a:ln>
          <a:extLst>
            <a:ext uri="{909E8E84-426E-40DD-AFC4-6F175D3DCCD1}">
              <a14:hiddenFill xmlns:a14="http://schemas.microsoft.com/office/drawing/2010/main">
                <a:noFill/>
              </a14:hiddenFill>
            </a:ext>
          </a:extLst>
        </p:spPr>
        <p:txBody>
          <a:bodyPr/>
          <a:lstStyle/>
          <a:p>
            <a:endParaRPr lang="zh-CN" altLang="en-US" sz="1015"/>
          </a:p>
        </p:txBody>
      </p:sp>
      <p:sp>
        <p:nvSpPr>
          <p:cNvPr id="11" name="任意多边形 10"/>
          <p:cNvSpPr>
            <a:spLocks noChangeArrowheads="1"/>
          </p:cNvSpPr>
          <p:nvPr/>
        </p:nvSpPr>
        <p:spPr bwMode="auto">
          <a:xfrm>
            <a:off x="1066529" y="2083609"/>
            <a:ext cx="767954" cy="1029593"/>
          </a:xfrm>
          <a:custGeom>
            <a:gdLst>
              <a:gd name="T0" fmla="*/ 683043 w 1057026"/>
              <a:gd name="T1" fmla="*/ 148780 h 1416380"/>
              <a:gd name="T2" fmla="*/ 154711 w 1057026"/>
              <a:gd name="T3" fmla="*/ 677112 h 1416380"/>
              <a:gd name="T4" fmla="*/ 683043 w 1057026"/>
              <a:gd name="T5" fmla="*/ 1205444 h 1416380"/>
              <a:gd name="T6" fmla="*/ 1211375 w 1057026"/>
              <a:gd name="T7" fmla="*/ 677112 h 1416380"/>
              <a:gd name="T8" fmla="*/ 683043 w 1057026"/>
              <a:gd name="T9" fmla="*/ 148780 h 1416380"/>
              <a:gd name="T10" fmla="*/ 683039 w 1057026"/>
              <a:gd name="T11" fmla="*/ 0 h 1416380"/>
              <a:gd name="T12" fmla="*/ 1166022 w 1057026"/>
              <a:gd name="T13" fmla="*/ 200058 h 1416380"/>
              <a:gd name="T14" fmla="*/ 1166022 w 1057026"/>
              <a:gd name="T15" fmla="*/ 1166023 h 1416380"/>
              <a:gd name="T16" fmla="*/ 683039 w 1057026"/>
              <a:gd name="T17" fmla="*/ 1830499 h 1416380"/>
              <a:gd name="T18" fmla="*/ 200056 w 1057026"/>
              <a:gd name="T19" fmla="*/ 1166023 h 1416380"/>
              <a:gd name="T20" fmla="*/ 200056 w 1057026"/>
              <a:gd name="T21" fmla="*/ 200058 h 1416380"/>
              <a:gd name="T22" fmla="*/ 683039 w 1057026"/>
              <a:gd name="T23" fmla="*/ 0 h 14163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7026"/>
              <a:gd name="T37" fmla="*/ 0 h 1416380"/>
              <a:gd name="T38" fmla="*/ 1057026 w 1057026"/>
              <a:gd name="T39" fmla="*/ 1416380 h 1416380"/>
            </a:gd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7026" h="1416380">
                <a:moveTo>
                  <a:pt x="528516" y="115121"/>
                </a:moveTo>
                <a:cubicBezTo>
                  <a:pt x="302739" y="115121"/>
                  <a:pt x="119710" y="298150"/>
                  <a:pt x="119710" y="523927"/>
                </a:cubicBezTo>
                <a:cubicBezTo>
                  <a:pt x="119710" y="749704"/>
                  <a:pt x="302739" y="932733"/>
                  <a:pt x="528516" y="932733"/>
                </a:cubicBezTo>
                <a:cubicBezTo>
                  <a:pt x="754294" y="932733"/>
                  <a:pt x="937323" y="749704"/>
                  <a:pt x="937322" y="523927"/>
                </a:cubicBezTo>
                <a:cubicBezTo>
                  <a:pt x="937323" y="298150"/>
                  <a:pt x="754294" y="115121"/>
                  <a:pt x="528516" y="115121"/>
                </a:cubicBezTo>
                <a:close/>
                <a:moveTo>
                  <a:pt x="528513" y="0"/>
                </a:moveTo>
                <a:cubicBezTo>
                  <a:pt x="663772" y="0"/>
                  <a:pt x="799030" y="51599"/>
                  <a:pt x="902229" y="154798"/>
                </a:cubicBezTo>
                <a:cubicBezTo>
                  <a:pt x="1108626" y="361196"/>
                  <a:pt x="1108626" y="695832"/>
                  <a:pt x="902229" y="902230"/>
                </a:cubicBezTo>
                <a:cubicBezTo>
                  <a:pt x="754251" y="1050207"/>
                  <a:pt x="629680" y="1221591"/>
                  <a:pt x="528513" y="1416380"/>
                </a:cubicBezTo>
                <a:cubicBezTo>
                  <a:pt x="427347" y="1221591"/>
                  <a:pt x="302775" y="1050207"/>
                  <a:pt x="154797" y="902230"/>
                </a:cubicBezTo>
                <a:cubicBezTo>
                  <a:pt x="-51600" y="695832"/>
                  <a:pt x="-51600" y="361196"/>
                  <a:pt x="154797" y="154798"/>
                </a:cubicBezTo>
                <a:cubicBezTo>
                  <a:pt x="257996" y="51599"/>
                  <a:pt x="393254" y="0"/>
                  <a:pt x="528513" y="0"/>
                </a:cubicBezTo>
                <a:close/>
              </a:path>
            </a:pathLst>
          </a:custGeom>
          <a:solidFill>
            <a:srgbClr val="C00000"/>
          </a:solidFill>
          <a:ln>
            <a:noFill/>
          </a:ln>
        </p:spPr>
        <p:txBody>
          <a:bodyPr lIns="51435" tIns="0" rIns="51435" bIns="202500" anchor="ctr"/>
          <a:lstStyle/>
          <a:p>
            <a:pPr algn="ctr" defTabSz="685165">
              <a:defRPr/>
            </a:pPr>
            <a:endParaRPr lang="zh-CN" altLang="en-US" sz="1800" b="1">
              <a:solidFill>
                <a:srgbClr val="000000"/>
              </a:solidFill>
              <a:latin typeface="新宋体" panose="02010609030101010101" charset="-122"/>
              <a:ea typeface="新宋体" panose="02010609030101010101" charset="-122"/>
            </a:endParaRPr>
          </a:p>
        </p:txBody>
      </p:sp>
      <p:sp>
        <p:nvSpPr>
          <p:cNvPr id="12" name="文本框 11"/>
          <p:cNvSpPr txBox="1"/>
          <p:nvPr/>
        </p:nvSpPr>
        <p:spPr>
          <a:xfrm>
            <a:off x="1111475" y="2271938"/>
            <a:ext cx="716280" cy="414020"/>
          </a:xfrm>
          <a:prstGeom prst="rect">
            <a:avLst/>
          </a:prstGeom>
          <a:noFill/>
        </p:spPr>
        <p:txBody>
          <a:bodyPr wrap="none" rtlCol="0" anchor="t">
            <a:spAutoFit/>
          </a:bodyPr>
          <a:lstStyle/>
          <a:p>
            <a:r>
              <a:rPr lang="zh-CN" altLang="en-US" sz="2100" b="1">
                <a:solidFill>
                  <a:srgbClr val="FF0000"/>
                </a:solidFill>
                <a:latin typeface="微软雅黑" panose="020b0503020204020204" charset="-122"/>
                <a:ea typeface="微软雅黑" panose="020b0503020204020204" charset="-122"/>
                <a:sym typeface="+mn-ea"/>
              </a:rPr>
              <a:t>汉</a:t>
            </a:r>
            <a:r>
              <a:rPr lang="zh-CN" altLang="en-US" sz="2100" b="1">
                <a:solidFill>
                  <a:srgbClr val="000000"/>
                </a:solidFill>
                <a:latin typeface="微软雅黑" panose="020b0503020204020204" charset="-122"/>
                <a:ea typeface="微软雅黑" panose="020b0503020204020204" charset="-122"/>
                <a:sym typeface="+mn-ea"/>
              </a:rPr>
              <a:t>服</a:t>
            </a:r>
            <a:endParaRPr lang="zh-CN" altLang="en-US" sz="2100" b="1">
              <a:solidFill>
                <a:srgbClr val="000000"/>
              </a:solidFill>
              <a:latin typeface="微软雅黑" panose="020b0503020204020204" charset="-122"/>
              <a:ea typeface="微软雅黑" panose="020b0503020204020204" charset="-122"/>
              <a:sym typeface="+mn-ea"/>
            </a:endParaRPr>
          </a:p>
        </p:txBody>
      </p:sp>
      <p:sp>
        <p:nvSpPr>
          <p:cNvPr id="13" name="任意多边形 12"/>
          <p:cNvSpPr>
            <a:spLocks noChangeArrowheads="1"/>
          </p:cNvSpPr>
          <p:nvPr/>
        </p:nvSpPr>
        <p:spPr bwMode="auto">
          <a:xfrm>
            <a:off x="3113714" y="2083506"/>
            <a:ext cx="767954" cy="1029593"/>
          </a:xfrm>
          <a:custGeom>
            <a:gdLst>
              <a:gd name="T0" fmla="*/ 683043 w 1057026"/>
              <a:gd name="T1" fmla="*/ 148780 h 1416380"/>
              <a:gd name="T2" fmla="*/ 154711 w 1057026"/>
              <a:gd name="T3" fmla="*/ 677112 h 1416380"/>
              <a:gd name="T4" fmla="*/ 683043 w 1057026"/>
              <a:gd name="T5" fmla="*/ 1205444 h 1416380"/>
              <a:gd name="T6" fmla="*/ 1211375 w 1057026"/>
              <a:gd name="T7" fmla="*/ 677112 h 1416380"/>
              <a:gd name="T8" fmla="*/ 683043 w 1057026"/>
              <a:gd name="T9" fmla="*/ 148780 h 1416380"/>
              <a:gd name="T10" fmla="*/ 683039 w 1057026"/>
              <a:gd name="T11" fmla="*/ 0 h 1416380"/>
              <a:gd name="T12" fmla="*/ 1166022 w 1057026"/>
              <a:gd name="T13" fmla="*/ 200058 h 1416380"/>
              <a:gd name="T14" fmla="*/ 1166022 w 1057026"/>
              <a:gd name="T15" fmla="*/ 1166023 h 1416380"/>
              <a:gd name="T16" fmla="*/ 683039 w 1057026"/>
              <a:gd name="T17" fmla="*/ 1830499 h 1416380"/>
              <a:gd name="T18" fmla="*/ 200056 w 1057026"/>
              <a:gd name="T19" fmla="*/ 1166023 h 1416380"/>
              <a:gd name="T20" fmla="*/ 200056 w 1057026"/>
              <a:gd name="T21" fmla="*/ 200058 h 1416380"/>
              <a:gd name="T22" fmla="*/ 683039 w 1057026"/>
              <a:gd name="T23" fmla="*/ 0 h 14163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7026"/>
              <a:gd name="T37" fmla="*/ 0 h 1416380"/>
              <a:gd name="T38" fmla="*/ 1057026 w 1057026"/>
              <a:gd name="T39" fmla="*/ 1416380 h 1416380"/>
            </a:gd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7026" h="1416380">
                <a:moveTo>
                  <a:pt x="528516" y="115121"/>
                </a:moveTo>
                <a:cubicBezTo>
                  <a:pt x="302739" y="115121"/>
                  <a:pt x="119710" y="298150"/>
                  <a:pt x="119710" y="523927"/>
                </a:cubicBezTo>
                <a:cubicBezTo>
                  <a:pt x="119710" y="749704"/>
                  <a:pt x="302739" y="932733"/>
                  <a:pt x="528516" y="932733"/>
                </a:cubicBezTo>
                <a:cubicBezTo>
                  <a:pt x="754294" y="932733"/>
                  <a:pt x="937323" y="749704"/>
                  <a:pt x="937322" y="523927"/>
                </a:cubicBezTo>
                <a:cubicBezTo>
                  <a:pt x="937323" y="298150"/>
                  <a:pt x="754294" y="115121"/>
                  <a:pt x="528516" y="115121"/>
                </a:cubicBezTo>
                <a:close/>
                <a:moveTo>
                  <a:pt x="528513" y="0"/>
                </a:moveTo>
                <a:cubicBezTo>
                  <a:pt x="663772" y="0"/>
                  <a:pt x="799030" y="51599"/>
                  <a:pt x="902229" y="154798"/>
                </a:cubicBezTo>
                <a:cubicBezTo>
                  <a:pt x="1108626" y="361196"/>
                  <a:pt x="1108626" y="695832"/>
                  <a:pt x="902229" y="902230"/>
                </a:cubicBezTo>
                <a:cubicBezTo>
                  <a:pt x="754251" y="1050207"/>
                  <a:pt x="629680" y="1221591"/>
                  <a:pt x="528513" y="1416380"/>
                </a:cubicBezTo>
                <a:cubicBezTo>
                  <a:pt x="427347" y="1221591"/>
                  <a:pt x="302775" y="1050207"/>
                  <a:pt x="154797" y="902230"/>
                </a:cubicBezTo>
                <a:cubicBezTo>
                  <a:pt x="-51600" y="695832"/>
                  <a:pt x="-51600" y="361196"/>
                  <a:pt x="154797" y="154798"/>
                </a:cubicBezTo>
                <a:cubicBezTo>
                  <a:pt x="257996" y="51599"/>
                  <a:pt x="393254" y="0"/>
                  <a:pt x="528513" y="0"/>
                </a:cubicBezTo>
                <a:close/>
              </a:path>
            </a:pathLst>
          </a:custGeom>
          <a:solidFill>
            <a:srgbClr val="182640"/>
          </a:solidFill>
          <a:ln>
            <a:noFill/>
          </a:ln>
        </p:spPr>
        <p:txBody>
          <a:bodyPr lIns="51435" tIns="0" rIns="51435" bIns="202500" anchor="ctr"/>
          <a:lstStyle/>
          <a:p>
            <a:pPr algn="ctr" defTabSz="685165">
              <a:defRPr/>
            </a:pPr>
            <a:endParaRPr lang="zh-CN" altLang="en-US" sz="1800" b="1">
              <a:solidFill>
                <a:srgbClr val="000000"/>
              </a:solidFill>
              <a:latin typeface="新宋体" panose="02010609030101010101" charset="-122"/>
              <a:ea typeface="新宋体" panose="02010609030101010101" charset="-122"/>
            </a:endParaRPr>
          </a:p>
        </p:txBody>
      </p:sp>
      <p:graphicFrame>
        <p:nvGraphicFramePr>
          <p:cNvPr id="14" name="Group 3"/>
          <p:cNvGraphicFramePr>
            <a:graphicFrameLocks noGrp="1"/>
          </p:cNvGraphicFramePr>
          <p:nvPr>
            <p:custDataLst>
              <p:tags r:id="rId4"/>
            </p:custDataLst>
          </p:nvPr>
        </p:nvGraphicFramePr>
        <p:xfrm>
          <a:off x="2720425" y="3358033"/>
          <a:ext cx="1554480" cy="2349500"/>
        </p:xfrm>
        <a:graphic>
          <a:graphicData uri="http://schemas.openxmlformats.org/drawingml/2006/table">
            <a:tbl>
              <a:tblPr/>
              <a:tblGrid>
                <a:gridCol w="935355"/>
                <a:gridCol w="619125"/>
              </a:tblGrid>
              <a:tr h="375920">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1" i="0" u="none" strike="noStrike" cap="none" normalizeH="0" baseline="0">
                          <a:ln>
                            <a:noFill/>
                          </a:ln>
                          <a:solidFill>
                            <a:schemeClr val="tx1"/>
                          </a:solidFill>
                          <a:effectLst/>
                          <a:latin typeface="黑体" panose="02010609060101010101" pitchFamily="2" charset="-122"/>
                          <a:ea typeface="黑体" panose="02010609060101010101" pitchFamily="2" charset="-122"/>
                        </a:rPr>
                        <a:t>鲜卑姓</a:t>
                      </a:r>
                      <a:endParaRPr kumimoji="0" lang="zh-CN" altLang="en-US" sz="1800" b="1" i="0" u="none" strike="noStrike" cap="none" normalizeH="0" baseline="0">
                        <a:ln>
                          <a:noFill/>
                        </a:ln>
                        <a:solidFill>
                          <a:schemeClr val="tx1"/>
                        </a:solidFill>
                        <a:effectLst/>
                        <a:latin typeface="黑体" panose="02010609060101010101" pitchFamily="2" charset="-122"/>
                        <a:ea typeface="黑体" panose="02010609060101010101" pitchFamily="2" charset="-122"/>
                      </a:endParaRPr>
                    </a:p>
                  </a:txBody>
                  <a:tcPr marL="64812" marR="64812" marT="27003" marB="27003"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bg1"/>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1" i="0" u="none" strike="noStrike" cap="none" normalizeH="0" baseline="0">
                          <a:ln>
                            <a:noFill/>
                          </a:ln>
                          <a:solidFill>
                            <a:schemeClr val="tx1"/>
                          </a:solidFill>
                          <a:effectLst/>
                          <a:latin typeface="黑体" panose="02010609060101010101" pitchFamily="2" charset="-122"/>
                          <a:ea typeface="黑体" panose="02010609060101010101" pitchFamily="2" charset="-122"/>
                        </a:rPr>
                        <a:t>汉姓</a:t>
                      </a:r>
                      <a:endParaRPr kumimoji="0" lang="zh-CN" altLang="en-US" sz="1800" b="1" i="0" u="none" strike="noStrike" cap="none" normalizeH="0" baseline="0">
                        <a:ln>
                          <a:noFill/>
                        </a:ln>
                        <a:solidFill>
                          <a:schemeClr val="tx1"/>
                        </a:solidFill>
                        <a:effectLst/>
                        <a:latin typeface="黑体" panose="02010609060101010101" pitchFamily="2" charset="-122"/>
                        <a:ea typeface="黑体" panose="02010609060101010101" pitchFamily="2" charset="-122"/>
                      </a:endParaRPr>
                    </a:p>
                  </a:txBody>
                  <a:tcPr marL="64812" marR="64812" marT="27003" marB="27003"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bg1"/>
                    </a:solidFill>
                  </a:tcPr>
                </a:tc>
              </a:tr>
              <a:tr h="328930">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拓跋</a:t>
                      </a:r>
                      <a:endPar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marL="64812" marR="64812" marT="27003" marB="27003"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bg1"/>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元</a:t>
                      </a:r>
                      <a:endPar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marL="64812" marR="64812" marT="27003" marB="27003"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bg1"/>
                    </a:solidFill>
                  </a:tcPr>
                </a:tc>
              </a:tr>
              <a:tr h="328930">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贺楼</a:t>
                      </a:r>
                      <a:endPar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marL="64812" marR="64812" marT="27003" marB="27003"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bg1"/>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楼</a:t>
                      </a:r>
                      <a:endPar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marL="64812" marR="64812" marT="27003" marB="27003"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bg1"/>
                    </a:solidFill>
                  </a:tcPr>
                </a:tc>
              </a:tr>
              <a:tr h="328930">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邱穆陵</a:t>
                      </a:r>
                      <a:endPar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marL="64812" marR="64812" marT="27003" marB="27003"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bg1"/>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穆</a:t>
                      </a:r>
                      <a:endPar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marL="64812" marR="64812" marT="27003" marB="27003"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bg1"/>
                    </a:solidFill>
                  </a:tcPr>
                </a:tc>
              </a:tr>
              <a:tr h="328930">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步六孤</a:t>
                      </a:r>
                      <a:endPar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marL="64812" marR="64812" marT="27003" marB="27003"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bg1"/>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陆</a:t>
                      </a:r>
                      <a:endPar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marL="64812" marR="64812" marT="27003" marB="27003"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bg1"/>
                    </a:solidFill>
                  </a:tcPr>
                </a:tc>
              </a:tr>
              <a:tr h="328930">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贺兰</a:t>
                      </a:r>
                      <a:endPar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marL="64812" marR="64812" marT="27003" marB="27003"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bg1"/>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贺</a:t>
                      </a:r>
                      <a:endPar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marL="64812" marR="64812" marT="27003" marB="27003"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bg1"/>
                    </a:solidFill>
                  </a:tcPr>
                </a:tc>
              </a:tr>
              <a:tr h="328930">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独孤</a:t>
                      </a:r>
                      <a:endPar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marL="64812" marR="64812" marT="27003" marB="27003"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chemeClr val="bg1"/>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1" i="0" u="none" strike="noStrike" cap="none" normalizeH="0" baseline="0">
                          <a:ln>
                            <a:noFill/>
                          </a:ln>
                          <a:solidFill>
                            <a:schemeClr val="tx1"/>
                          </a:solidFill>
                          <a:effectLst/>
                          <a:latin typeface="宋体" panose="02010600030101010101" pitchFamily="2" charset="-122"/>
                          <a:ea typeface="宋体" panose="02010600030101010101" pitchFamily="2" charset="-122"/>
                        </a:rPr>
                        <a:t>刘</a:t>
                      </a:r>
                      <a:endParaRPr kumimoji="0" lang="zh-CN" altLang="en-US" sz="1800" b="1" i="0" u="none" strike="noStrike" cap="none" normalizeH="0" baseline="0">
                        <a:ln>
                          <a:noFill/>
                        </a:ln>
                        <a:solidFill>
                          <a:schemeClr val="tx1"/>
                        </a:solidFill>
                        <a:effectLst/>
                        <a:latin typeface="宋体" pitchFamily="2" charset="-122"/>
                        <a:ea typeface="宋体" panose="02010600030101010101" pitchFamily="2" charset="-122"/>
                      </a:endParaRPr>
                    </a:p>
                  </a:txBody>
                  <a:tcPr marL="64812" marR="64812" marT="27003" marB="27003"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chemeClr val="bg1"/>
                    </a:solidFill>
                  </a:tcPr>
                </a:tc>
              </a:tr>
            </a:tbl>
          </a:graphicData>
        </a:graphic>
      </p:graphicFrame>
      <p:sp>
        <p:nvSpPr>
          <p:cNvPr id="15" name="文本框 14"/>
          <p:cNvSpPr txBox="1"/>
          <p:nvPr/>
        </p:nvSpPr>
        <p:spPr>
          <a:xfrm>
            <a:off x="3159613" y="2271783"/>
            <a:ext cx="716280" cy="414020"/>
          </a:xfrm>
          <a:prstGeom prst="rect">
            <a:avLst/>
          </a:prstGeom>
          <a:noFill/>
        </p:spPr>
        <p:txBody>
          <a:bodyPr wrap="none" rtlCol="0" anchor="t">
            <a:spAutoFit/>
          </a:bodyPr>
          <a:lstStyle/>
          <a:p>
            <a:r>
              <a:rPr lang="zh-CN" altLang="en-US" sz="2100" b="1">
                <a:solidFill>
                  <a:srgbClr val="FF0000"/>
                </a:solidFill>
                <a:latin typeface="微软雅黑" panose="020b0503020204020204" charset="-122"/>
                <a:ea typeface="微软雅黑" panose="020b0503020204020204" charset="-122"/>
              </a:rPr>
              <a:t>汉</a:t>
            </a:r>
            <a:r>
              <a:rPr lang="zh-CN" altLang="en-US" sz="2100" b="1">
                <a:latin typeface="微软雅黑" panose="020b0503020204020204" charset="-122"/>
                <a:ea typeface="微软雅黑" panose="020b0503020204020204" charset="-122"/>
              </a:rPr>
              <a:t>姓</a:t>
            </a:r>
            <a:endParaRPr lang="zh-CN" altLang="en-US" sz="2100" b="1">
              <a:latin typeface="微软雅黑" panose="020b0503020204020204" charset="-122"/>
              <a:ea typeface="微软雅黑" panose="020b0503020204020204" charset="-122"/>
            </a:endParaRPr>
          </a:p>
        </p:txBody>
      </p:sp>
      <p:sp>
        <p:nvSpPr>
          <p:cNvPr id="16" name="文本框 15"/>
          <p:cNvSpPr txBox="1"/>
          <p:nvPr/>
        </p:nvSpPr>
        <p:spPr>
          <a:xfrm>
            <a:off x="4623282" y="3365846"/>
            <a:ext cx="2040255" cy="2306955"/>
          </a:xfrm>
          <a:prstGeom prst="rect">
            <a:avLst/>
          </a:prstGeom>
          <a:noFill/>
          <a:ln w="41275" cmpd="sng">
            <a:solidFill>
              <a:schemeClr val="tx1"/>
            </a:solidFill>
            <a:prstDash val="solid"/>
          </a:ln>
        </p:spPr>
        <p:txBody>
          <a:bodyPr wrap="square" rtlCol="0" anchor="t">
            <a:spAutoFit/>
          </a:bodyPr>
          <a:lstStyle/>
          <a:p>
            <a:r>
              <a:rPr lang="zh-CN" altLang="en-US" sz="1800" b="1">
                <a:solidFill>
                  <a:schemeClr val="tx1"/>
                </a:solidFill>
                <a:latin typeface="黑体" panose="02010609060101010101" pitchFamily="2" charset="-122"/>
                <a:ea typeface="黑体" panose="02010609060101010101" pitchFamily="2" charset="-122"/>
                <a:cs typeface="黑体" panose="02010609060101010101" pitchFamily="2" charset="-122"/>
              </a:rPr>
              <a:t>孝文帝率先娶汉族大姓卢、崔、郑、王4家的女儿为妃，把自己的女儿嫁给汉族大姓，还为自己的6个弟弟都娶了汉族地主的女儿为妻。</a:t>
            </a:r>
            <a:endParaRPr lang="zh-CN" altLang="en-US" sz="18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17" name="任意多边形 16"/>
          <p:cNvSpPr>
            <a:spLocks noChangeArrowheads="1"/>
          </p:cNvSpPr>
          <p:nvPr/>
        </p:nvSpPr>
        <p:spPr bwMode="auto">
          <a:xfrm>
            <a:off x="5141849" y="2083800"/>
            <a:ext cx="768846" cy="1029593"/>
          </a:xfrm>
          <a:custGeom>
            <a:gdLst>
              <a:gd name="T0" fmla="*/ 683043 w 1057026"/>
              <a:gd name="T1" fmla="*/ 148780 h 1416380"/>
              <a:gd name="T2" fmla="*/ 154711 w 1057026"/>
              <a:gd name="T3" fmla="*/ 677112 h 1416380"/>
              <a:gd name="T4" fmla="*/ 683043 w 1057026"/>
              <a:gd name="T5" fmla="*/ 1205444 h 1416380"/>
              <a:gd name="T6" fmla="*/ 1211375 w 1057026"/>
              <a:gd name="T7" fmla="*/ 677112 h 1416380"/>
              <a:gd name="T8" fmla="*/ 683043 w 1057026"/>
              <a:gd name="T9" fmla="*/ 148780 h 1416380"/>
              <a:gd name="T10" fmla="*/ 683039 w 1057026"/>
              <a:gd name="T11" fmla="*/ 0 h 1416380"/>
              <a:gd name="T12" fmla="*/ 1166022 w 1057026"/>
              <a:gd name="T13" fmla="*/ 200058 h 1416380"/>
              <a:gd name="T14" fmla="*/ 1166022 w 1057026"/>
              <a:gd name="T15" fmla="*/ 1166023 h 1416380"/>
              <a:gd name="T16" fmla="*/ 683039 w 1057026"/>
              <a:gd name="T17" fmla="*/ 1830499 h 1416380"/>
              <a:gd name="T18" fmla="*/ 200056 w 1057026"/>
              <a:gd name="T19" fmla="*/ 1166023 h 1416380"/>
              <a:gd name="T20" fmla="*/ 200056 w 1057026"/>
              <a:gd name="T21" fmla="*/ 200058 h 1416380"/>
              <a:gd name="T22" fmla="*/ 683039 w 1057026"/>
              <a:gd name="T23" fmla="*/ 0 h 14163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7026"/>
              <a:gd name="T37" fmla="*/ 0 h 1416380"/>
              <a:gd name="T38" fmla="*/ 1057026 w 1057026"/>
              <a:gd name="T39" fmla="*/ 1416380 h 1416380"/>
            </a:gd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7026" h="1416380">
                <a:moveTo>
                  <a:pt x="528516" y="115121"/>
                </a:moveTo>
                <a:cubicBezTo>
                  <a:pt x="302739" y="115121"/>
                  <a:pt x="119710" y="298150"/>
                  <a:pt x="119710" y="523927"/>
                </a:cubicBezTo>
                <a:cubicBezTo>
                  <a:pt x="119710" y="749704"/>
                  <a:pt x="302739" y="932733"/>
                  <a:pt x="528516" y="932733"/>
                </a:cubicBezTo>
                <a:cubicBezTo>
                  <a:pt x="754294" y="932733"/>
                  <a:pt x="937323" y="749704"/>
                  <a:pt x="937322" y="523927"/>
                </a:cubicBezTo>
                <a:cubicBezTo>
                  <a:pt x="937323" y="298150"/>
                  <a:pt x="754294" y="115121"/>
                  <a:pt x="528516" y="115121"/>
                </a:cubicBezTo>
                <a:close/>
                <a:moveTo>
                  <a:pt x="528513" y="0"/>
                </a:moveTo>
                <a:cubicBezTo>
                  <a:pt x="663772" y="0"/>
                  <a:pt x="799030" y="51599"/>
                  <a:pt x="902229" y="154798"/>
                </a:cubicBezTo>
                <a:cubicBezTo>
                  <a:pt x="1108626" y="361196"/>
                  <a:pt x="1108626" y="695832"/>
                  <a:pt x="902229" y="902230"/>
                </a:cubicBezTo>
                <a:cubicBezTo>
                  <a:pt x="754251" y="1050207"/>
                  <a:pt x="629680" y="1221591"/>
                  <a:pt x="528513" y="1416380"/>
                </a:cubicBezTo>
                <a:cubicBezTo>
                  <a:pt x="427347" y="1221591"/>
                  <a:pt x="302775" y="1050207"/>
                  <a:pt x="154797" y="902230"/>
                </a:cubicBezTo>
                <a:cubicBezTo>
                  <a:pt x="-51600" y="695832"/>
                  <a:pt x="-51600" y="361196"/>
                  <a:pt x="154797" y="154798"/>
                </a:cubicBezTo>
                <a:cubicBezTo>
                  <a:pt x="257996" y="51599"/>
                  <a:pt x="393254" y="0"/>
                  <a:pt x="528513" y="0"/>
                </a:cubicBezTo>
                <a:close/>
              </a:path>
            </a:pathLst>
          </a:custGeom>
          <a:solidFill>
            <a:srgbClr val="C00000"/>
          </a:solidFill>
          <a:ln>
            <a:noFill/>
          </a:ln>
        </p:spPr>
        <p:txBody>
          <a:bodyPr lIns="51435" tIns="0" rIns="51435" bIns="202500" anchor="ctr"/>
          <a:lstStyle/>
          <a:p>
            <a:pPr algn="ctr" defTabSz="685165">
              <a:defRPr/>
            </a:pPr>
            <a:endParaRPr lang="zh-CN" altLang="en-US" sz="1800" b="1">
              <a:solidFill>
                <a:srgbClr val="000000"/>
              </a:solidFill>
              <a:latin typeface="微软雅黑" panose="020b0503020204020204" charset="-122"/>
              <a:ea typeface="微软雅黑" panose="020b0503020204020204" charset="-122"/>
            </a:endParaRPr>
          </a:p>
        </p:txBody>
      </p:sp>
      <p:sp>
        <p:nvSpPr>
          <p:cNvPr id="18" name="文本框 17"/>
          <p:cNvSpPr txBox="1"/>
          <p:nvPr/>
        </p:nvSpPr>
        <p:spPr>
          <a:xfrm>
            <a:off x="5187592" y="2271794"/>
            <a:ext cx="716280" cy="414020"/>
          </a:xfrm>
          <a:prstGeom prst="rect">
            <a:avLst/>
          </a:prstGeom>
          <a:noFill/>
        </p:spPr>
        <p:txBody>
          <a:bodyPr wrap="none" rtlCol="0" anchor="t">
            <a:spAutoFit/>
          </a:bodyPr>
          <a:lstStyle/>
          <a:p>
            <a:r>
              <a:rPr lang="zh-CN" altLang="en-US" sz="2100" b="1">
                <a:solidFill>
                  <a:srgbClr val="000000"/>
                </a:solidFill>
                <a:latin typeface="微软雅黑" panose="020b0503020204020204" charset="-122"/>
                <a:ea typeface="微软雅黑" panose="020b0503020204020204" charset="-122"/>
                <a:sym typeface="+mn-ea"/>
              </a:rPr>
              <a:t>通婚</a:t>
            </a:r>
            <a:endParaRPr lang="zh-CN" altLang="en-US" sz="1050"/>
          </a:p>
        </p:txBody>
      </p:sp>
      <p:pic>
        <p:nvPicPr>
          <p:cNvPr id="19" name="图片 42" descr="4871487421931342376.jpg"/>
          <p:cNvPicPr>
            <a:picLocks noChangeAspect="1"/>
          </p:cNvPicPr>
          <p:nvPr/>
        </p:nvPicPr>
        <p:blipFill>
          <a:blip r:embed="rId5">
            <a:clrChange>
              <a:clrFrom>
                <a:srgbClr val="F5F5F5">
                  <a:alpha val="100000"/>
                </a:srgbClr>
              </a:clrFrom>
              <a:clrTo>
                <a:srgbClr val="F5F5F5">
                  <a:alpha val="100000"/>
                  <a:alpha val="0"/>
                </a:srgbClr>
              </a:clrTo>
            </a:clrChange>
            <a:extLst>
              <a:ext uri="{28A0092B-C50C-407E-A947-70E740481C1C}">
                <a14:useLocalDpi xmlns:a14="http://schemas.microsoft.com/office/drawing/2010/main" val="0"/>
              </a:ext>
            </a:extLst>
          </a:blip>
          <a:stretch>
            <a:fillRect/>
          </a:stretch>
        </p:blipFill>
        <p:spPr bwMode="auto">
          <a:xfrm>
            <a:off x="6958013" y="3358039"/>
            <a:ext cx="1916906" cy="2284571"/>
          </a:xfrm>
          <a:prstGeom prst="rect">
            <a:avLst/>
          </a:prstGeom>
          <a:solidFill>
            <a:schemeClr val="bg1"/>
          </a:solidFill>
          <a:ln>
            <a:noFill/>
          </a:ln>
          <a:effectLst>
            <a:outerShdw blurRad="63500" sx="102000" sy="102000" algn="ctr" rotWithShape="0">
              <a:prstClr val="black">
                <a:alpha val="40000"/>
              </a:prstClr>
            </a:outerShdw>
          </a:effectLst>
          <a:extLst>
            <a:ext uri="{91240B29-F687-4F45-9708-019B960494DF}">
              <a14:hiddenLine xmlns:a14="http://schemas.microsoft.com/office/drawing/2010/main" w="9525">
                <a:solidFill>
                  <a:srgbClr val="000000"/>
                </a:solidFill>
                <a:miter lim="800000"/>
                <a:headEnd/>
                <a:tailEnd/>
              </a14:hiddenLine>
            </a:ext>
          </a:extLst>
        </p:spPr>
      </p:pic>
      <p:sp>
        <p:nvSpPr>
          <p:cNvPr id="20" name="任意多边形 19"/>
          <p:cNvSpPr>
            <a:spLocks noChangeArrowheads="1"/>
          </p:cNvSpPr>
          <p:nvPr/>
        </p:nvSpPr>
        <p:spPr bwMode="auto">
          <a:xfrm>
            <a:off x="7409198" y="2083738"/>
            <a:ext cx="768846" cy="1029593"/>
          </a:xfrm>
          <a:custGeom>
            <a:gdLst>
              <a:gd name="T0" fmla="*/ 683043 w 1057026"/>
              <a:gd name="T1" fmla="*/ 148780 h 1416380"/>
              <a:gd name="T2" fmla="*/ 154711 w 1057026"/>
              <a:gd name="T3" fmla="*/ 677112 h 1416380"/>
              <a:gd name="T4" fmla="*/ 683043 w 1057026"/>
              <a:gd name="T5" fmla="*/ 1205444 h 1416380"/>
              <a:gd name="T6" fmla="*/ 1211375 w 1057026"/>
              <a:gd name="T7" fmla="*/ 677112 h 1416380"/>
              <a:gd name="T8" fmla="*/ 683043 w 1057026"/>
              <a:gd name="T9" fmla="*/ 148780 h 1416380"/>
              <a:gd name="T10" fmla="*/ 683039 w 1057026"/>
              <a:gd name="T11" fmla="*/ 0 h 1416380"/>
              <a:gd name="T12" fmla="*/ 1166022 w 1057026"/>
              <a:gd name="T13" fmla="*/ 200058 h 1416380"/>
              <a:gd name="T14" fmla="*/ 1166022 w 1057026"/>
              <a:gd name="T15" fmla="*/ 1166023 h 1416380"/>
              <a:gd name="T16" fmla="*/ 683039 w 1057026"/>
              <a:gd name="T17" fmla="*/ 1830499 h 1416380"/>
              <a:gd name="T18" fmla="*/ 200056 w 1057026"/>
              <a:gd name="T19" fmla="*/ 1166023 h 1416380"/>
              <a:gd name="T20" fmla="*/ 200056 w 1057026"/>
              <a:gd name="T21" fmla="*/ 200058 h 1416380"/>
              <a:gd name="T22" fmla="*/ 683039 w 1057026"/>
              <a:gd name="T23" fmla="*/ 0 h 14163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7026"/>
              <a:gd name="T37" fmla="*/ 0 h 1416380"/>
              <a:gd name="T38" fmla="*/ 1057026 w 1057026"/>
              <a:gd name="T39" fmla="*/ 1416380 h 1416380"/>
            </a:gd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7026" h="1416380">
                <a:moveTo>
                  <a:pt x="528516" y="115121"/>
                </a:moveTo>
                <a:cubicBezTo>
                  <a:pt x="302739" y="115121"/>
                  <a:pt x="119710" y="298150"/>
                  <a:pt x="119710" y="523927"/>
                </a:cubicBezTo>
                <a:cubicBezTo>
                  <a:pt x="119710" y="749704"/>
                  <a:pt x="302739" y="932733"/>
                  <a:pt x="528516" y="932733"/>
                </a:cubicBezTo>
                <a:cubicBezTo>
                  <a:pt x="754294" y="932733"/>
                  <a:pt x="937323" y="749704"/>
                  <a:pt x="937322" y="523927"/>
                </a:cubicBezTo>
                <a:cubicBezTo>
                  <a:pt x="937323" y="298150"/>
                  <a:pt x="754294" y="115121"/>
                  <a:pt x="528516" y="115121"/>
                </a:cubicBezTo>
                <a:close/>
                <a:moveTo>
                  <a:pt x="528513" y="0"/>
                </a:moveTo>
                <a:cubicBezTo>
                  <a:pt x="663772" y="0"/>
                  <a:pt x="799030" y="51599"/>
                  <a:pt x="902229" y="154798"/>
                </a:cubicBezTo>
                <a:cubicBezTo>
                  <a:pt x="1108626" y="361196"/>
                  <a:pt x="1108626" y="695832"/>
                  <a:pt x="902229" y="902230"/>
                </a:cubicBezTo>
                <a:cubicBezTo>
                  <a:pt x="754251" y="1050207"/>
                  <a:pt x="629680" y="1221591"/>
                  <a:pt x="528513" y="1416380"/>
                </a:cubicBezTo>
                <a:cubicBezTo>
                  <a:pt x="427347" y="1221591"/>
                  <a:pt x="302775" y="1050207"/>
                  <a:pt x="154797" y="902230"/>
                </a:cubicBezTo>
                <a:cubicBezTo>
                  <a:pt x="-51600" y="695832"/>
                  <a:pt x="-51600" y="361196"/>
                  <a:pt x="154797" y="154798"/>
                </a:cubicBezTo>
                <a:cubicBezTo>
                  <a:pt x="257996" y="51599"/>
                  <a:pt x="393254" y="0"/>
                  <a:pt x="528513" y="0"/>
                </a:cubicBezTo>
                <a:close/>
              </a:path>
            </a:pathLst>
          </a:custGeom>
          <a:solidFill>
            <a:srgbClr val="182640"/>
          </a:solidFill>
          <a:ln>
            <a:noFill/>
          </a:ln>
        </p:spPr>
        <p:txBody>
          <a:bodyPr lIns="51435" tIns="0" rIns="51435" bIns="202500" anchor="ctr"/>
          <a:lstStyle/>
          <a:p>
            <a:pPr algn="ctr" defTabSz="685165">
              <a:defRPr/>
            </a:pPr>
            <a:endParaRPr lang="zh-CN" altLang="en-US" sz="1800" b="1">
              <a:solidFill>
                <a:srgbClr val="000000"/>
              </a:solidFill>
              <a:latin typeface="新宋体" panose="02010609030101010101" charset="-122"/>
              <a:ea typeface="新宋体" panose="02010609030101010101" charset="-122"/>
            </a:endParaRPr>
          </a:p>
        </p:txBody>
      </p:sp>
      <p:sp>
        <p:nvSpPr>
          <p:cNvPr id="21" name="文本框 20"/>
          <p:cNvSpPr txBox="1"/>
          <p:nvPr/>
        </p:nvSpPr>
        <p:spPr>
          <a:xfrm>
            <a:off x="7454114" y="2271783"/>
            <a:ext cx="716280" cy="414020"/>
          </a:xfrm>
          <a:prstGeom prst="rect">
            <a:avLst/>
          </a:prstGeom>
          <a:noFill/>
        </p:spPr>
        <p:txBody>
          <a:bodyPr wrap="none" rtlCol="0" anchor="t">
            <a:spAutoFit/>
          </a:bodyPr>
          <a:lstStyle/>
          <a:p>
            <a:r>
              <a:rPr lang="zh-CN" altLang="en-US" sz="2100" b="1">
                <a:solidFill>
                  <a:srgbClr val="FF0000"/>
                </a:solidFill>
                <a:latin typeface="微软雅黑" panose="020b0503020204020204" charset="-122"/>
                <a:ea typeface="微软雅黑" panose="020b0503020204020204" charset="-122"/>
                <a:sym typeface="+mn-ea"/>
              </a:rPr>
              <a:t>汉</a:t>
            </a:r>
            <a:r>
              <a:rPr lang="zh-CN" altLang="en-US" sz="2100" b="1">
                <a:solidFill>
                  <a:srgbClr val="000000"/>
                </a:solidFill>
                <a:latin typeface="微软雅黑" panose="020b0503020204020204" charset="-122"/>
                <a:ea typeface="微软雅黑" panose="020b0503020204020204" charset="-122"/>
                <a:sym typeface="+mn-ea"/>
              </a:rPr>
              <a:t>语</a:t>
            </a:r>
            <a:endParaRPr lang="zh-CN" altLang="en-US" sz="1800" b="1">
              <a:solidFill>
                <a:srgbClr val="000000"/>
              </a:solidFill>
              <a:latin typeface="微软雅黑" panose="020b0503020204020204" charset="-122"/>
              <a:ea typeface="微软雅黑" panose="020b0503020204020204" charset="-122"/>
              <a:sym typeface="+mn-ea"/>
            </a:endParaRPr>
          </a:p>
        </p:txBody>
      </p:sp>
      <p:sp>
        <p:nvSpPr>
          <p:cNvPr id="26" name="矩形 25"/>
          <p:cNvSpPr/>
          <p:nvPr/>
        </p:nvSpPr>
        <p:spPr>
          <a:xfrm>
            <a:off x="177137" y="1091928"/>
            <a:ext cx="5327652" cy="491490"/>
          </a:xfrm>
          <a:prstGeom prst="rect">
            <a:avLst/>
          </a:prstGeom>
          <a:noFill/>
          <a:ln w="12700" cmpd="sng">
            <a:noFill/>
            <a:prstDash val="solid"/>
          </a:ln>
        </p:spPr>
        <p:txBody>
          <a:bodyPr wrap="square">
            <a:spAutoFit/>
          </a:bodyPr>
          <a:lstStyle/>
          <a:p>
            <a:pPr fontAlgn="base"/>
            <a:r>
              <a:rPr lang="zh-CN" altLang="en-US" sz="2600" b="1">
                <a:solidFill>
                  <a:schemeClr val="tx1"/>
                </a:solidFill>
                <a:effectLst>
                  <a:outerShdw blurRad="38100" dist="38100" dir="2700000">
                    <a:srgbClr val="C0C0C0"/>
                  </a:outerShdw>
                </a:effectLst>
                <a:uFillTx/>
                <a:ea typeface="黑体" panose="02010609060101010101" pitchFamily="2" charset="-122"/>
                <a:sym typeface="+mn-ea"/>
              </a:rPr>
              <a:t>②</a:t>
            </a:r>
            <a:r>
              <a:rPr lang="zh-CN" altLang="en-US" sz="2600" b="1">
                <a:solidFill>
                  <a:schemeClr val="tx1"/>
                </a:solidFill>
                <a:effectLst>
                  <a:outerShdw blurRad="38100" dist="38100" dir="2700000">
                    <a:srgbClr val="C0C0C0"/>
                  </a:outerShdw>
                </a:effectLst>
                <a:uFillTx/>
                <a:latin typeface="黑体" panose="02010609060101010101" pitchFamily="2" charset="-122"/>
                <a:ea typeface="黑体" panose="02010609060101010101" pitchFamily="2" charset="-122"/>
                <a:sym typeface="+mn-ea"/>
              </a:rPr>
              <a:t>移风易俗，实行汉制</a:t>
            </a:r>
            <a:endParaRPr lang="zh-CN" altLang="en-US" sz="2600" b="1" noProof="1">
              <a:solidFill>
                <a:schemeClr val="tx1"/>
              </a:solidFill>
              <a:effectLst>
                <a:outerShdw blurRad="38100" dist="38100" dir="2700000">
                  <a:srgbClr val="C0C0C0"/>
                </a:outerShdw>
              </a:effectLst>
              <a:uFillTx/>
              <a:latin typeface="黑体" panose="02010609060101010101" pitchFamily="2" charset="-122"/>
              <a:ea typeface="黑体" panose="02010609060101010101" pitchFamily="2" charset="-122"/>
              <a:sym typeface="+mn-ea"/>
            </a:endParaRPr>
          </a:p>
        </p:txBody>
      </p:sp>
      <p:sp>
        <p:nvSpPr>
          <p:cNvPr id="5" name="标题 3"/>
          <p:cNvSpPr>
            <a:spLocks noGrp="1"/>
          </p:cNvSpPr>
          <p:nvPr/>
        </p:nvSpPr>
        <p:spPr>
          <a:xfrm>
            <a:off x="63959" y="153635"/>
            <a:ext cx="6025298" cy="530729"/>
          </a:xfrm>
          <a:prstGeom prst="rect">
            <a:avLst/>
          </a:prstGeom>
          <a:solidFill>
            <a:schemeClr val="accent3">
              <a:lumMod val="40000"/>
              <a:lumOff val="60000"/>
            </a:schemeClr>
          </a:solidFill>
          <a:ln w="19050">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a:t>
            </a:r>
            <a:r>
              <a:rPr lang="en-US" altLang="zh-CN" sz="2700" b="1">
                <a:solidFill>
                  <a:schemeClr val="tx1"/>
                </a:solidFill>
                <a:latin typeface="+mn-ea"/>
              </a:rPr>
              <a:t>2</a:t>
            </a:r>
            <a:r>
              <a:rPr lang="zh-CN" altLang="en-US" sz="2700" b="1">
                <a:solidFill>
                  <a:schemeClr val="tx1"/>
                </a:solidFill>
                <a:latin typeface="+mn-ea"/>
              </a:rPr>
              <a:t>）</a:t>
            </a:r>
            <a:r>
              <a:rPr lang="zh-CN" sz="2700" b="1">
                <a:solidFill>
                  <a:schemeClr val="tx1"/>
                </a:solidFill>
                <a:latin typeface="+mn-ea"/>
              </a:rPr>
              <a:t>北魏孝文帝改革</a:t>
            </a:r>
            <a:r>
              <a:rPr lang="en-US" altLang="zh-CN" sz="2700" b="1">
                <a:solidFill>
                  <a:schemeClr val="tx1"/>
                </a:solidFill>
                <a:latin typeface="+mn-ea"/>
              </a:rPr>
              <a:t>——</a:t>
            </a:r>
            <a:r>
              <a:rPr lang="zh-CN" altLang="en-US" sz="2700" b="1">
                <a:solidFill>
                  <a:schemeClr val="tx1"/>
                </a:solidFill>
                <a:latin typeface="+mn-ea"/>
              </a:rPr>
              <a:t>内容</a:t>
            </a:r>
            <a:endParaRPr lang="zh-CN" altLang="en-US" sz="2700" b="1">
              <a:solidFill>
                <a:schemeClr val="tx1"/>
              </a:solidFill>
              <a:latin typeface="+mn-ea"/>
            </a:endParaRPr>
          </a:p>
        </p:txBody>
      </p:sp>
    </p:spTree>
    <p:custDataLst>
      <p:tags r:id="rId6"/>
    </p:custDataLst>
  </p:cSld>
  <p:clrMapOvr>
    <a:masterClrMapping/>
  </p:clrMapOvr>
  <mc:AlternateContent>
    <mc:Choice xmlns:p14="http://schemas.microsoft.com/office/powerpoint/2010/main" Requires="p14">
      <p:transition spd="slow" advTm="138568" p14:dur="2000"/>
    </mc:Choice>
    <mc:Fallback>
      <p:transition spd="slow" advTm="13856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afterGroup">
                            <p:stCondLst>
                              <p:cond delay="0"/>
                            </p:stCondLst>
                            <p:childTnLst>
                              <p:par>
                                <p:cTn id="12" presetID="22" presetClass="entr" presetSubtype="4"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53" presetClass="entr" presetSubtype="0" fill="hold" grpId="1"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22" presetClass="entr" presetSubtype="4" fill="hold" nodeType="click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down)">
                                      <p:cBhvr>
                                        <p:cTn id="26" dur="500"/>
                                        <p:tgtEl>
                                          <p:spTgt spid="14"/>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53" presetClass="entr" presetSubtype="0" fill="hold" grpId="2"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22" presetClass="entr" presetSubtype="4" fill="hold" grpId="3"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down)">
                                      <p:cBhvr>
                                        <p:cTn id="38" dur="500"/>
                                        <p:tgtEl>
                                          <p:spTgt spid="16"/>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53" presetClass="entr" presetSubtype="0" fill="hold" grpId="4" nodeType="click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500" fill="hold"/>
                                        <p:tgtEl>
                                          <p:spTgt spid="18"/>
                                        </p:tgtEl>
                                        <p:attrNameLst>
                                          <p:attrName>ppt_w</p:attrName>
                                        </p:attrNameLst>
                                      </p:cBhvr>
                                      <p:tavLst>
                                        <p:tav tm="0">
                                          <p:val>
                                            <p:fltVal val="0"/>
                                          </p:val>
                                        </p:tav>
                                        <p:tav tm="100000">
                                          <p:val>
                                            <p:strVal val="#ppt_w"/>
                                          </p:val>
                                        </p:tav>
                                      </p:tavLst>
                                    </p:anim>
                                    <p:anim calcmode="lin" valueType="num">
                                      <p:cBhvr>
                                        <p:cTn id="44" dur="500" fill="hold"/>
                                        <p:tgtEl>
                                          <p:spTgt spid="18"/>
                                        </p:tgtEl>
                                        <p:attrNameLst>
                                          <p:attrName>ppt_h</p:attrName>
                                        </p:attrNameLst>
                                      </p:cBhvr>
                                      <p:tavLst>
                                        <p:tav tm="0">
                                          <p:val>
                                            <p:fltVal val="0"/>
                                          </p:val>
                                        </p:tav>
                                        <p:tav tm="100000">
                                          <p:val>
                                            <p:strVal val="#ppt_h"/>
                                          </p:val>
                                        </p:tav>
                                      </p:tavLst>
                                    </p:anim>
                                    <p:animEffect transition="in" filter="fade">
                                      <p:cBhvr>
                                        <p:cTn id="45" dur="500"/>
                                        <p:tgtEl>
                                          <p:spTgt spid="18"/>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22" presetClass="entr" presetSubtype="4" fill="hold" nodeType="click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wipe(down)">
                                      <p:cBhvr>
                                        <p:cTn id="50" dur="500"/>
                                        <p:tgtEl>
                                          <p:spTgt spid="19"/>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53" presetClass="entr" presetSubtype="0" fill="hold" grpId="5" nodeType="click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p:cTn id="55" dur="500" fill="hold"/>
                                        <p:tgtEl>
                                          <p:spTgt spid="21"/>
                                        </p:tgtEl>
                                        <p:attrNameLst>
                                          <p:attrName>ppt_w</p:attrName>
                                        </p:attrNameLst>
                                      </p:cBhvr>
                                      <p:tavLst>
                                        <p:tav tm="0">
                                          <p:val>
                                            <p:fltVal val="0"/>
                                          </p:val>
                                        </p:tav>
                                        <p:tav tm="100000">
                                          <p:val>
                                            <p:strVal val="#ppt_w"/>
                                          </p:val>
                                        </p:tav>
                                      </p:tavLst>
                                    </p:anim>
                                    <p:anim calcmode="lin" valueType="num">
                                      <p:cBhvr>
                                        <p:cTn id="56" dur="500" fill="hold"/>
                                        <p:tgtEl>
                                          <p:spTgt spid="21"/>
                                        </p:tgtEl>
                                        <p:attrNameLst>
                                          <p:attrName>ppt_h</p:attrName>
                                        </p:attrNameLst>
                                      </p:cBhvr>
                                      <p:tavLst>
                                        <p:tav tm="0">
                                          <p:val>
                                            <p:fltVal val="0"/>
                                          </p:val>
                                        </p:tav>
                                        <p:tav tm="100000">
                                          <p:val>
                                            <p:strVal val="#ppt_h"/>
                                          </p:val>
                                        </p:tav>
                                      </p:tavLst>
                                    </p:anim>
                                    <p:animEffect transition="in" filter="fade">
                                      <p:cBhvr>
                                        <p:cTn id="5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1"/>
      <p:bldP spid="15" grpId="2"/>
      <p:bldP spid="16" grpId="3"/>
      <p:bldP spid="18" grpId="4"/>
      <p:bldP spid="21" grpId="5"/>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60418" name="矩形 60417"/>
          <p:cNvSpPr/>
          <p:nvPr/>
        </p:nvSpPr>
        <p:spPr>
          <a:xfrm>
            <a:off x="287020" y="3093720"/>
            <a:ext cx="6551295" cy="3622675"/>
          </a:xfrm>
          <a:prstGeom prst="rect">
            <a:avLst/>
          </a:prstGeom>
          <a:noFill/>
          <a:ln w="9525">
            <a:noFill/>
          </a:ln>
        </p:spPr>
        <p:txBody>
          <a:bodyPr wrap="square">
            <a:spAutoFit/>
          </a:bodyPr>
          <a:lstStyle/>
          <a:p>
            <a:pPr fontAlgn="base">
              <a:lnSpc>
                <a:spcPct val="205000"/>
              </a:lnSpc>
            </a:pPr>
            <a:r>
              <a:rPr lang="zh-CN" altLang="en-US" sz="2800" b="1" noProof="1" smtClean="0">
                <a:solidFill>
                  <a:srgbClr val="000000"/>
                </a:solidFill>
                <a:effectLst>
                  <a:outerShdw blurRad="38100" dist="38100" dir="2700000">
                    <a:srgbClr val="C0C0C0"/>
                  </a:outerShdw>
                </a:effectLst>
                <a:latin typeface="华文楷体" panose="02010600040101010101" pitchFamily="2" charset="-122"/>
                <a:ea typeface="华文楷体" panose="02010600040101010101" pitchFamily="2" charset="-122"/>
              </a:rPr>
              <a:t>①</a:t>
            </a:r>
            <a:r>
              <a:rPr lang="zh-CN" altLang="en-US" sz="2800" b="1" noProof="1" smtClean="0">
                <a:solidFill>
                  <a:srgbClr val="000000"/>
                </a:solidFill>
                <a:effectLst>
                  <a:outerShdw blurRad="38100" dist="38100" dir="2700000">
                    <a:srgbClr val="C0C0C0"/>
                  </a:outerShdw>
                </a:effectLst>
                <a:latin typeface="黑体" panose="02010609060101010101" pitchFamily="2" charset="-122"/>
                <a:ea typeface="黑体" panose="02010609060101010101" pitchFamily="2" charset="-122"/>
              </a:rPr>
              <a:t>经济</a:t>
            </a:r>
            <a:r>
              <a:rPr lang="zh-CN" altLang="en-US" sz="2800" b="1" noProof="1">
                <a:solidFill>
                  <a:srgbClr val="000000"/>
                </a:solidFill>
                <a:effectLst>
                  <a:outerShdw blurRad="38100" dist="38100" dir="2700000">
                    <a:srgbClr val="C0C0C0"/>
                  </a:outerShdw>
                </a:effectLst>
                <a:latin typeface="黑体" panose="02010609060101010101" pitchFamily="2" charset="-122"/>
                <a:ea typeface="黑体" panose="02010609060101010101" pitchFamily="2" charset="-122"/>
              </a:rPr>
              <a:t>：</a:t>
            </a:r>
            <a:r>
              <a:rPr lang="zh-CN" altLang="en-US" sz="2800" b="1" noProof="1">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促进了北魏社会的发展</a:t>
            </a:r>
            <a:r>
              <a:rPr lang="zh-CN" altLang="en-US" sz="2800" b="1" noProof="1" smtClean="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a:t>
            </a:r>
            <a:endParaRPr lang="en-US" altLang="zh-CN" sz="2800" b="1" noProof="1" smtClean="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endParaRPr>
          </a:p>
          <a:p>
            <a:pPr fontAlgn="base">
              <a:lnSpc>
                <a:spcPct val="205000"/>
              </a:lnSpc>
            </a:pPr>
            <a:r>
              <a:rPr lang="zh-CN" altLang="en-US" sz="2800" b="1" noProof="1" smtClean="0">
                <a:solidFill>
                  <a:srgbClr val="000000"/>
                </a:solidFill>
                <a:effectLst>
                  <a:outerShdw blurRad="38100" dist="38100" dir="2700000">
                    <a:srgbClr val="C0C0C0"/>
                  </a:outerShdw>
                </a:effectLst>
                <a:latin typeface="华文楷体" panose="02010600040101010101" pitchFamily="2" charset="-122"/>
                <a:ea typeface="华文楷体" panose="02010600040101010101" pitchFamily="2" charset="-122"/>
              </a:rPr>
              <a:t>②</a:t>
            </a:r>
            <a:r>
              <a:rPr lang="zh-CN" altLang="en-US" sz="2800" b="1" noProof="1" smtClean="0">
                <a:solidFill>
                  <a:srgbClr val="000000"/>
                </a:solidFill>
                <a:effectLst>
                  <a:outerShdw blurRad="38100" dist="38100" dir="2700000">
                    <a:srgbClr val="C0C0C0"/>
                  </a:outerShdw>
                </a:effectLst>
                <a:latin typeface="黑体" panose="02010609060101010101" pitchFamily="2" charset="-122"/>
                <a:ea typeface="黑体" panose="02010609060101010101" pitchFamily="2" charset="-122"/>
              </a:rPr>
              <a:t>政治</a:t>
            </a:r>
            <a:r>
              <a:rPr lang="zh-CN" altLang="en-US" sz="2800" b="1" noProof="1">
                <a:solidFill>
                  <a:srgbClr val="000000"/>
                </a:solidFill>
                <a:effectLst>
                  <a:outerShdw blurRad="38100" dist="38100" dir="2700000">
                    <a:srgbClr val="C0C0C0"/>
                  </a:outerShdw>
                </a:effectLst>
                <a:latin typeface="黑体" panose="02010609060101010101" pitchFamily="2" charset="-122"/>
                <a:ea typeface="黑体" panose="02010609060101010101" pitchFamily="2" charset="-122"/>
              </a:rPr>
              <a:t>：</a:t>
            </a:r>
            <a:r>
              <a:rPr lang="zh-CN" altLang="en-US" sz="2800" b="1" noProof="1">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加速少数民族政权封建化</a:t>
            </a:r>
            <a:r>
              <a:rPr lang="zh-CN" altLang="en-US" sz="2800" b="1" noProof="1" smtClean="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a:t>
            </a:r>
            <a:endParaRPr lang="en-US" altLang="zh-CN" sz="2800" b="1" noProof="1" smtClean="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endParaRPr>
          </a:p>
          <a:p>
            <a:pPr fontAlgn="base">
              <a:lnSpc>
                <a:spcPct val="205000"/>
              </a:lnSpc>
            </a:pPr>
            <a:r>
              <a:rPr lang="zh-CN" altLang="en-US" sz="2800" b="1" noProof="1" smtClean="0">
                <a:solidFill>
                  <a:srgbClr val="000000"/>
                </a:solidFill>
                <a:effectLst>
                  <a:outerShdw blurRad="38100" dist="38100" dir="2700000">
                    <a:srgbClr val="C0C0C0"/>
                  </a:outerShdw>
                </a:effectLst>
                <a:latin typeface="华文楷体" panose="02010600040101010101" pitchFamily="2" charset="-122"/>
                <a:ea typeface="华文楷体" panose="02010600040101010101" pitchFamily="2" charset="-122"/>
              </a:rPr>
              <a:t>③</a:t>
            </a:r>
            <a:r>
              <a:rPr lang="zh-CN" altLang="en-US" sz="2800" b="1" noProof="1" smtClean="0">
                <a:solidFill>
                  <a:srgbClr val="000000"/>
                </a:solidFill>
                <a:effectLst>
                  <a:outerShdw blurRad="38100" dist="38100" dir="2700000">
                    <a:srgbClr val="C0C0C0"/>
                  </a:outerShdw>
                </a:effectLst>
                <a:latin typeface="黑体" panose="02010609060101010101" pitchFamily="2" charset="-122"/>
                <a:ea typeface="黑体" panose="02010609060101010101" pitchFamily="2" charset="-122"/>
              </a:rPr>
              <a:t>民族</a:t>
            </a:r>
            <a:r>
              <a:rPr lang="zh-CN" altLang="en-US" sz="2800" b="1" noProof="1">
                <a:solidFill>
                  <a:srgbClr val="000000"/>
                </a:solidFill>
                <a:effectLst>
                  <a:outerShdw blurRad="38100" dist="38100" dir="2700000">
                    <a:srgbClr val="C0C0C0"/>
                  </a:outerShdw>
                </a:effectLst>
                <a:latin typeface="黑体" panose="02010609060101010101" pitchFamily="2" charset="-122"/>
                <a:ea typeface="黑体" panose="02010609060101010101" pitchFamily="2" charset="-122"/>
              </a:rPr>
              <a:t>关系：</a:t>
            </a:r>
            <a:r>
              <a:rPr lang="zh-CN" altLang="en-US" sz="2800" b="1" noProof="1">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促进民族的交流与融合。</a:t>
            </a:r>
            <a:endParaRPr lang="zh-CN" altLang="en-US" sz="2800" b="1" noProof="1">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endParaRPr>
          </a:p>
          <a:p>
            <a:pPr fontAlgn="base">
              <a:lnSpc>
                <a:spcPct val="205000"/>
              </a:lnSpc>
            </a:pPr>
            <a:r>
              <a:rPr lang="zh-CN" altLang="en-US" sz="2800" b="1" smtClean="0">
                <a:latin typeface="华文楷体" panose="02010600040101010101" pitchFamily="2" charset="-122"/>
                <a:ea typeface="华文楷体" panose="02010600040101010101" pitchFamily="2" charset="-122"/>
                <a:sym typeface="+mn-ea"/>
              </a:rPr>
              <a:t>④</a:t>
            </a:r>
            <a:r>
              <a:rPr lang="zh-CN" altLang="en-US" sz="2800" b="1" smtClean="0">
                <a:latin typeface="Times New Roman" panose="02020603050405020304" pitchFamily="18" charset="0"/>
                <a:ea typeface="黑体" panose="02010609060101010101" pitchFamily="2" charset="-122"/>
                <a:sym typeface="+mn-ea"/>
              </a:rPr>
              <a:t>为</a:t>
            </a:r>
            <a:r>
              <a:rPr lang="zh-CN" altLang="en-US" sz="2800" b="1">
                <a:latin typeface="Times New Roman" panose="02020603050405020304" pitchFamily="18" charset="0"/>
                <a:ea typeface="黑体" panose="02010609060101010101" pitchFamily="2" charset="-122"/>
                <a:sym typeface="+mn-ea"/>
              </a:rPr>
              <a:t>隋唐统一和繁荣奠定基础</a:t>
            </a:r>
            <a:endParaRPr lang="zh-CN" altLang="en-US" sz="2800" b="1" noProof="1">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60420" name="文本框 60419"/>
          <p:cNvSpPr txBox="1"/>
          <p:nvPr/>
        </p:nvSpPr>
        <p:spPr>
          <a:xfrm>
            <a:off x="456565" y="2740025"/>
            <a:ext cx="2525395" cy="521970"/>
          </a:xfrm>
          <a:prstGeom prst="rect">
            <a:avLst/>
          </a:prstGeom>
          <a:solidFill>
            <a:schemeClr val="bg1">
              <a:lumMod val="85000"/>
            </a:schemeClr>
          </a:solidFill>
          <a:ln w="15875">
            <a:solidFill>
              <a:srgbClr val="FF0000"/>
            </a:solidFill>
          </a:ln>
        </p:spPr>
        <p:txBody>
          <a:bodyPr wrap="square">
            <a:spAutoFit/>
          </a:bodyPr>
          <a:lstStyle/>
          <a:p>
            <a:pPr>
              <a:spcBef>
                <a:spcPct val="50000"/>
              </a:spcBef>
            </a:pPr>
            <a:r>
              <a:rPr lang="zh-CN" altLang="en-US" sz="2800" b="1" noProof="1" smtClean="0">
                <a:solidFill>
                  <a:srgbClr val="FF0000"/>
                </a:solidFill>
                <a:effectLst>
                  <a:outerShdw blurRad="38100" dist="38100" dir="2700000">
                    <a:srgbClr val="C0C0C0"/>
                  </a:outerShdw>
                </a:effectLst>
                <a:latin typeface="Times New Roman" panose="02020603050405020304" pitchFamily="18" charset="0"/>
                <a:ea typeface="宋体" panose="02010600030101010101" pitchFamily="2" charset="-122"/>
              </a:rPr>
              <a:t>改革的意义：</a:t>
            </a:r>
            <a:endParaRPr lang="zh-CN" altLang="en-US" sz="2800" b="1" noProof="1">
              <a:solidFill>
                <a:srgbClr val="FF0000"/>
              </a:solidFill>
              <a:effectLst>
                <a:outerShdw blurRad="38100" dist="38100" dir="2700000">
                  <a:srgbClr val="C0C0C0"/>
                </a:outerShdw>
              </a:effectLst>
              <a:latin typeface="Times New Roman" panose="02020603050405020304" pitchFamily="18" charset="0"/>
            </a:endParaRPr>
          </a:p>
        </p:txBody>
      </p:sp>
      <p:sp>
        <p:nvSpPr>
          <p:cNvPr id="60424" name="文本框 60423"/>
          <p:cNvSpPr txBox="1"/>
          <p:nvPr/>
        </p:nvSpPr>
        <p:spPr>
          <a:xfrm>
            <a:off x="287147" y="951066"/>
            <a:ext cx="2032139" cy="521970"/>
          </a:xfrm>
          <a:prstGeom prst="rect">
            <a:avLst/>
          </a:prstGeom>
          <a:solidFill>
            <a:schemeClr val="bg1">
              <a:lumMod val="85000"/>
            </a:schemeClr>
          </a:solidFill>
          <a:ln w="15875">
            <a:solidFill>
              <a:srgbClr val="FF0000"/>
            </a:solidFill>
          </a:ln>
        </p:spPr>
        <p:txBody>
          <a:bodyPr wrap="square">
            <a:spAutoFit/>
          </a:bodyPr>
          <a:lstStyle/>
          <a:p>
            <a:pPr>
              <a:spcBef>
                <a:spcPct val="50000"/>
              </a:spcBef>
              <a:buClr>
                <a:schemeClr val="bg1"/>
              </a:buClr>
            </a:pPr>
            <a:r>
              <a:rPr lang="zh-CN" altLang="en-US" sz="2800" b="1" noProof="1">
                <a:effectLst>
                  <a:outerShdw blurRad="38100" dist="38100" dir="2700000">
                    <a:srgbClr val="C0C0C0"/>
                  </a:outerShdw>
                </a:effectLst>
                <a:latin typeface="+mn-ea"/>
              </a:rPr>
              <a:t>改革实质</a:t>
            </a:r>
            <a:r>
              <a:rPr lang="zh-CN" altLang="en-US" sz="2800" b="1" noProof="1" smtClean="0">
                <a:effectLst>
                  <a:outerShdw blurRad="38100" dist="38100" dir="2700000">
                    <a:srgbClr val="C0C0C0"/>
                  </a:outerShdw>
                </a:effectLst>
                <a:latin typeface="+mn-ea"/>
              </a:rPr>
              <a:t>：</a:t>
            </a:r>
            <a:endParaRPr lang="zh-CN" altLang="en-US" sz="2800" b="1" noProof="1">
              <a:effectLst>
                <a:outerShdw blurRad="38100" dist="38100" dir="2700000">
                  <a:srgbClr val="C0C0C0"/>
                </a:outerShdw>
              </a:effectLst>
              <a:latin typeface="+mn-ea"/>
            </a:endParaRPr>
          </a:p>
        </p:txBody>
      </p:sp>
      <p:sp>
        <p:nvSpPr>
          <p:cNvPr id="3" name="矩形 2"/>
          <p:cNvSpPr/>
          <p:nvPr/>
        </p:nvSpPr>
        <p:spPr>
          <a:xfrm>
            <a:off x="2431223" y="951355"/>
            <a:ext cx="5902960" cy="521970"/>
          </a:xfrm>
          <a:prstGeom prst="rect">
            <a:avLst/>
          </a:prstGeom>
        </p:spPr>
        <p:txBody>
          <a:bodyPr wrap="none">
            <a:spAutoFit/>
          </a:bodyPr>
          <a:lstStyle/>
          <a:p>
            <a:pPr>
              <a:spcBef>
                <a:spcPct val="50000"/>
              </a:spcBef>
              <a:buClr>
                <a:schemeClr val="bg1"/>
              </a:buClr>
            </a:pPr>
            <a:r>
              <a:rPr lang="zh-CN" altLang="en-US" sz="2800" b="1" noProof="1">
                <a:solidFill>
                  <a:srgbClr val="FF0000"/>
                </a:solidFill>
                <a:effectLst>
                  <a:outerShdw blurRad="38100" dist="38100" dir="2700000">
                    <a:srgbClr val="C0C0C0"/>
                  </a:outerShdw>
                </a:effectLst>
                <a:latin typeface="+mn-ea"/>
              </a:rPr>
              <a:t>少数民族</a:t>
            </a:r>
            <a:r>
              <a:rPr lang="zh-CN" altLang="en-US" sz="2800" b="1" noProof="1">
                <a:effectLst>
                  <a:outerShdw blurRad="38100" dist="38100" dir="2700000">
                    <a:srgbClr val="C0C0C0"/>
                  </a:outerShdw>
                </a:effectLst>
                <a:latin typeface="+mn-ea"/>
              </a:rPr>
              <a:t>政权自上而下的</a:t>
            </a:r>
            <a:r>
              <a:rPr lang="zh-CN" altLang="en-US" sz="2800" b="1" u="sng" noProof="1">
                <a:solidFill>
                  <a:srgbClr val="FF0000"/>
                </a:solidFill>
                <a:effectLst>
                  <a:outerShdw blurRad="38100" dist="38100" dir="2700000">
                    <a:srgbClr val="C0C0C0"/>
                  </a:outerShdw>
                </a:effectLst>
                <a:latin typeface="+mn-ea"/>
              </a:rPr>
              <a:t>封建化</a:t>
            </a:r>
            <a:r>
              <a:rPr lang="zh-CN" altLang="en-US" sz="2800" b="1" noProof="1">
                <a:effectLst>
                  <a:outerShdw blurRad="38100" dist="38100" dir="2700000">
                    <a:srgbClr val="C0C0C0"/>
                  </a:outerShdw>
                </a:effectLst>
                <a:latin typeface="+mn-ea"/>
              </a:rPr>
              <a:t>改革</a:t>
            </a:r>
            <a:endParaRPr lang="zh-CN" altLang="en-US" sz="2800" b="1" noProof="1">
              <a:effectLst>
                <a:outerShdw blurRad="38100" dist="38100" dir="2700000">
                  <a:srgbClr val="C0C0C0"/>
                </a:outerShdw>
              </a:effectLst>
              <a:latin typeface="+mn-ea"/>
            </a:endParaRPr>
          </a:p>
        </p:txBody>
      </p:sp>
      <p:grpSp>
        <p:nvGrpSpPr>
          <p:cNvPr id="10" name="组合 9"/>
          <p:cNvGrpSpPr/>
          <p:nvPr/>
        </p:nvGrpSpPr>
        <p:grpSpPr>
          <a:xfrm>
            <a:off x="5854065" y="2820670"/>
            <a:ext cx="2710180" cy="1315720"/>
            <a:chOff x="6913886" y="2333766"/>
            <a:chExt cx="1623737" cy="1261291"/>
          </a:xfrm>
        </p:grpSpPr>
        <p:pic>
          <p:nvPicPr>
            <p:cNvPr id="1026" name="Picture 2" descr="https://timgsa.baidu.com/timg?image&amp;quality=80&amp;size=b9999_10000&amp;sec=1584268595782&amp;di=24a791c53af02d83c8d88447521adaf1&amp;imgtype=0&amp;src=http%3A%2F%2Fimgbdb3.bendibao.com%2Fshbdb%2F20168%2F11%2F20160811170339_49947.png"/>
            <p:cNvPicPr>
              <a:picLocks noChangeAspect="1" noChangeArrowheads="1"/>
            </p:cNvPicPr>
            <p:nvPr/>
          </p:nvPicPr>
          <p:blipFill>
            <a:blip r:embed="rId3">
              <a:extLst>
                <a:ext uri="{28A0092B-C50C-407E-A947-70E740481C1C}">
                  <a14:useLocalDpi xmlns:a14="http://schemas.microsoft.com/office/drawing/2010/main" val="0"/>
                </a:ext>
              </a:extLst>
            </a:blip>
            <a:srcRect t="21377"/>
            <a:stretch>
              <a:fillRect/>
            </a:stretch>
          </p:blipFill>
          <p:spPr bwMode="auto">
            <a:xfrm>
              <a:off x="6913886" y="2333766"/>
              <a:ext cx="1601970" cy="905661"/>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6913886" y="3210195"/>
              <a:ext cx="1623737" cy="384862"/>
            </a:xfrm>
            <a:prstGeom prst="rect">
              <a:avLst/>
            </a:prstGeom>
            <a:solidFill>
              <a:schemeClr val="bg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b="1" smtClean="0">
                  <a:solidFill>
                    <a:schemeClr val="tx1"/>
                  </a:solidFill>
                  <a:latin typeface="楷体" panose="02010609060101010101" pitchFamily="49" charset="-122"/>
                  <a:ea typeface="楷体" panose="02010609060101010101" pitchFamily="49" charset="-122"/>
                </a:rPr>
                <a:t>|</a:t>
              </a:r>
              <a:r>
                <a:rPr lang="zh-CN" altLang="en-US" sz="1500" b="1" smtClean="0">
                  <a:solidFill>
                    <a:schemeClr val="tx1"/>
                  </a:solidFill>
                  <a:latin typeface="楷体" panose="02010609060101010101" pitchFamily="49" charset="-122"/>
                  <a:ea typeface="楷体" panose="02010609060101010101" pitchFamily="49" charset="-122"/>
                </a:rPr>
                <a:t>农耕经济</a:t>
              </a:r>
              <a:r>
                <a:rPr lang="en-US" altLang="zh-CN" sz="1500" b="1" smtClean="0">
                  <a:solidFill>
                    <a:schemeClr val="tx1"/>
                  </a:solidFill>
                  <a:latin typeface="楷体" panose="02010609060101010101" pitchFamily="49" charset="-122"/>
                  <a:ea typeface="楷体" panose="02010609060101010101" pitchFamily="49" charset="-122"/>
                </a:rPr>
                <a:t>|</a:t>
              </a:r>
              <a:endParaRPr lang="zh-CN" altLang="en-US" sz="1500" b="1">
                <a:solidFill>
                  <a:schemeClr val="tx1"/>
                </a:solidFill>
                <a:latin typeface="楷体" pitchFamily="49" charset="-122"/>
                <a:ea typeface="楷体" pitchFamily="49" charset="-122"/>
              </a:endParaRPr>
            </a:p>
          </p:txBody>
        </p:sp>
      </p:grpSp>
      <p:grpSp>
        <p:nvGrpSpPr>
          <p:cNvPr id="11" name="组合 10"/>
          <p:cNvGrpSpPr/>
          <p:nvPr/>
        </p:nvGrpSpPr>
        <p:grpSpPr>
          <a:xfrm>
            <a:off x="6014085" y="4272280"/>
            <a:ext cx="2092960" cy="939800"/>
            <a:chOff x="6835084" y="3603568"/>
            <a:chExt cx="1623737" cy="1252780"/>
          </a:xfrm>
        </p:grpSpPr>
        <p:pic>
          <p:nvPicPr>
            <p:cNvPr id="1028" name="Picture 4" descr="https://timgsa.baidu.com/timg?image&amp;quality=80&amp;size=b9999_10000&amp;sec=1584268919476&amp;di=f3587b06afc6e868fe91d3690a8b4d7e&amp;imgtype=0&amp;src=http%3A%2F%2Fc.hiphotos.baidu.com%2Fbaike%2Fwhfpf%3D339%2C339%2C50%2Fsign%3D2d182dcddb33c895a62bcb3bb72e40c3%2Fae51f3deb48f8c54b6d29f7538292df5e0fe7f62.jpg"/>
            <p:cNvPicPr>
              <a:picLocks noChangeAspect="1" noChangeArrowheads="1"/>
            </p:cNvPicPr>
            <p:nvPr/>
          </p:nvPicPr>
          <p:blipFill>
            <a:blip r:embed="rId4">
              <a:extLst>
                <a:ext uri="{28A0092B-C50C-407E-A947-70E740481C1C}">
                  <a14:useLocalDpi xmlns:a14="http://schemas.microsoft.com/office/drawing/2010/main" val="0"/>
                </a:ext>
              </a:extLst>
            </a:blip>
            <a:srcRect b="17631"/>
            <a:stretch>
              <a:fillRect/>
            </a:stretch>
          </p:blipFill>
          <p:spPr bwMode="auto">
            <a:xfrm>
              <a:off x="6913885" y="3603568"/>
              <a:ext cx="1319031" cy="968556"/>
            </a:xfrm>
            <a:prstGeom prst="rect">
              <a:avLst/>
            </a:prstGeom>
            <a:noFill/>
            <a:extLst>
              <a:ext uri="{909E8E84-426E-40DD-AFC4-6F175D3DCCD1}">
                <a14:hiddenFill xmlns:a14="http://schemas.microsoft.com/office/drawing/2010/main">
                  <a:solidFill>
                    <a:srgbClr val="FFFFFF"/>
                  </a:solidFill>
                </a14:hiddenFill>
              </a:ext>
            </a:extLst>
          </p:spPr>
        </p:pic>
        <p:sp>
          <p:nvSpPr>
            <p:cNvPr id="21" name="矩形 20"/>
            <p:cNvSpPr/>
            <p:nvPr/>
          </p:nvSpPr>
          <p:spPr>
            <a:xfrm>
              <a:off x="6835084" y="4471486"/>
              <a:ext cx="1623737" cy="384862"/>
            </a:xfrm>
            <a:prstGeom prst="rect">
              <a:avLst/>
            </a:prstGeom>
            <a:solidFill>
              <a:schemeClr val="bg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b="1" smtClean="0">
                  <a:solidFill>
                    <a:schemeClr val="tx1"/>
                  </a:solidFill>
                  <a:latin typeface="楷体" panose="02010609060101010101" pitchFamily="49" charset="-122"/>
                  <a:ea typeface="楷体" panose="02010609060101010101" pitchFamily="49" charset="-122"/>
                </a:rPr>
                <a:t>|</a:t>
              </a:r>
              <a:r>
                <a:rPr lang="zh-CN" altLang="en-US" sz="1500" b="1" smtClean="0">
                  <a:solidFill>
                    <a:schemeClr val="tx1"/>
                  </a:solidFill>
                  <a:latin typeface="楷体" panose="02010609060101010101" pitchFamily="49" charset="-122"/>
                  <a:ea typeface="楷体" panose="02010609060101010101" pitchFamily="49" charset="-122"/>
                </a:rPr>
                <a:t>创立新制</a:t>
              </a:r>
              <a:r>
                <a:rPr lang="en-US" altLang="zh-CN" sz="1500" b="1" smtClean="0">
                  <a:solidFill>
                    <a:schemeClr val="tx1"/>
                  </a:solidFill>
                  <a:latin typeface="楷体" panose="02010609060101010101" pitchFamily="49" charset="-122"/>
                  <a:ea typeface="楷体" panose="02010609060101010101" pitchFamily="49" charset="-122"/>
                </a:rPr>
                <a:t>|</a:t>
              </a:r>
              <a:endParaRPr lang="zh-CN" altLang="en-US" sz="1500" b="1">
                <a:solidFill>
                  <a:schemeClr val="tx1"/>
                </a:solidFill>
                <a:latin typeface="楷体" panose="02010609060101010101" pitchFamily="49" charset="-122"/>
                <a:ea typeface="楷体" panose="02010609060101010101" pitchFamily="49" charset="-122"/>
              </a:endParaRPr>
            </a:p>
          </p:txBody>
        </p:sp>
      </p:grpSp>
      <p:grpSp>
        <p:nvGrpSpPr>
          <p:cNvPr id="12" name="组合 11"/>
          <p:cNvGrpSpPr/>
          <p:nvPr/>
        </p:nvGrpSpPr>
        <p:grpSpPr>
          <a:xfrm>
            <a:off x="6441440" y="5303520"/>
            <a:ext cx="1665605" cy="852805"/>
            <a:chOff x="6913886" y="4963801"/>
            <a:chExt cx="1623737" cy="1137201"/>
          </a:xfrm>
        </p:grpSpPr>
        <p:pic>
          <p:nvPicPr>
            <p:cNvPr id="23" name="图片 58377" descr="2004619154747986[1]"/>
            <p:cNvPicPr>
              <a:picLocks noChangeAspect="1"/>
            </p:cNvPicPr>
            <p:nvPr/>
          </p:nvPicPr>
          <p:blipFill>
            <a:blip r:embed="rId5"/>
            <a:stretch>
              <a:fillRect/>
            </a:stretch>
          </p:blipFill>
          <p:spPr>
            <a:xfrm>
              <a:off x="7015414" y="4963801"/>
              <a:ext cx="1522209" cy="1127562"/>
            </a:xfrm>
            <a:prstGeom prst="rect">
              <a:avLst/>
            </a:prstGeom>
            <a:noFill/>
            <a:ln w="9525">
              <a:noFill/>
            </a:ln>
          </p:spPr>
        </p:pic>
        <p:sp>
          <p:nvSpPr>
            <p:cNvPr id="24" name="矩形 23"/>
            <p:cNvSpPr/>
            <p:nvPr/>
          </p:nvSpPr>
          <p:spPr>
            <a:xfrm>
              <a:off x="6913886" y="5716140"/>
              <a:ext cx="1623737" cy="384862"/>
            </a:xfrm>
            <a:prstGeom prst="rect">
              <a:avLst/>
            </a:prstGeom>
            <a:solidFill>
              <a:schemeClr val="bg1"/>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b="1" smtClean="0">
                  <a:solidFill>
                    <a:schemeClr val="tx1"/>
                  </a:solidFill>
                  <a:latin typeface="楷体" panose="02010609060101010101" pitchFamily="49" charset="-122"/>
                  <a:ea typeface="楷体" panose="02010609060101010101" pitchFamily="49" charset="-122"/>
                </a:rPr>
                <a:t>|</a:t>
              </a:r>
              <a:r>
                <a:rPr lang="zh-CN" altLang="en-US" sz="1500" b="1" smtClean="0">
                  <a:solidFill>
                    <a:schemeClr val="tx1"/>
                  </a:solidFill>
                  <a:latin typeface="楷体" panose="02010609060101010101" pitchFamily="49" charset="-122"/>
                  <a:ea typeface="楷体" panose="02010609060101010101" pitchFamily="49" charset="-122"/>
                </a:rPr>
                <a:t>移风易俗</a:t>
              </a:r>
              <a:r>
                <a:rPr lang="en-US" altLang="zh-CN" sz="1500" b="1" smtClean="0">
                  <a:solidFill>
                    <a:schemeClr val="tx1"/>
                  </a:solidFill>
                  <a:latin typeface="楷体" panose="02010609060101010101" pitchFamily="49" charset="-122"/>
                  <a:ea typeface="楷体" panose="02010609060101010101" pitchFamily="49" charset="-122"/>
                </a:rPr>
                <a:t>|</a:t>
              </a:r>
              <a:endParaRPr lang="zh-CN" altLang="en-US" sz="1500" b="1">
                <a:solidFill>
                  <a:schemeClr val="tx1"/>
                </a:solidFill>
                <a:latin typeface="楷体" panose="02010609060101010101" pitchFamily="49" charset="-122"/>
                <a:ea typeface="楷体" panose="02010609060101010101" pitchFamily="49" charset="-122"/>
              </a:endParaRPr>
            </a:p>
          </p:txBody>
        </p:sp>
      </p:grpSp>
      <p:sp>
        <p:nvSpPr>
          <p:cNvPr id="15" name="线形标注 2 14"/>
          <p:cNvSpPr/>
          <p:nvPr/>
        </p:nvSpPr>
        <p:spPr>
          <a:xfrm>
            <a:off x="6313170" y="1609090"/>
            <a:ext cx="2656205" cy="1211580"/>
          </a:xfrm>
          <a:prstGeom prst="borderCallout2">
            <a:avLst>
              <a:gd name="adj1" fmla="val 19963"/>
              <a:gd name="adj2" fmla="val 973"/>
              <a:gd name="adj3" fmla="val 18750"/>
              <a:gd name="adj4" fmla="val -16667"/>
              <a:gd name="adj5" fmla="val -17400"/>
              <a:gd name="adj6" fmla="val -29141"/>
            </a:avLst>
          </a:prstGeom>
          <a:solidFill>
            <a:schemeClr val="bg1">
              <a:lumMod val="8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smtClean="0">
                <a:solidFill>
                  <a:schemeClr val="tx1">
                    <a:lumMod val="95000"/>
                    <a:lumOff val="5000"/>
                  </a:schemeClr>
                </a:solidFill>
                <a:latin typeface="楷体" panose="02010609060101010101" pitchFamily="49" charset="-122"/>
                <a:ea typeface="楷体" panose="02010609060101010101" pitchFamily="49" charset="-122"/>
              </a:rPr>
              <a:t>鲜卑族</a:t>
            </a:r>
            <a:r>
              <a:rPr lang="zh-CN" altLang="en-US" sz="2400" b="1" smtClean="0">
                <a:solidFill>
                  <a:srgbClr val="000099"/>
                </a:solidFill>
                <a:latin typeface="楷体" panose="02010609060101010101" pitchFamily="49" charset="-122"/>
                <a:ea typeface="楷体" panose="02010609060101010101" pitchFamily="49" charset="-122"/>
              </a:rPr>
              <a:t>奴隶制</a:t>
            </a:r>
            <a:r>
              <a:rPr lang="zh-CN" altLang="en-US" sz="2400" b="1" smtClean="0">
                <a:solidFill>
                  <a:schemeClr val="tx1">
                    <a:lumMod val="95000"/>
                    <a:lumOff val="5000"/>
                  </a:schemeClr>
                </a:solidFill>
                <a:latin typeface="楷体" panose="02010609060101010101" pitchFamily="49" charset="-122"/>
                <a:ea typeface="楷体" panose="02010609060101010101" pitchFamily="49" charset="-122"/>
              </a:rPr>
              <a:t>统治模式向汉族</a:t>
            </a:r>
            <a:r>
              <a:rPr lang="zh-CN" altLang="en-US" sz="2400" b="1" smtClean="0">
                <a:solidFill>
                  <a:srgbClr val="000099"/>
                </a:solidFill>
                <a:latin typeface="楷体" panose="02010609060101010101" pitchFamily="49" charset="-122"/>
                <a:ea typeface="楷体" panose="02010609060101010101" pitchFamily="49" charset="-122"/>
              </a:rPr>
              <a:t>封建统治</a:t>
            </a:r>
            <a:r>
              <a:rPr lang="zh-CN" altLang="en-US" sz="2400" b="1" smtClean="0">
                <a:solidFill>
                  <a:schemeClr val="tx1">
                    <a:lumMod val="95000"/>
                    <a:lumOff val="5000"/>
                  </a:schemeClr>
                </a:solidFill>
                <a:latin typeface="楷体" panose="02010609060101010101" pitchFamily="49" charset="-122"/>
                <a:ea typeface="楷体" panose="02010609060101010101" pitchFamily="49" charset="-122"/>
              </a:rPr>
              <a:t>模式的转化</a:t>
            </a:r>
            <a:endParaRPr lang="zh-CN" altLang="en-US" sz="2400" b="1">
              <a:solidFill>
                <a:schemeClr val="tx1">
                  <a:lumMod val="95000"/>
                  <a:lumOff val="5000"/>
                </a:schemeClr>
              </a:solidFill>
              <a:latin typeface="楷体" pitchFamily="49" charset="-122"/>
              <a:ea typeface="楷体" pitchFamily="49" charset="-122"/>
            </a:endParaRPr>
          </a:p>
        </p:txBody>
      </p:sp>
      <p:sp>
        <p:nvSpPr>
          <p:cNvPr id="5" name="标题 3"/>
          <p:cNvSpPr>
            <a:spLocks noGrp="1"/>
          </p:cNvSpPr>
          <p:nvPr/>
        </p:nvSpPr>
        <p:spPr>
          <a:xfrm>
            <a:off x="63959" y="153635"/>
            <a:ext cx="6025298" cy="530729"/>
          </a:xfrm>
          <a:prstGeom prst="rect">
            <a:avLst/>
          </a:prstGeom>
          <a:solidFill>
            <a:schemeClr val="accent3">
              <a:lumMod val="40000"/>
              <a:lumOff val="60000"/>
            </a:schemeClr>
          </a:solidFill>
          <a:ln w="19050">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a:t>
            </a:r>
            <a:r>
              <a:rPr lang="en-US" altLang="zh-CN" sz="2700" b="1">
                <a:solidFill>
                  <a:schemeClr val="tx1"/>
                </a:solidFill>
                <a:latin typeface="+mn-ea"/>
              </a:rPr>
              <a:t>3</a:t>
            </a:r>
            <a:r>
              <a:rPr lang="zh-CN" altLang="en-US" sz="2700" b="1">
                <a:solidFill>
                  <a:schemeClr val="tx1"/>
                </a:solidFill>
                <a:latin typeface="+mn-ea"/>
              </a:rPr>
              <a:t>）</a:t>
            </a:r>
            <a:r>
              <a:rPr lang="zh-CN" sz="2700" b="1">
                <a:solidFill>
                  <a:schemeClr val="tx1"/>
                </a:solidFill>
                <a:latin typeface="+mn-ea"/>
              </a:rPr>
              <a:t>北魏孝文帝改革</a:t>
            </a:r>
            <a:r>
              <a:rPr lang="en-US" altLang="zh-CN" sz="2700" b="1">
                <a:solidFill>
                  <a:schemeClr val="tx1"/>
                </a:solidFill>
                <a:latin typeface="+mn-ea"/>
              </a:rPr>
              <a:t>——</a:t>
            </a:r>
            <a:r>
              <a:rPr lang="zh-CN" altLang="en-US" sz="2700" b="1">
                <a:solidFill>
                  <a:schemeClr val="tx1"/>
                </a:solidFill>
                <a:latin typeface="+mn-ea"/>
              </a:rPr>
              <a:t>意义</a:t>
            </a:r>
            <a:endParaRPr lang="zh-CN" altLang="en-US" sz="2700" b="1">
              <a:solidFill>
                <a:schemeClr val="tx1"/>
              </a:solidFill>
              <a:latin typeface="+mn-ea"/>
            </a:endParaRPr>
          </a:p>
        </p:txBody>
      </p:sp>
    </p:spTree>
    <p:custDataLst>
      <p:tags r:id="rId6"/>
    </p:custDataLst>
  </p:cSld>
  <p:clrMapOvr>
    <a:masterClrMapping/>
  </p:clrMapOvr>
  <mc:AlternateContent>
    <mc:Choice xmlns:p14="http://schemas.microsoft.com/office/powerpoint/2010/main" Requires="p14">
      <p:transition spd="slow" advTm="163154" p14:dur="2000"/>
    </mc:Choice>
    <mc:Fallback>
      <p:transition spd="slow" advTm="16315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6" presetClass="entr" presetSubtype="0" fill="hold" grpId="2"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down)">
                                      <p:cBhvr>
                                        <p:cTn id="13" dur="580">
                                          <p:stCondLst>
                                            <p:cond delay="0"/>
                                          </p:stCondLst>
                                        </p:cTn>
                                        <p:tgtEl>
                                          <p:spTgt spid="15"/>
                                        </p:tgtEl>
                                      </p:cBhvr>
                                    </p:animEffect>
                                    <p:anim calcmode="lin" valueType="num">
                                      <p:cBhvr>
                                        <p:cTn id="14"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9" dur="26">
                                          <p:stCondLst>
                                            <p:cond delay="650"/>
                                          </p:stCondLst>
                                        </p:cTn>
                                        <p:tgtEl>
                                          <p:spTgt spid="15"/>
                                        </p:tgtEl>
                                      </p:cBhvr>
                                      <p:to x="100000" y="60000"/>
                                    </p:animScale>
                                    <p:animScale>
                                      <p:cBhvr>
                                        <p:cTn id="20" dur="166" decel="50000">
                                          <p:stCondLst>
                                            <p:cond delay="676"/>
                                          </p:stCondLst>
                                        </p:cTn>
                                        <p:tgtEl>
                                          <p:spTgt spid="15"/>
                                        </p:tgtEl>
                                      </p:cBhvr>
                                      <p:to x="100000" y="100000"/>
                                    </p:animScale>
                                    <p:animScale>
                                      <p:cBhvr>
                                        <p:cTn id="21" dur="26">
                                          <p:stCondLst>
                                            <p:cond delay="1312"/>
                                          </p:stCondLst>
                                        </p:cTn>
                                        <p:tgtEl>
                                          <p:spTgt spid="15"/>
                                        </p:tgtEl>
                                      </p:cBhvr>
                                      <p:to x="100000" y="80000"/>
                                    </p:animScale>
                                    <p:animScale>
                                      <p:cBhvr>
                                        <p:cTn id="22" dur="166" decel="50000">
                                          <p:stCondLst>
                                            <p:cond delay="1338"/>
                                          </p:stCondLst>
                                        </p:cTn>
                                        <p:tgtEl>
                                          <p:spTgt spid="15"/>
                                        </p:tgtEl>
                                      </p:cBhvr>
                                      <p:to x="100000" y="100000"/>
                                    </p:animScale>
                                    <p:animScale>
                                      <p:cBhvr>
                                        <p:cTn id="23" dur="26">
                                          <p:stCondLst>
                                            <p:cond delay="1642"/>
                                          </p:stCondLst>
                                        </p:cTn>
                                        <p:tgtEl>
                                          <p:spTgt spid="15"/>
                                        </p:tgtEl>
                                      </p:cBhvr>
                                      <p:to x="100000" y="90000"/>
                                    </p:animScale>
                                    <p:animScale>
                                      <p:cBhvr>
                                        <p:cTn id="24" dur="166" decel="50000">
                                          <p:stCondLst>
                                            <p:cond delay="1668"/>
                                          </p:stCondLst>
                                        </p:cTn>
                                        <p:tgtEl>
                                          <p:spTgt spid="15"/>
                                        </p:tgtEl>
                                      </p:cBhvr>
                                      <p:to x="100000" y="100000"/>
                                    </p:animScale>
                                    <p:animScale>
                                      <p:cBhvr>
                                        <p:cTn id="25" dur="26">
                                          <p:stCondLst>
                                            <p:cond delay="1808"/>
                                          </p:stCondLst>
                                        </p:cTn>
                                        <p:tgtEl>
                                          <p:spTgt spid="15"/>
                                        </p:tgtEl>
                                      </p:cBhvr>
                                      <p:to x="100000" y="95000"/>
                                    </p:animScale>
                                    <p:animScale>
                                      <p:cBhvr>
                                        <p:cTn id="26" dur="166" decel="50000">
                                          <p:stCondLst>
                                            <p:cond delay="1834"/>
                                          </p:stCondLst>
                                        </p:cTn>
                                        <p:tgtEl>
                                          <p:spTgt spid="15"/>
                                        </p:tgtEl>
                                      </p:cBhvr>
                                      <p:to x="100000" y="100000"/>
                                    </p:animScale>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0420"/>
                                        </p:tgtEl>
                                        <p:attrNameLst>
                                          <p:attrName>style.visibility</p:attrName>
                                        </p:attrNameLst>
                                      </p:cBhvr>
                                      <p:to>
                                        <p:strVal val="visible"/>
                                      </p:to>
                                    </p:set>
                                    <p:anim calcmode="lin" valueType="num">
                                      <p:cBhvr additive="base">
                                        <p:cTn id="31" dur="500" fill="hold"/>
                                        <p:tgtEl>
                                          <p:spTgt spid="60420"/>
                                        </p:tgtEl>
                                        <p:attrNameLst>
                                          <p:attrName>ppt_x</p:attrName>
                                        </p:attrNameLst>
                                      </p:cBhvr>
                                      <p:tavLst>
                                        <p:tav tm="0">
                                          <p:val>
                                            <p:strVal val="#ppt_x"/>
                                          </p:val>
                                        </p:tav>
                                        <p:tav tm="100000">
                                          <p:val>
                                            <p:strVal val="#ppt_x"/>
                                          </p:val>
                                        </p:tav>
                                      </p:tavLst>
                                    </p:anim>
                                    <p:anim calcmode="lin" valueType="num">
                                      <p:cBhvr additive="base">
                                        <p:cTn id="32" dur="500" fill="hold"/>
                                        <p:tgtEl>
                                          <p:spTgt spid="60420"/>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60418">
                                            <p:txEl>
                                              <p:pRg st="0" end="0"/>
                                            </p:txEl>
                                          </p:spTgt>
                                        </p:tgtEl>
                                        <p:attrNameLst>
                                          <p:attrName>style.visibility</p:attrName>
                                        </p:attrNameLst>
                                      </p:cBhvr>
                                      <p:to>
                                        <p:strVal val="visible"/>
                                      </p:to>
                                    </p:set>
                                    <p:anim calcmode="lin" valueType="num">
                                      <p:cBhvr additive="base">
                                        <p:cTn id="37" dur="500" fill="hold"/>
                                        <p:tgtEl>
                                          <p:spTgt spid="60418">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041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nodeType="clickEffect">
                                  <p:stCondLst>
                                    <p:cond delay="0"/>
                                  </p:stCondLst>
                                  <p:childTnLst>
                                    <p:set>
                                      <p:cBhvr>
                                        <p:cTn id="42" dur="1" fill="hold">
                                          <p:stCondLst>
                                            <p:cond delay="0"/>
                                          </p:stCondLst>
                                        </p:cTn>
                                        <p:tgtEl>
                                          <p:spTgt spid="60418">
                                            <p:txEl>
                                              <p:pRg st="1" end="1"/>
                                            </p:txEl>
                                          </p:spTgt>
                                        </p:tgtEl>
                                        <p:attrNameLst>
                                          <p:attrName>style.visibility</p:attrName>
                                        </p:attrNameLst>
                                      </p:cBhvr>
                                      <p:to>
                                        <p:strVal val="visible"/>
                                      </p:to>
                                    </p:set>
                                    <p:anim calcmode="lin" valueType="num">
                                      <p:cBhvr additive="base">
                                        <p:cTn id="43" dur="500" fill="hold"/>
                                        <p:tgtEl>
                                          <p:spTgt spid="60418">
                                            <p:txEl>
                                              <p:pRg st="1" end="1"/>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041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nodeType="clickEffect">
                                  <p:stCondLst>
                                    <p:cond delay="0"/>
                                  </p:stCondLst>
                                  <p:childTnLst>
                                    <p:set>
                                      <p:cBhvr>
                                        <p:cTn id="48" dur="1" fill="hold">
                                          <p:stCondLst>
                                            <p:cond delay="0"/>
                                          </p:stCondLst>
                                        </p:cTn>
                                        <p:tgtEl>
                                          <p:spTgt spid="60418">
                                            <p:txEl>
                                              <p:pRg st="2" end="2"/>
                                            </p:txEl>
                                          </p:spTgt>
                                        </p:tgtEl>
                                        <p:attrNameLst>
                                          <p:attrName>style.visibility</p:attrName>
                                        </p:attrNameLst>
                                      </p:cBhvr>
                                      <p:to>
                                        <p:strVal val="visible"/>
                                      </p:to>
                                    </p:set>
                                    <p:anim calcmode="lin" valueType="num">
                                      <p:cBhvr additive="base">
                                        <p:cTn id="49" dur="500" fill="hold"/>
                                        <p:tgtEl>
                                          <p:spTgt spid="60418">
                                            <p:txEl>
                                              <p:pRg st="2" end="2"/>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6041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nodeType="clickEffect">
                                  <p:stCondLst>
                                    <p:cond delay="0"/>
                                  </p:stCondLst>
                                  <p:childTnLst>
                                    <p:set>
                                      <p:cBhvr>
                                        <p:cTn id="54" dur="1" fill="hold">
                                          <p:stCondLst>
                                            <p:cond delay="0"/>
                                          </p:stCondLst>
                                        </p:cTn>
                                        <p:tgtEl>
                                          <p:spTgt spid="60418">
                                            <p:txEl>
                                              <p:pRg st="3" end="3"/>
                                            </p:txEl>
                                          </p:spTgt>
                                        </p:tgtEl>
                                        <p:attrNameLst>
                                          <p:attrName>style.visibility</p:attrName>
                                        </p:attrNameLst>
                                      </p:cBhvr>
                                      <p:to>
                                        <p:strVal val="visible"/>
                                      </p:to>
                                    </p:set>
                                    <p:anim calcmode="lin" valueType="num">
                                      <p:cBhvr additive="base">
                                        <p:cTn id="55" dur="500" fill="hold"/>
                                        <p:tgtEl>
                                          <p:spTgt spid="60418">
                                            <p:txEl>
                                              <p:pRg st="3" end="3"/>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60418">
                                            <p:txEl>
                                              <p:pRg st="3" end="3"/>
                                            </p:txEl>
                                          </p:spTgt>
                                        </p:tgtEl>
                                        <p:attrNameLst>
                                          <p:attrName>ppt_y</p:attrName>
                                        </p:attrNameLst>
                                      </p:cBhvr>
                                      <p:tavLst>
                                        <p:tav tm="0">
                                          <p:val>
                                            <p:strVal val="1+#ppt_h/2"/>
                                          </p:val>
                                        </p:tav>
                                        <p:tav tm="100000">
                                          <p:val>
                                            <p:strVal val="#ppt_y"/>
                                          </p:val>
                                        </p:tav>
                                      </p:tavLst>
                                    </p:anim>
                                  </p:childTnLst>
                                </p:cTn>
                              </p:par>
                            </p:childTnLst>
                          </p:cTn>
                        </p:par>
                        <p:par>
                          <p:cTn id="57" fill="hold" nodeType="afterGroup">
                            <p:stCondLst>
                              <p:cond delay="500"/>
                            </p:stCondLst>
                            <p:childTnLst>
                              <p:par>
                                <p:cTn id="58" presetID="2" presetClass="entr" presetSubtype="4" fill="hold" nodeType="afterEffect">
                                  <p:stCondLst>
                                    <p:cond delay="50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ppt_x"/>
                                          </p:val>
                                        </p:tav>
                                        <p:tav tm="100000">
                                          <p:val>
                                            <p:strVal val="#ppt_x"/>
                                          </p:val>
                                        </p:tav>
                                      </p:tavLst>
                                    </p:anim>
                                    <p:anim calcmode="lin" valueType="num">
                                      <p:cBhvr additive="base">
                                        <p:cTn id="61" dur="500" fill="hold"/>
                                        <p:tgtEl>
                                          <p:spTgt spid="10"/>
                                        </p:tgtEl>
                                        <p:attrNameLst>
                                          <p:attrName>ppt_y</p:attrName>
                                        </p:attrNameLst>
                                      </p:cBhvr>
                                      <p:tavLst>
                                        <p:tav tm="0">
                                          <p:val>
                                            <p:strVal val="1+#ppt_h/2"/>
                                          </p:val>
                                        </p:tav>
                                        <p:tav tm="100000">
                                          <p:val>
                                            <p:strVal val="#ppt_y"/>
                                          </p:val>
                                        </p:tav>
                                      </p:tavLst>
                                    </p:anim>
                                  </p:childTnLst>
                                </p:cTn>
                              </p:par>
                            </p:childTnLst>
                          </p:cTn>
                        </p:par>
                        <p:par>
                          <p:cTn id="62" fill="hold" nodeType="afterGroup">
                            <p:stCondLst>
                              <p:cond delay="1500"/>
                            </p:stCondLst>
                            <p:childTnLst>
                              <p:par>
                                <p:cTn id="63" presetID="2" presetClass="entr" presetSubtype="4" fill="hold" nodeType="afterEffect">
                                  <p:stCondLst>
                                    <p:cond delay="100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500" fill="hold"/>
                                        <p:tgtEl>
                                          <p:spTgt spid="11"/>
                                        </p:tgtEl>
                                        <p:attrNameLst>
                                          <p:attrName>ppt_x</p:attrName>
                                        </p:attrNameLst>
                                      </p:cBhvr>
                                      <p:tavLst>
                                        <p:tav tm="0">
                                          <p:val>
                                            <p:strVal val="#ppt_x"/>
                                          </p:val>
                                        </p:tav>
                                        <p:tav tm="100000">
                                          <p:val>
                                            <p:strVal val="#ppt_x"/>
                                          </p:val>
                                        </p:tav>
                                      </p:tavLst>
                                    </p:anim>
                                    <p:anim calcmode="lin" valueType="num">
                                      <p:cBhvr additive="base">
                                        <p:cTn id="66" dur="500" fill="hold"/>
                                        <p:tgtEl>
                                          <p:spTgt spid="11"/>
                                        </p:tgtEl>
                                        <p:attrNameLst>
                                          <p:attrName>ppt_y</p:attrName>
                                        </p:attrNameLst>
                                      </p:cBhvr>
                                      <p:tavLst>
                                        <p:tav tm="0">
                                          <p:val>
                                            <p:strVal val="1+#ppt_h/2"/>
                                          </p:val>
                                        </p:tav>
                                        <p:tav tm="100000">
                                          <p:val>
                                            <p:strVal val="#ppt_y"/>
                                          </p:val>
                                        </p:tav>
                                      </p:tavLst>
                                    </p:anim>
                                  </p:childTnLst>
                                </p:cTn>
                              </p:par>
                            </p:childTnLst>
                          </p:cTn>
                        </p:par>
                        <p:par>
                          <p:cTn id="67" fill="hold" nodeType="afterGroup">
                            <p:stCondLst>
                              <p:cond delay="3000"/>
                            </p:stCondLst>
                            <p:childTnLst>
                              <p:par>
                                <p:cTn id="68" presetID="2" presetClass="entr" presetSubtype="4" fill="hold" nodeType="afterEffect">
                                  <p:stCondLst>
                                    <p:cond delay="1500"/>
                                  </p:stCondLst>
                                  <p:childTnLst>
                                    <p:set>
                                      <p:cBhvr>
                                        <p:cTn id="69" dur="1" fill="hold">
                                          <p:stCondLst>
                                            <p:cond delay="0"/>
                                          </p:stCondLst>
                                        </p:cTn>
                                        <p:tgtEl>
                                          <p:spTgt spid="12"/>
                                        </p:tgtEl>
                                        <p:attrNameLst>
                                          <p:attrName>style.visibility</p:attrName>
                                        </p:attrNameLst>
                                      </p:cBhvr>
                                      <p:to>
                                        <p:strVal val="visible"/>
                                      </p:to>
                                    </p:set>
                                    <p:anim calcmode="lin" valueType="num">
                                      <p:cBhvr additive="base">
                                        <p:cTn id="70" dur="500" fill="hold"/>
                                        <p:tgtEl>
                                          <p:spTgt spid="12"/>
                                        </p:tgtEl>
                                        <p:attrNameLst>
                                          <p:attrName>ppt_x</p:attrName>
                                        </p:attrNameLst>
                                      </p:cBhvr>
                                      <p:tavLst>
                                        <p:tav tm="0">
                                          <p:val>
                                            <p:strVal val="#ppt_x"/>
                                          </p:val>
                                        </p:tav>
                                        <p:tav tm="100000">
                                          <p:val>
                                            <p:strVal val="#ppt_x"/>
                                          </p:val>
                                        </p:tav>
                                      </p:tavLst>
                                    </p:anim>
                                    <p:anim calcmode="lin" valueType="num">
                                      <p:cBhvr additive="base">
                                        <p:cTn id="7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0" grpId="0"/>
      <p:bldP spid="3" grpId="1"/>
      <p:bldP spid="15" grpId="2"/>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141325" name="流程图: 磁盘 141324">
            <a:hlinkClick action="ppaction://noaction"/>
          </p:cNvPr>
          <p:cNvSpPr/>
          <p:nvPr/>
        </p:nvSpPr>
        <p:spPr>
          <a:xfrm>
            <a:off x="3762137" y="2823686"/>
            <a:ext cx="702469" cy="647700"/>
          </a:xfrm>
          <a:prstGeom prst="flowChartMagneticDisk">
            <a:avLst/>
          </a:prstGeom>
          <a:solidFill>
            <a:srgbClr val="990000"/>
          </a:solidFill>
          <a:ln w="9525" cap="flat" cmpd="sng">
            <a:solidFill>
              <a:schemeClr val="tx1"/>
            </a:solidFill>
            <a:prstDash val="solid"/>
            <a:headEnd type="none" w="med" len="med"/>
            <a:tailEnd type="none" w="med" len="med"/>
          </a:ln>
        </p:spPr>
        <p:txBody>
          <a:bodyPr wrap="none" anchor="ctr"/>
          <a:lstStyle/>
          <a:p>
            <a:pPr algn="ctr" fontAlgn="base">
              <a:buFont typeface="Arial" panose="020b0604020202020204" pitchFamily="34" charset="0"/>
              <a:buNone/>
            </a:pPr>
            <a:r>
              <a:rPr lang="zh-CN" altLang="en-US" sz="3300" b="1" strike="noStrike" noProof="1">
                <a:solidFill>
                  <a:schemeClr val="bg1"/>
                </a:solidFill>
                <a:effectLst>
                  <a:outerShdw blurRad="38100" dist="38100" dir="2700000">
                    <a:srgbClr val="000000"/>
                  </a:outerShdw>
                </a:effectLst>
                <a:latin typeface="Arial" panose="020b0604020202020204" pitchFamily="34" charset="0"/>
                <a:ea typeface="宋体" panose="02010600030101010101" pitchFamily="2" charset="-122"/>
                <a:cs typeface="+mn-cs"/>
              </a:rPr>
              <a:t>兵</a:t>
            </a:r>
            <a:endParaRPr lang="zh-CN" altLang="en-US" sz="3300" b="1" strike="noStrike" noProof="1">
              <a:solidFill>
                <a:schemeClr val="bg1"/>
              </a:solidFill>
              <a:effectLst>
                <a:outerShdw blurRad="38100" dist="38100" dir="2700000">
                  <a:srgbClr val="000000"/>
                </a:outerShdw>
              </a:effectLst>
              <a:latin typeface="Arial" panose="020b0604020202020204" pitchFamily="34" charset="0"/>
            </a:endParaRPr>
          </a:p>
        </p:txBody>
      </p:sp>
      <p:sp>
        <p:nvSpPr>
          <p:cNvPr id="141326" name="文本框 141325"/>
          <p:cNvSpPr txBox="1"/>
          <p:nvPr/>
        </p:nvSpPr>
        <p:spPr>
          <a:xfrm>
            <a:off x="4527868" y="2910364"/>
            <a:ext cx="2857976" cy="2569210"/>
          </a:xfrm>
          <a:prstGeom prst="rect">
            <a:avLst/>
          </a:prstGeom>
          <a:noFill/>
          <a:ln w="9525">
            <a:noFill/>
          </a:ln>
        </p:spPr>
        <p:txBody>
          <a:bodyPr wrap="square">
            <a:spAutoFit/>
          </a:bodyPr>
          <a:lstStyle/>
          <a:p>
            <a:pPr>
              <a:lnSpc>
                <a:spcPct val="130000"/>
              </a:lnSpc>
              <a:buFont typeface="Arial" panose="020b0604020202020204" pitchFamily="34" charset="0"/>
            </a:pPr>
            <a:r>
              <a:rPr lang="zh-CN" altLang="en-US" sz="2400" b="1" noProof="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cs typeface="+mn-cs"/>
              </a:rPr>
              <a:t>军事</a:t>
            </a:r>
            <a:r>
              <a:rPr lang="en-US" altLang="zh-CN" sz="2400" b="1" noProof="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cs typeface="+mn-cs"/>
              </a:rPr>
              <a:t>:_____</a:t>
            </a:r>
            <a:endParaRPr lang="en-US" altLang="zh-CN" sz="2400" b="1" noProof="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a:p>
            <a:pPr>
              <a:lnSpc>
                <a:spcPct val="130000"/>
              </a:lnSpc>
              <a:buFont typeface="Arial" panose="020b0604020202020204" pitchFamily="34" charset="0"/>
            </a:pPr>
            <a:endParaRPr lang="en-US" altLang="zh-CN" sz="2400" b="1" noProof="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a:p>
            <a:pPr>
              <a:lnSpc>
                <a:spcPct val="130000"/>
              </a:lnSpc>
              <a:buFont typeface="Arial" panose="020b0604020202020204" pitchFamily="34" charset="0"/>
            </a:pPr>
            <a:r>
              <a:rPr lang="zh-CN" altLang="en-US" sz="2400" b="1" noProof="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cs typeface="+mn-cs"/>
              </a:rPr>
              <a:t>行政</a:t>
            </a:r>
            <a:r>
              <a:rPr lang="en-US" altLang="zh-CN" sz="2400" b="1" noProof="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cs typeface="+mn-cs"/>
              </a:rPr>
              <a:t>:</a:t>
            </a:r>
            <a:r>
              <a:rPr lang="en-US" altLang="zh-CN" sz="2800" b="1" noProof="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cs typeface="+mn-cs"/>
              </a:rPr>
              <a:t>_____</a:t>
            </a:r>
            <a:endParaRPr lang="en-US" altLang="zh-CN" sz="2400" b="1" noProof="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a:p>
            <a:pPr>
              <a:lnSpc>
                <a:spcPct val="130000"/>
              </a:lnSpc>
              <a:buFont typeface="Arial" panose="020b0604020202020204" pitchFamily="34" charset="0"/>
            </a:pPr>
            <a:endParaRPr lang="en-US" altLang="zh-CN" sz="2400" b="1" noProof="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a:p>
            <a:pPr>
              <a:lnSpc>
                <a:spcPct val="130000"/>
              </a:lnSpc>
              <a:buFont typeface="Arial" panose="020b0604020202020204" pitchFamily="34" charset="0"/>
            </a:pPr>
            <a:r>
              <a:rPr lang="zh-CN" altLang="en-US" sz="2400" b="1" noProof="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cs typeface="+mn-cs"/>
              </a:rPr>
              <a:t>财政</a:t>
            </a:r>
            <a:r>
              <a:rPr lang="en-US" altLang="zh-CN" sz="2400" b="1" noProof="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cs typeface="+mn-cs"/>
              </a:rPr>
              <a:t>:_____</a:t>
            </a:r>
            <a:endParaRPr lang="en-US" altLang="zh-CN" sz="2400" b="1" noProof="1">
              <a:solidFill>
                <a:srgbClr val="3333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141330" name="矩形 141329"/>
          <p:cNvSpPr/>
          <p:nvPr/>
        </p:nvSpPr>
        <p:spPr>
          <a:xfrm>
            <a:off x="5290265" y="2917905"/>
            <a:ext cx="1168004" cy="460375"/>
          </a:xfrm>
          <a:prstGeom prst="rect">
            <a:avLst/>
          </a:prstGeom>
          <a:noFill/>
          <a:ln w="9525">
            <a:noFill/>
          </a:ln>
        </p:spPr>
        <p:txBody>
          <a:bodyPr>
            <a:spAutoFit/>
          </a:bodyPr>
          <a:lstStyle/>
          <a:p>
            <a:pPr fontAlgn="base">
              <a:buFont typeface="Arial" panose="020b0604020202020204" pitchFamily="34" charset="0"/>
              <a:buNone/>
            </a:pPr>
            <a:r>
              <a:rPr lang="zh-CN" altLang="en-US" sz="2400"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2" charset="-122"/>
                <a:cs typeface="+mn-cs"/>
              </a:rPr>
              <a:t>收精兵</a:t>
            </a:r>
            <a:endParaRPr lang="zh-CN" altLang="en-US" sz="2400"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2" charset="-122"/>
              <a:cs typeface="+mn-cs"/>
            </a:endParaRPr>
          </a:p>
        </p:txBody>
      </p:sp>
      <p:sp>
        <p:nvSpPr>
          <p:cNvPr id="141327" name="文本框 141326"/>
          <p:cNvSpPr txBox="1"/>
          <p:nvPr/>
        </p:nvSpPr>
        <p:spPr>
          <a:xfrm>
            <a:off x="6278404" y="2796302"/>
            <a:ext cx="2653903" cy="922020"/>
          </a:xfrm>
          <a:prstGeom prst="rect">
            <a:avLst/>
          </a:prstGeom>
          <a:gradFill rotWithShape="1">
            <a:gsLst>
              <a:gs pos="0">
                <a:schemeClr val="bg1">
                  <a:alpha val="31999"/>
                </a:schemeClr>
              </a:gs>
              <a:gs pos="100000">
                <a:schemeClr val="bg1">
                  <a:alpha val="89000"/>
                </a:schemeClr>
              </a:gs>
            </a:gsLst>
            <a:lin ang="5400000" scaled="1"/>
          </a:gradFill>
          <a:ln w="9525">
            <a:noFill/>
          </a:ln>
        </p:spPr>
        <p:txBody>
          <a:bodyPr>
            <a:spAutoFit/>
          </a:bodyPr>
          <a:lstStyle/>
          <a:p>
            <a:pPr>
              <a:spcBef>
                <a:spcPct val="50000"/>
              </a:spcBef>
              <a:buFont typeface="Arial" panose="020b0604020202020204" pitchFamily="34" charset="0"/>
            </a:pPr>
            <a:r>
              <a:rPr lang="zh-CN" altLang="en-US" sz="1800" b="1" noProof="1">
                <a:effectLst>
                  <a:outerShdw blurRad="38100" dist="38100" dir="2700000">
                    <a:srgbClr val="C0C0C0"/>
                  </a:outerShdw>
                </a:effectLst>
                <a:latin typeface="Arial" panose="020b0604020202020204" pitchFamily="34" charset="0"/>
                <a:ea typeface="黑体" panose="02010609060101010101" pitchFamily="2" charset="-122"/>
                <a:cs typeface="+mn-cs"/>
              </a:rPr>
              <a:t>把主要将领的兵权收归中央，抽调精兵充实中央禁军</a:t>
            </a:r>
            <a:endParaRPr lang="zh-CN" altLang="en-US" sz="1800" b="1" noProof="1">
              <a:effectLst>
                <a:outerShdw blurRad="38100" dist="38100" dir="2700000">
                  <a:srgbClr val="C0C0C0"/>
                </a:outerShdw>
              </a:effectLst>
              <a:latin typeface="Arial" panose="020b0604020202020204" pitchFamily="34" charset="0"/>
              <a:ea typeface="黑体" panose="02010609060101010101" pitchFamily="2" charset="-122"/>
              <a:cs typeface="+mn-cs"/>
            </a:endParaRPr>
          </a:p>
        </p:txBody>
      </p:sp>
      <p:sp>
        <p:nvSpPr>
          <p:cNvPr id="141331" name="矩形 141330"/>
          <p:cNvSpPr/>
          <p:nvPr/>
        </p:nvSpPr>
        <p:spPr>
          <a:xfrm>
            <a:off x="5290185" y="3899535"/>
            <a:ext cx="1322705" cy="460375"/>
          </a:xfrm>
          <a:prstGeom prst="rect">
            <a:avLst/>
          </a:prstGeom>
          <a:noFill/>
          <a:ln w="9525">
            <a:noFill/>
          </a:ln>
        </p:spPr>
        <p:txBody>
          <a:bodyPr wrap="square">
            <a:spAutoFit/>
          </a:bodyPr>
          <a:lstStyle/>
          <a:p>
            <a:pPr fontAlgn="base">
              <a:buFont typeface="Arial" panose="020b0604020202020204" pitchFamily="34" charset="0"/>
              <a:buNone/>
            </a:pPr>
            <a:r>
              <a:rPr lang="zh-CN" altLang="en-US" sz="2400"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2" charset="-122"/>
                <a:cs typeface="+mn-cs"/>
              </a:rPr>
              <a:t>削实权</a:t>
            </a:r>
            <a:endParaRPr lang="zh-CN" altLang="en-US" sz="2400"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2" charset="-122"/>
              <a:cs typeface="+mn-cs"/>
            </a:endParaRPr>
          </a:p>
        </p:txBody>
      </p:sp>
      <p:sp>
        <p:nvSpPr>
          <p:cNvPr id="141328" name="文本框 141327">
            <a:hlinkClick r:id="rId3" action="ppaction://hlinksldjump"/>
          </p:cNvPr>
          <p:cNvSpPr txBox="1"/>
          <p:nvPr/>
        </p:nvSpPr>
        <p:spPr>
          <a:xfrm>
            <a:off x="6278404" y="3783806"/>
            <a:ext cx="2767965" cy="645160"/>
          </a:xfrm>
          <a:prstGeom prst="rect">
            <a:avLst/>
          </a:prstGeom>
          <a:gradFill rotWithShape="1">
            <a:gsLst>
              <a:gs pos="0">
                <a:schemeClr val="bg1">
                  <a:alpha val="31999"/>
                </a:schemeClr>
              </a:gs>
              <a:gs pos="100000">
                <a:schemeClr val="bg1">
                  <a:alpha val="93999"/>
                </a:schemeClr>
              </a:gs>
            </a:gsLst>
            <a:lin ang="5400000" scaled="1"/>
          </a:gradFill>
          <a:ln w="9525">
            <a:noFill/>
          </a:ln>
        </p:spPr>
        <p:txBody>
          <a:bodyPr wrap="square">
            <a:spAutoFit/>
          </a:bodyPr>
          <a:lstStyle/>
          <a:p>
            <a:pPr>
              <a:spcBef>
                <a:spcPct val="50000"/>
              </a:spcBef>
              <a:buFont typeface="Arial" panose="020b0604020202020204" pitchFamily="34" charset="0"/>
            </a:pPr>
            <a:r>
              <a:rPr lang="zh-CN" altLang="en-US" sz="1800" b="1" noProof="1">
                <a:solidFill>
                  <a:schemeClr val="tx1"/>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mn-cs"/>
              </a:rPr>
              <a:t>派文官担任地方长官</a:t>
            </a:r>
            <a:br>
              <a:rPr lang="zh-CN" altLang="en-US" sz="1800" b="1">
                <a:solidFill>
                  <a:schemeClr val="tx1"/>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hlinkClick r:id="rId3" action="ppaction://hlinksldjump"/>
              </a:rPr>
            </a:br>
            <a:r>
              <a:rPr lang="zh-CN" altLang="en-US" sz="1800" b="1" noProof="1">
                <a:solidFill>
                  <a:schemeClr val="tx1"/>
                </a:solidFill>
                <a:effectLst>
                  <a:outerShdw blurRad="38100" dist="38100" dir="2700000" algn="tl">
                    <a:srgbClr val="000000">
                      <a:alpha val="43137"/>
                    </a:srgbClr>
                  </a:outerShdw>
                </a:effectLst>
                <a:latin typeface="Arial" panose="020b0604020202020204" pitchFamily="34" charset="0"/>
                <a:ea typeface="黑体" panose="02010609060101010101" pitchFamily="2" charset="-122"/>
                <a:cs typeface="+mn-cs"/>
              </a:rPr>
              <a:t>设通判负责监督</a:t>
            </a:r>
            <a:endParaRPr lang="zh-CN" altLang="en-US" sz="1800" b="1" noProof="1">
              <a:solidFill>
                <a:schemeClr val="tx1"/>
              </a:solidFill>
              <a:effectLst>
                <a:outerShdw blurRad="38100" dist="38100" dir="2700000" algn="tl">
                  <a:srgbClr val="000000">
                    <a:alpha val="43137"/>
                  </a:srgbClr>
                </a:outerShdw>
              </a:effectLst>
              <a:latin typeface="Arial" panose="020b0604020202020204" pitchFamily="34" charset="0"/>
              <a:ea typeface="黑体" panose="02010609060101010101" pitchFamily="2" charset="-122"/>
              <a:cs typeface="+mn-cs"/>
            </a:endParaRPr>
          </a:p>
        </p:txBody>
      </p:sp>
      <p:sp>
        <p:nvSpPr>
          <p:cNvPr id="141332" name="矩形 141331"/>
          <p:cNvSpPr/>
          <p:nvPr/>
        </p:nvSpPr>
        <p:spPr>
          <a:xfrm>
            <a:off x="5163185" y="4890135"/>
            <a:ext cx="1294765" cy="460375"/>
          </a:xfrm>
          <a:prstGeom prst="rect">
            <a:avLst/>
          </a:prstGeom>
          <a:noFill/>
          <a:ln w="9525">
            <a:noFill/>
          </a:ln>
        </p:spPr>
        <p:txBody>
          <a:bodyPr wrap="square">
            <a:spAutoFit/>
          </a:bodyPr>
          <a:lstStyle/>
          <a:p>
            <a:pPr fontAlgn="base">
              <a:buFont typeface="Arial" panose="020b0604020202020204" pitchFamily="34" charset="0"/>
              <a:buNone/>
            </a:pPr>
            <a:r>
              <a:rPr lang="zh-CN" altLang="en-US" sz="2400"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2" charset="-122"/>
                <a:cs typeface="+mn-cs"/>
              </a:rPr>
              <a:t>制钱谷</a:t>
            </a:r>
            <a:endParaRPr lang="zh-CN" altLang="en-US" sz="2400" b="1" strike="noStrike" noProof="1">
              <a:solidFill>
                <a:srgbClr val="FF0000"/>
              </a:solidFill>
              <a:effectLst>
                <a:outerShdw blurRad="38100" dist="38100" dir="2700000">
                  <a:srgbClr val="C0C0C0"/>
                </a:outerShdw>
              </a:effectLst>
              <a:latin typeface="Arial" panose="020b0604020202020204" pitchFamily="34" charset="0"/>
              <a:ea typeface="黑体" panose="02010609060101010101" pitchFamily="2" charset="-122"/>
              <a:cs typeface="+mn-cs"/>
            </a:endParaRPr>
          </a:p>
        </p:txBody>
      </p:sp>
      <p:sp>
        <p:nvSpPr>
          <p:cNvPr id="5" name="文本框 4"/>
          <p:cNvSpPr txBox="1"/>
          <p:nvPr/>
        </p:nvSpPr>
        <p:spPr>
          <a:xfrm>
            <a:off x="6278404" y="4622959"/>
            <a:ext cx="2476024" cy="1198880"/>
          </a:xfrm>
          <a:prstGeom prst="rect">
            <a:avLst/>
          </a:prstGeom>
          <a:noFill/>
        </p:spPr>
        <p:txBody>
          <a:bodyPr wrap="square" rtlCol="0" anchor="t">
            <a:spAutoFit/>
          </a:bodyPr>
          <a:lstStyle/>
          <a:p>
            <a:pPr fontAlgn="auto">
              <a:lnSpc>
                <a:spcPct val="100000"/>
              </a:lnSpc>
            </a:pPr>
            <a:r>
              <a:rPr lang="zh-CN" altLang="en-US" sz="1800" b="1">
                <a:solidFill>
                  <a:schemeClr val="tx1"/>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宋体" panose="02010600030101010101" pitchFamily="2" charset="-122"/>
                <a:sym typeface="+mn-ea"/>
              </a:rPr>
              <a:t>设置转运使控制地方财政。将州郡财富大部分财富转运到京师，由中央掌控。</a:t>
            </a:r>
            <a:endParaRPr lang="zh-CN" altLang="en-US" sz="1800" b="1">
              <a:solidFill>
                <a:schemeClr val="tx1"/>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宋体" panose="02010600030101010101" pitchFamily="2" charset="-122"/>
              <a:sym typeface="+mn-ea"/>
            </a:endParaRPr>
          </a:p>
        </p:txBody>
      </p:sp>
      <p:sp>
        <p:nvSpPr>
          <p:cNvPr id="141323" name="流程图: 磁盘 141322"/>
          <p:cNvSpPr/>
          <p:nvPr/>
        </p:nvSpPr>
        <p:spPr>
          <a:xfrm>
            <a:off x="3762137" y="3771424"/>
            <a:ext cx="675085" cy="647700"/>
          </a:xfrm>
          <a:prstGeom prst="flowChartMagneticDisk">
            <a:avLst/>
          </a:prstGeom>
          <a:solidFill>
            <a:srgbClr val="660066"/>
          </a:solidFill>
          <a:ln w="9525" cap="flat" cmpd="sng">
            <a:solidFill>
              <a:schemeClr val="tx1"/>
            </a:solidFill>
            <a:prstDash val="solid"/>
            <a:headEnd type="none" w="med" len="med"/>
            <a:tailEnd type="none" w="med" len="med"/>
          </a:ln>
        </p:spPr>
        <p:txBody>
          <a:bodyPr wrap="none" anchor="ctr"/>
          <a:lstStyle/>
          <a:p>
            <a:pPr algn="ctr" fontAlgn="base">
              <a:buFont typeface="Arial" panose="020b0604020202020204" pitchFamily="34" charset="0"/>
              <a:buNone/>
            </a:pPr>
            <a:r>
              <a:rPr lang="zh-CN" altLang="en-US" sz="3600" b="1" strike="noStrike" noProof="1">
                <a:solidFill>
                  <a:schemeClr val="bg1"/>
                </a:solidFill>
                <a:effectLst>
                  <a:outerShdw blurRad="38100" dist="38100" dir="2700000">
                    <a:srgbClr val="000000"/>
                  </a:outerShdw>
                </a:effectLst>
                <a:latin typeface="Arial" panose="020b0604020202020204" pitchFamily="34" charset="0"/>
                <a:ea typeface="宋体" panose="02010600030101010101" pitchFamily="2" charset="-122"/>
                <a:cs typeface="+mn-cs"/>
              </a:rPr>
              <a:t>权</a:t>
            </a:r>
            <a:endParaRPr lang="zh-CN" altLang="en-US" sz="3600" b="1" strike="noStrike" noProof="1">
              <a:solidFill>
                <a:schemeClr val="bg1"/>
              </a:solidFill>
              <a:effectLst>
                <a:outerShdw blurRad="38100" dist="38100" dir="2700000">
                  <a:srgbClr val="000000"/>
                </a:outerShdw>
              </a:effectLst>
              <a:latin typeface="Arial" panose="020b0604020202020204" pitchFamily="34" charset="0"/>
            </a:endParaRPr>
          </a:p>
        </p:txBody>
      </p:sp>
      <p:sp>
        <p:nvSpPr>
          <p:cNvPr id="141324" name="流程图: 磁盘 141323"/>
          <p:cNvSpPr/>
          <p:nvPr/>
        </p:nvSpPr>
        <p:spPr>
          <a:xfrm>
            <a:off x="3734991" y="4702731"/>
            <a:ext cx="702469" cy="647700"/>
          </a:xfrm>
          <a:prstGeom prst="flowChartMagneticDisk">
            <a:avLst/>
          </a:prstGeom>
          <a:solidFill>
            <a:srgbClr val="FFFF00"/>
          </a:solidFill>
          <a:ln w="9525" cap="flat" cmpd="sng">
            <a:solidFill>
              <a:schemeClr val="tx1"/>
            </a:solidFill>
            <a:prstDash val="solid"/>
            <a:headEnd type="none" w="med" len="med"/>
            <a:tailEnd type="none" w="med" len="med"/>
          </a:ln>
        </p:spPr>
        <p:txBody>
          <a:bodyPr wrap="none" anchor="ctr"/>
          <a:lstStyle/>
          <a:p>
            <a:pPr algn="ctr" fontAlgn="base">
              <a:buFont typeface="Arial" panose="020b0604020202020204" pitchFamily="34" charset="0"/>
              <a:buNone/>
            </a:pPr>
            <a:r>
              <a:rPr lang="zh-CN" altLang="en-US" sz="3300" b="1" strike="noStrike" noProof="1">
                <a:effectLst>
                  <a:outerShdw blurRad="38100" dist="38100" dir="2700000">
                    <a:srgbClr val="FFFFFF"/>
                  </a:outerShdw>
                </a:effectLst>
                <a:latin typeface="Arial" panose="020b0604020202020204" pitchFamily="34" charset="0"/>
                <a:ea typeface="宋体" panose="02010600030101010101" pitchFamily="2" charset="-122"/>
                <a:cs typeface="+mn-cs"/>
              </a:rPr>
              <a:t>钱</a:t>
            </a:r>
            <a:endParaRPr lang="zh-CN" altLang="en-US" sz="3300" b="1" strike="noStrike" noProof="1">
              <a:effectLst>
                <a:outerShdw blurRad="38100" dist="38100" dir="2700000">
                  <a:srgbClr val="FFFFFF"/>
                </a:outerShdw>
              </a:effectLst>
              <a:latin typeface="Arial" panose="020b0604020202020204" pitchFamily="34" charset="0"/>
            </a:endParaRPr>
          </a:p>
        </p:txBody>
      </p:sp>
      <p:sp>
        <p:nvSpPr>
          <p:cNvPr id="141314" name="文本框 141313"/>
          <p:cNvSpPr txBox="1"/>
          <p:nvPr/>
        </p:nvSpPr>
        <p:spPr>
          <a:xfrm>
            <a:off x="4093369" y="2186940"/>
            <a:ext cx="4349115" cy="506730"/>
          </a:xfrm>
          <a:prstGeom prst="rect">
            <a:avLst/>
          </a:prstGeom>
          <a:noFill/>
          <a:ln w="9525">
            <a:noFill/>
          </a:ln>
        </p:spPr>
        <p:txBody>
          <a:bodyPr wrap="square">
            <a:spAutoFit/>
          </a:bodyPr>
          <a:lstStyle/>
          <a:p>
            <a:pPr algn="ctr"/>
            <a:r>
              <a:rPr lang="en-US" altLang="en-US" sz="2700" b="1" noProof="1">
                <a:solidFill>
                  <a:srgbClr val="009900"/>
                </a:solidFill>
                <a:effectLst>
                  <a:outerShdw blurRad="38100" dist="38100" dir="2700000">
                    <a:srgbClr val="C0C0C0"/>
                  </a:outerShdw>
                </a:effectLst>
                <a:latin typeface="黑体" panose="02010609060101010101" pitchFamily="2" charset="-122"/>
                <a:ea typeface="黑体" panose="02010609060101010101" pitchFamily="2" charset="-122"/>
                <a:cs typeface="+mn-cs"/>
              </a:rPr>
              <a:t>北宋加强中央集权的措施</a:t>
            </a:r>
            <a:endParaRPr lang="en-US" altLang="en-US" sz="2700" b="1" noProof="1">
              <a:solidFill>
                <a:srgbClr val="009900"/>
              </a:solidFill>
              <a:effectLst>
                <a:outerShdw blurRad="38100" dist="38100" dir="2700000">
                  <a:srgbClr val="C0C0C0"/>
                </a:outerShdw>
              </a:effectLst>
              <a:latin typeface="黑体" panose="02010609060101010101" pitchFamily="2" charset="-122"/>
              <a:ea typeface="黑体" panose="02010609060101010101" pitchFamily="2" charset="-122"/>
              <a:cs typeface="+mn-cs"/>
            </a:endParaRPr>
          </a:p>
        </p:txBody>
      </p:sp>
      <p:pic>
        <p:nvPicPr>
          <p:cNvPr id="17" name="图片 16"/>
          <p:cNvPicPr>
            <a:picLocks noChangeAspect="1"/>
          </p:cNvPicPr>
          <p:nvPr/>
        </p:nvPicPr>
        <p:blipFill>
          <a:blip r:embed="rId4"/>
          <a:stretch>
            <a:fillRect/>
          </a:stretch>
        </p:blipFill>
        <p:spPr>
          <a:xfrm>
            <a:off x="367030" y="2424906"/>
            <a:ext cx="2886075" cy="3316605"/>
          </a:xfrm>
          <a:prstGeom prst="rect">
            <a:avLst/>
          </a:prstGeom>
          <a:effectLst>
            <a:outerShdw blurRad="63500" sx="102000" sy="102000" algn="ctr" rotWithShape="0">
              <a:prstClr val="black">
                <a:alpha val="40000"/>
              </a:prstClr>
            </a:outerShdw>
          </a:effectLst>
        </p:spPr>
      </p:pic>
      <p:sp>
        <p:nvSpPr>
          <p:cNvPr id="2" name="标题 3"/>
          <p:cNvSpPr>
            <a:spLocks noGrp="1"/>
          </p:cNvSpPr>
          <p:nvPr/>
        </p:nvSpPr>
        <p:spPr>
          <a:xfrm>
            <a:off x="268605" y="610870"/>
            <a:ext cx="5617210" cy="530860"/>
          </a:xfrm>
          <a:prstGeom prst="rect">
            <a:avLst/>
          </a:prstGeom>
          <a:solidFill>
            <a:schemeClr val="accent3">
              <a:lumMod val="40000"/>
              <a:lumOff val="60000"/>
              <a:alpha val="82000"/>
            </a:schemeClr>
          </a:solidFill>
          <a:ln w="15875">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a:t>
            </a:r>
            <a:r>
              <a:rPr lang="en-US" altLang="zh-CN" sz="2700" b="1">
                <a:solidFill>
                  <a:schemeClr val="tx1"/>
                </a:solidFill>
                <a:latin typeface="+mn-ea"/>
              </a:rPr>
              <a:t>1</a:t>
            </a:r>
            <a:r>
              <a:rPr lang="zh-CN" altLang="en-US" sz="2700" b="1">
                <a:solidFill>
                  <a:schemeClr val="tx1"/>
                </a:solidFill>
                <a:latin typeface="+mn-ea"/>
              </a:rPr>
              <a:t>）</a:t>
            </a:r>
            <a:r>
              <a:rPr lang="zh-CN" sz="2700" b="1">
                <a:solidFill>
                  <a:schemeClr val="tx1"/>
                </a:solidFill>
                <a:latin typeface="+mn-ea"/>
              </a:rPr>
              <a:t>北宋王安石变法</a:t>
            </a:r>
            <a:r>
              <a:rPr lang="en-US" altLang="zh-CN" sz="2700" b="1">
                <a:solidFill>
                  <a:schemeClr val="tx1"/>
                </a:solidFill>
                <a:latin typeface="+mn-ea"/>
              </a:rPr>
              <a:t>——</a:t>
            </a:r>
            <a:r>
              <a:rPr lang="zh-CN" altLang="en-US" sz="2700" b="1">
                <a:solidFill>
                  <a:schemeClr val="tx1"/>
                </a:solidFill>
                <a:latin typeface="+mn-ea"/>
              </a:rPr>
              <a:t>背景</a:t>
            </a:r>
            <a:endParaRPr lang="zh-CN" altLang="en-US" sz="2700" b="1">
              <a:solidFill>
                <a:schemeClr val="tx1"/>
              </a:solidFill>
              <a:latin typeface="+mn-ea"/>
            </a:endParaRPr>
          </a:p>
        </p:txBody>
      </p:sp>
      <p:sp>
        <p:nvSpPr>
          <p:cNvPr id="8" name="文本框 7"/>
          <p:cNvSpPr txBox="1"/>
          <p:nvPr/>
        </p:nvSpPr>
        <p:spPr>
          <a:xfrm>
            <a:off x="159385" y="1193165"/>
            <a:ext cx="8663305" cy="1198880"/>
          </a:xfrm>
          <a:prstGeom prst="rect">
            <a:avLst/>
          </a:prstGeom>
          <a:noFill/>
        </p:spPr>
        <p:txBody>
          <a:bodyPr wrap="square" rtlCol="0" anchor="t">
            <a:spAutoFit/>
          </a:bodyPr>
          <a:lstStyle/>
          <a:p>
            <a:pPr fontAlgn="auto">
              <a:lnSpc>
                <a:spcPct val="100000"/>
              </a:lnSpc>
            </a:pPr>
            <a:r>
              <a:rPr lang="en-US" altLang="zh-CN" sz="1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2400" b="1">
                <a:solidFill>
                  <a:schemeClr val="tx1"/>
                </a:solidFill>
                <a:uFillTx/>
                <a:latin typeface="宋体" panose="02010600030101010101" pitchFamily="2" charset="-122"/>
                <a:ea typeface="宋体" panose="02010600030101010101" pitchFamily="2" charset="-122"/>
                <a:cs typeface="宋体" panose="02010600030101010101" pitchFamily="2" charset="-122"/>
                <a:sym typeface="+mn-ea"/>
              </a:rPr>
              <a:t>北宋建立后，统治者吸取唐末五代藩镇割据导致分裂割据的教训，采取了一系列加强中央集权的措施，巩固了国家的统一和安定。</a:t>
            </a:r>
            <a:endParaRPr lang="zh-CN" altLang="en-US" sz="2400" b="1">
              <a:solidFill>
                <a:schemeClr val="tx1"/>
              </a:solidFill>
              <a:uFillTx/>
              <a:latin typeface="宋体" pitchFamily="2" charset="-122"/>
              <a:ea typeface="宋体" panose="02010600030101010101" pitchFamily="2" charset="-122"/>
              <a:cs typeface="宋体" panose="02010600030101010101" pitchFamily="2" charset="-122"/>
              <a:sym typeface="+mn-ea"/>
            </a:endParaRPr>
          </a:p>
        </p:txBody>
      </p:sp>
      <p:sp>
        <p:nvSpPr>
          <p:cNvPr id="6" name="文本框 5"/>
          <p:cNvSpPr txBox="1"/>
          <p:nvPr/>
        </p:nvSpPr>
        <p:spPr>
          <a:xfrm>
            <a:off x="367030" y="88900"/>
            <a:ext cx="4513580" cy="521970"/>
          </a:xfrm>
          <a:prstGeom prst="rect">
            <a:avLst/>
          </a:prstGeom>
          <a:solidFill>
            <a:schemeClr val="accent5">
              <a:lumMod val="40000"/>
              <a:lumOff val="60000"/>
              <a:alpha val="82000"/>
            </a:schemeClr>
          </a:solidFill>
          <a:ln w="19050">
            <a:solidFill>
              <a:srgbClr val="FF0000"/>
            </a:solidFill>
          </a:ln>
        </p:spPr>
        <p:txBody>
          <a:bodyPr wrap="square" rtlCol="0">
            <a:spAutoFit/>
          </a:bodyPr>
          <a:lstStyle/>
          <a:p>
            <a:r>
              <a:rPr lang="en-US" altLang="zh-CN" sz="2800" b="1">
                <a:solidFill>
                  <a:schemeClr val="tx1"/>
                </a:solidFill>
                <a:effectLst/>
                <a:latin typeface="+mj-ea"/>
                <a:ea typeface="+mj-ea"/>
                <a:cs typeface="+mj-ea"/>
              </a:rPr>
              <a:t>3</a:t>
            </a:r>
            <a:r>
              <a:rPr lang="zh-CN" altLang="en-US" sz="2800" b="1">
                <a:solidFill>
                  <a:schemeClr val="tx1"/>
                </a:solidFill>
                <a:effectLst/>
                <a:latin typeface="+mj-ea"/>
                <a:ea typeface="+mj-ea"/>
                <a:cs typeface="+mj-ea"/>
              </a:rPr>
              <a:t>、北宋王安石变法</a:t>
            </a:r>
            <a:endParaRPr lang="zh-CN" altLang="en-US" sz="2800" b="1">
              <a:solidFill>
                <a:schemeClr val="tx1"/>
              </a:solidFill>
              <a:effectLst/>
              <a:latin typeface="+mj-ea"/>
              <a:ea typeface="+mj-ea"/>
              <a:cs typeface="+mj-ea"/>
            </a:endParaRPr>
          </a:p>
        </p:txBody>
      </p:sp>
    </p:spTree>
  </p:cSld>
  <p:clrMapOvr>
    <a:masterClrMapping/>
  </p:clrMapOvr>
  <mc:AlternateContent>
    <mc:Choice xmlns:p14="http://schemas.microsoft.com/office/powerpoint/2010/main" Requires="p14">
      <p:transition spd="slow" p14:dur="20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1326"/>
                                        </p:tgtEl>
                                        <p:attrNameLst>
                                          <p:attrName>style.visibility</p:attrName>
                                        </p:attrNameLst>
                                      </p:cBhvr>
                                      <p:to>
                                        <p:strVal val="visible"/>
                                      </p:to>
                                    </p:set>
                                    <p:animEffect transition="in" filter="dissolve">
                                      <p:cBhvr>
                                        <p:cTn id="7" dur="500"/>
                                        <p:tgtEl>
                                          <p:spTgt spid="14132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1" nodeType="clickEffect">
                                  <p:stCondLst>
                                    <p:cond delay="0"/>
                                  </p:stCondLst>
                                  <p:childTnLst>
                                    <p:set>
                                      <p:cBhvr>
                                        <p:cTn id="11" dur="1" fill="hold">
                                          <p:stCondLst>
                                            <p:cond delay="0"/>
                                          </p:stCondLst>
                                        </p:cTn>
                                        <p:tgtEl>
                                          <p:spTgt spid="141330"/>
                                        </p:tgtEl>
                                        <p:attrNameLst>
                                          <p:attrName>style.visibility</p:attrName>
                                        </p:attrNameLst>
                                      </p:cBhvr>
                                      <p:to>
                                        <p:strVal val="visible"/>
                                      </p:to>
                                    </p:set>
                                    <p:animEffect transition="in" filter="wipe(down)">
                                      <p:cBhvr>
                                        <p:cTn id="12" dur="500"/>
                                        <p:tgtEl>
                                          <p:spTgt spid="141330"/>
                                        </p:tgtEl>
                                      </p:cBhvr>
                                    </p:animEffect>
                                  </p:childTnLst>
                                </p:cTn>
                              </p:par>
                            </p:childTnLst>
                          </p:cTn>
                        </p:par>
                        <p:par>
                          <p:cTn id="13" fill="hold" nodeType="afterGroup">
                            <p:stCondLst>
                              <p:cond delay="500"/>
                            </p:stCondLst>
                            <p:childTnLst>
                              <p:par>
                                <p:cTn id="14" presetID="9" presetClass="entr" presetSubtype="0" fill="hold" grpId="2" nodeType="afterEffect">
                                  <p:stCondLst>
                                    <p:cond delay="500"/>
                                  </p:stCondLst>
                                  <p:childTnLst>
                                    <p:set>
                                      <p:cBhvr>
                                        <p:cTn id="15" dur="1" fill="hold">
                                          <p:stCondLst>
                                            <p:cond delay="0"/>
                                          </p:stCondLst>
                                        </p:cTn>
                                        <p:tgtEl>
                                          <p:spTgt spid="141327"/>
                                        </p:tgtEl>
                                        <p:attrNameLst>
                                          <p:attrName>style.visibility</p:attrName>
                                        </p:attrNameLst>
                                      </p:cBhvr>
                                      <p:to>
                                        <p:strVal val="visible"/>
                                      </p:to>
                                    </p:set>
                                    <p:animEffect transition="in" filter="dissolve">
                                      <p:cBhvr>
                                        <p:cTn id="16" dur="500"/>
                                        <p:tgtEl>
                                          <p:spTgt spid="141327"/>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4" fill="hold" grpId="3" nodeType="clickEffect">
                                  <p:stCondLst>
                                    <p:cond delay="0"/>
                                  </p:stCondLst>
                                  <p:childTnLst>
                                    <p:set>
                                      <p:cBhvr>
                                        <p:cTn id="20" dur="1" fill="hold">
                                          <p:stCondLst>
                                            <p:cond delay="0"/>
                                          </p:stCondLst>
                                        </p:cTn>
                                        <p:tgtEl>
                                          <p:spTgt spid="141331"/>
                                        </p:tgtEl>
                                        <p:attrNameLst>
                                          <p:attrName>style.visibility</p:attrName>
                                        </p:attrNameLst>
                                      </p:cBhvr>
                                      <p:to>
                                        <p:strVal val="visible"/>
                                      </p:to>
                                    </p:set>
                                    <p:animEffect transition="in" filter="wipe(down)">
                                      <p:cBhvr>
                                        <p:cTn id="21" dur="500"/>
                                        <p:tgtEl>
                                          <p:spTgt spid="141331"/>
                                        </p:tgtEl>
                                      </p:cBhvr>
                                    </p:animEffect>
                                  </p:childTnLst>
                                </p:cTn>
                              </p:par>
                            </p:childTnLst>
                          </p:cTn>
                        </p:par>
                        <p:par>
                          <p:cTn id="22" fill="hold" nodeType="afterGroup">
                            <p:stCondLst>
                              <p:cond delay="500"/>
                            </p:stCondLst>
                            <p:childTnLst>
                              <p:par>
                                <p:cTn id="23" presetID="9" presetClass="entr" presetSubtype="0" fill="hold" grpId="4" nodeType="afterEffect">
                                  <p:stCondLst>
                                    <p:cond delay="500"/>
                                  </p:stCondLst>
                                  <p:childTnLst>
                                    <p:set>
                                      <p:cBhvr>
                                        <p:cTn id="24" dur="1" fill="hold">
                                          <p:stCondLst>
                                            <p:cond delay="0"/>
                                          </p:stCondLst>
                                        </p:cTn>
                                        <p:tgtEl>
                                          <p:spTgt spid="141328"/>
                                        </p:tgtEl>
                                        <p:attrNameLst>
                                          <p:attrName>style.visibility</p:attrName>
                                        </p:attrNameLst>
                                      </p:cBhvr>
                                      <p:to>
                                        <p:strVal val="visible"/>
                                      </p:to>
                                    </p:set>
                                    <p:animEffect transition="in" filter="dissolve">
                                      <p:cBhvr>
                                        <p:cTn id="25" dur="500"/>
                                        <p:tgtEl>
                                          <p:spTgt spid="141328"/>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22" presetClass="entr" presetSubtype="4" fill="hold" grpId="5" nodeType="clickEffect">
                                  <p:stCondLst>
                                    <p:cond delay="0"/>
                                  </p:stCondLst>
                                  <p:childTnLst>
                                    <p:set>
                                      <p:cBhvr>
                                        <p:cTn id="29" dur="1" fill="hold">
                                          <p:stCondLst>
                                            <p:cond delay="0"/>
                                          </p:stCondLst>
                                        </p:cTn>
                                        <p:tgtEl>
                                          <p:spTgt spid="141332"/>
                                        </p:tgtEl>
                                        <p:attrNameLst>
                                          <p:attrName>style.visibility</p:attrName>
                                        </p:attrNameLst>
                                      </p:cBhvr>
                                      <p:to>
                                        <p:strVal val="visible"/>
                                      </p:to>
                                    </p:set>
                                    <p:animEffect transition="in" filter="wipe(down)">
                                      <p:cBhvr>
                                        <p:cTn id="30" dur="500"/>
                                        <p:tgtEl>
                                          <p:spTgt spid="141332"/>
                                        </p:tgtEl>
                                      </p:cBhvr>
                                    </p:animEffect>
                                  </p:childTnLst>
                                </p:cTn>
                              </p:par>
                            </p:childTnLst>
                          </p:cTn>
                        </p:par>
                        <p:par>
                          <p:cTn id="31" fill="hold" nodeType="afterGroup">
                            <p:stCondLst>
                              <p:cond delay="500"/>
                            </p:stCondLst>
                            <p:childTnLst>
                              <p:par>
                                <p:cTn id="32" presetID="22" presetClass="entr" presetSubtype="4" fill="hold" grpId="6" nodeType="afterEffect">
                                  <p:stCondLst>
                                    <p:cond delay="500"/>
                                  </p:stCondLst>
                                  <p:childTnLst>
                                    <p:set>
                                      <p:cBhvr>
                                        <p:cTn id="33" dur="1" fill="hold">
                                          <p:stCondLst>
                                            <p:cond delay="0"/>
                                          </p:stCondLst>
                                        </p:cTn>
                                        <p:tgtEl>
                                          <p:spTgt spid="5"/>
                                        </p:tgtEl>
                                        <p:attrNameLst>
                                          <p:attrName>style.visibility</p:attrName>
                                        </p:attrNameLst>
                                      </p:cBhvr>
                                      <p:to>
                                        <p:strVal val="visible"/>
                                      </p:to>
                                    </p:set>
                                    <p:animEffect transition="in" filter="wipe(down)">
                                      <p:cBhvr>
                                        <p:cTn id="3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26" grpId="0"/>
      <p:bldP spid="141330" grpId="1"/>
      <p:bldP spid="141327" grpId="2"/>
      <p:bldP spid="141331" grpId="3"/>
      <p:bldP spid="141328" grpId="4"/>
      <p:bldP spid="141332" grpId="5"/>
      <p:bldP spid="5" grpId="6"/>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18435" name="Text Box 4"/>
          <p:cNvSpPr txBox="1"/>
          <p:nvPr/>
        </p:nvSpPr>
        <p:spPr>
          <a:xfrm>
            <a:off x="790575" y="1628775"/>
            <a:ext cx="1081088" cy="583565"/>
          </a:xfrm>
          <a:prstGeom prst="rect">
            <a:avLst/>
          </a:prstGeom>
          <a:solidFill>
            <a:schemeClr val="accent3">
              <a:lumMod val="40000"/>
              <a:lumOff val="60000"/>
            </a:schemeClr>
          </a:solidFill>
          <a:ln w="19050" cap="flat" cmpd="sng">
            <a:solidFill>
              <a:srgbClr val="FF0000"/>
            </a:solidFill>
            <a:prstDash val="solid"/>
            <a:bevel/>
            <a:headEnd type="none" w="med" len="med"/>
            <a:tailEnd type="none" w="med" len="med"/>
          </a:ln>
        </p:spPr>
        <p:txBody>
          <a:bodyPr anchor="t">
            <a:spAutoFit/>
          </a:bodyPr>
          <a:lstStyle/>
          <a:p>
            <a:pPr>
              <a:buFont typeface="Wingdings" panose="05000000000000000000" pitchFamily="2" charset="2"/>
            </a:pPr>
            <a:r>
              <a:rPr lang="zh-CN" altLang="en-US" sz="3200" b="1">
                <a:latin typeface="Arial" panose="020b0604020202020204" pitchFamily="34" charset="0"/>
                <a:ea typeface="楷体_GB2312" panose="02010600030101010101" charset="-122"/>
              </a:rPr>
              <a:t>措施</a:t>
            </a:r>
            <a:endParaRPr lang="zh-CN" altLang="en-US" sz="3200" b="1">
              <a:latin typeface="Arial" panose="020b0604020202020204" pitchFamily="34" charset="0"/>
              <a:ea typeface="楷体_GB2312" panose="02010600030101010101" charset="-122"/>
            </a:endParaRPr>
          </a:p>
        </p:txBody>
      </p:sp>
      <p:sp>
        <p:nvSpPr>
          <p:cNvPr id="18436" name="Text Box 5"/>
          <p:cNvSpPr txBox="1"/>
          <p:nvPr/>
        </p:nvSpPr>
        <p:spPr>
          <a:xfrm>
            <a:off x="790575" y="2768600"/>
            <a:ext cx="1081088" cy="583565"/>
          </a:xfrm>
          <a:prstGeom prst="rect">
            <a:avLst/>
          </a:prstGeom>
          <a:solidFill>
            <a:schemeClr val="accent3">
              <a:lumMod val="40000"/>
              <a:lumOff val="60000"/>
            </a:schemeClr>
          </a:solidFill>
          <a:ln w="15875" cap="flat" cmpd="sng">
            <a:solidFill>
              <a:srgbClr val="FF0000"/>
            </a:solidFill>
            <a:prstDash val="solid"/>
            <a:miter/>
            <a:headEnd type="none" w="med" len="med"/>
            <a:tailEnd type="none" w="med" len="med"/>
          </a:ln>
        </p:spPr>
        <p:txBody>
          <a:bodyPr anchor="t">
            <a:spAutoFit/>
          </a:bodyPr>
          <a:lstStyle/>
          <a:p>
            <a:pPr>
              <a:buFont typeface="Wingdings" panose="05000000000000000000" pitchFamily="2" charset="2"/>
            </a:pPr>
            <a:r>
              <a:rPr lang="zh-CN" altLang="en-US" sz="3200" b="1">
                <a:latin typeface="Arial" panose="020b0604020202020204" pitchFamily="34" charset="0"/>
                <a:ea typeface="楷体_GB2312" panose="02010600030101010101" charset="-122"/>
              </a:rPr>
              <a:t>措施</a:t>
            </a:r>
            <a:endParaRPr lang="zh-CN" altLang="en-US" sz="3200" b="1">
              <a:latin typeface="Arial" panose="020b0604020202020204" pitchFamily="34" charset="0"/>
              <a:ea typeface="楷体_GB2312" panose="02010600030101010101" charset="-122"/>
            </a:endParaRPr>
          </a:p>
        </p:txBody>
      </p:sp>
      <p:sp>
        <p:nvSpPr>
          <p:cNvPr id="18437" name="Text Box 6"/>
          <p:cNvSpPr txBox="1"/>
          <p:nvPr/>
        </p:nvSpPr>
        <p:spPr>
          <a:xfrm>
            <a:off x="790575" y="3789363"/>
            <a:ext cx="1081088" cy="588962"/>
          </a:xfrm>
          <a:prstGeom prst="rect">
            <a:avLst/>
          </a:prstGeom>
          <a:solidFill>
            <a:srgbClr val="FFFF00"/>
          </a:solidFill>
          <a:ln w="9525" cap="flat" cmpd="sng">
            <a:solidFill>
              <a:srgbClr val="FFFF00">
                <a:alpha val="88000"/>
              </a:srgbClr>
            </a:solidFill>
            <a:prstDash val="solid"/>
            <a:miter/>
            <a:headEnd type="none" w="med" len="med"/>
            <a:tailEnd type="none" w="med" len="med"/>
          </a:ln>
        </p:spPr>
        <p:txBody>
          <a:bodyPr anchor="t">
            <a:spAutoFit/>
          </a:bodyPr>
          <a:lstStyle/>
          <a:p>
            <a:pPr>
              <a:buFont typeface="Wingdings" panose="05000000000000000000" pitchFamily="2" charset="2"/>
            </a:pPr>
            <a:r>
              <a:rPr lang="zh-CN" altLang="en-US" sz="3200">
                <a:latin typeface="Arial" panose="020b0604020202020204" pitchFamily="34" charset="0"/>
                <a:ea typeface="楷体_GB2312" panose="02010600030101010101" charset="-122"/>
              </a:rPr>
              <a:t>措施</a:t>
            </a:r>
            <a:endParaRPr lang="zh-CN" altLang="en-US" sz="3200">
              <a:latin typeface="Arial" panose="020b0604020202020204" pitchFamily="34" charset="0"/>
              <a:ea typeface="楷体_GB2312" panose="02010600030101010101" charset="-122"/>
            </a:endParaRPr>
          </a:p>
        </p:txBody>
      </p:sp>
      <p:sp>
        <p:nvSpPr>
          <p:cNvPr id="18438" name="Text Box 7"/>
          <p:cNvSpPr txBox="1"/>
          <p:nvPr/>
        </p:nvSpPr>
        <p:spPr>
          <a:xfrm>
            <a:off x="790575" y="5145088"/>
            <a:ext cx="1081088" cy="588962"/>
          </a:xfrm>
          <a:prstGeom prst="rect">
            <a:avLst/>
          </a:prstGeom>
          <a:solidFill>
            <a:srgbClr val="FFFF00"/>
          </a:solidFill>
          <a:ln w="15875" cap="flat" cmpd="sng">
            <a:solidFill>
              <a:srgbClr val="FF0000"/>
            </a:solidFill>
            <a:prstDash val="solid"/>
            <a:miter/>
            <a:headEnd type="none" w="med" len="med"/>
            <a:tailEnd type="none" w="med" len="med"/>
          </a:ln>
        </p:spPr>
        <p:txBody>
          <a:bodyPr anchor="t">
            <a:spAutoFit/>
          </a:bodyPr>
          <a:lstStyle/>
          <a:p>
            <a:pPr>
              <a:buFont typeface="Wingdings" panose="05000000000000000000" pitchFamily="2" charset="2"/>
            </a:pPr>
            <a:r>
              <a:rPr lang="zh-CN" altLang="en-US" sz="3200">
                <a:latin typeface="Arial" panose="020b0604020202020204" pitchFamily="34" charset="0"/>
                <a:ea typeface="楷体_GB2312" panose="02010600030101010101" charset="-122"/>
              </a:rPr>
              <a:t>措施</a:t>
            </a:r>
            <a:endParaRPr lang="zh-CN" altLang="en-US" sz="3200">
              <a:latin typeface="Arial" panose="020b0604020202020204" pitchFamily="34" charset="0"/>
              <a:ea typeface="楷体_GB2312" panose="02010600030101010101" charset="-122"/>
            </a:endParaRPr>
          </a:p>
        </p:txBody>
      </p:sp>
      <p:sp>
        <p:nvSpPr>
          <p:cNvPr id="18439" name="Line 8"/>
          <p:cNvSpPr/>
          <p:nvPr/>
        </p:nvSpPr>
        <p:spPr>
          <a:xfrm>
            <a:off x="1943100" y="3300413"/>
            <a:ext cx="1655763" cy="0"/>
          </a:xfrm>
          <a:prstGeom prst="line">
            <a:avLst/>
          </a:prstGeom>
          <a:ln w="25400" cap="flat" cmpd="sng">
            <a:solidFill>
              <a:schemeClr val="accent1"/>
            </a:solidFill>
            <a:prstDash val="solid"/>
            <a:round/>
            <a:headEnd type="none" w="med" len="med"/>
            <a:tailEnd type="none" w="med" len="med"/>
          </a:ln>
        </p:spPr>
        <p:txBody>
          <a:bodyPr/>
          <a:lstStyle/>
          <a:p/>
        </p:txBody>
      </p:sp>
      <p:sp>
        <p:nvSpPr>
          <p:cNvPr id="18440" name="AutoShape 9"/>
          <p:cNvSpPr/>
          <p:nvPr/>
        </p:nvSpPr>
        <p:spPr>
          <a:xfrm>
            <a:off x="3851275" y="1989138"/>
            <a:ext cx="433388" cy="215900"/>
          </a:xfrm>
          <a:custGeom>
            <a:cxnLst>
              <a:cxn ang="17694720">
                <a:pos x="2147483646" y="0"/>
              </a:cxn>
              <a:cxn ang="11796480">
                <a:pos x="0" y="107800119"/>
              </a:cxn>
              <a:cxn ang="5898240">
                <a:pos x="2147483646" y="215600229"/>
              </a:cxn>
              <a:cxn ang="0">
                <a:pos x="2147483646" y="107800119"/>
              </a:cxn>
            </a:cxnLst>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525" cap="flat" cmpd="sng">
            <a:solidFill>
              <a:schemeClr val="accent1"/>
            </a:solidFill>
            <a:prstDash val="solid"/>
            <a:miter/>
            <a:headEnd type="none" w="med" len="med"/>
            <a:tailEnd type="none" w="med" len="med"/>
          </a:ln>
        </p:spPr>
        <p:txBody>
          <a:bodyPr/>
          <a:lstStyle/>
          <a:p>
            <a:endParaRPr lang="zh-CN" altLang="en-US"/>
          </a:p>
        </p:txBody>
      </p:sp>
      <p:sp>
        <p:nvSpPr>
          <p:cNvPr id="18441" name="AutoShape 10"/>
          <p:cNvSpPr/>
          <p:nvPr/>
        </p:nvSpPr>
        <p:spPr>
          <a:xfrm>
            <a:off x="3851275" y="2940050"/>
            <a:ext cx="433388" cy="215900"/>
          </a:xfrm>
          <a:custGeom>
            <a:cxnLst>
              <a:cxn ang="17694720">
                <a:pos x="2147483646" y="0"/>
              </a:cxn>
              <a:cxn ang="11796480">
                <a:pos x="0" y="107800119"/>
              </a:cxn>
              <a:cxn ang="5898240">
                <a:pos x="2147483646" y="215600229"/>
              </a:cxn>
              <a:cxn ang="0">
                <a:pos x="2147483646" y="107800119"/>
              </a:cxn>
            </a:cxnLst>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525" cap="flat" cmpd="sng">
            <a:solidFill>
              <a:srgbClr val="0000FF"/>
            </a:solidFill>
            <a:prstDash val="solid"/>
            <a:miter/>
            <a:headEnd type="none" w="med" len="med"/>
            <a:tailEnd type="none" w="med" len="med"/>
          </a:ln>
        </p:spPr>
        <p:txBody>
          <a:bodyPr/>
          <a:lstStyle/>
          <a:p>
            <a:endParaRPr lang="zh-CN" altLang="en-US"/>
          </a:p>
        </p:txBody>
      </p:sp>
      <p:sp>
        <p:nvSpPr>
          <p:cNvPr id="18442" name="AutoShape 11"/>
          <p:cNvSpPr/>
          <p:nvPr/>
        </p:nvSpPr>
        <p:spPr>
          <a:xfrm>
            <a:off x="3851275" y="4076700"/>
            <a:ext cx="433388" cy="215900"/>
          </a:xfrm>
          <a:custGeom>
            <a:cxnLst>
              <a:cxn ang="17694720">
                <a:pos x="2147483646" y="0"/>
              </a:cxn>
              <a:cxn ang="11796480">
                <a:pos x="0" y="107800119"/>
              </a:cxn>
              <a:cxn ang="5898240">
                <a:pos x="2147483646" y="215600229"/>
              </a:cxn>
              <a:cxn ang="0">
                <a:pos x="2147483646" y="107800119"/>
              </a:cxn>
            </a:cxnLst>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525" cap="flat" cmpd="sng">
            <a:solidFill>
              <a:srgbClr val="0000FF"/>
            </a:solidFill>
            <a:prstDash val="solid"/>
            <a:miter/>
            <a:headEnd type="none" w="med" len="med"/>
            <a:tailEnd type="none" w="med" len="med"/>
          </a:ln>
        </p:spPr>
        <p:txBody>
          <a:bodyPr/>
          <a:lstStyle/>
          <a:p>
            <a:endParaRPr lang="zh-CN" altLang="en-US"/>
          </a:p>
        </p:txBody>
      </p:sp>
      <p:sp>
        <p:nvSpPr>
          <p:cNvPr id="18443" name="AutoShape 12"/>
          <p:cNvSpPr/>
          <p:nvPr/>
        </p:nvSpPr>
        <p:spPr>
          <a:xfrm>
            <a:off x="3851275" y="5373688"/>
            <a:ext cx="433388" cy="215900"/>
          </a:xfrm>
          <a:custGeom>
            <a:cxnLst>
              <a:cxn ang="17694720">
                <a:pos x="2147483646" y="0"/>
              </a:cxn>
              <a:cxn ang="11796480">
                <a:pos x="0" y="107800119"/>
              </a:cxn>
              <a:cxn ang="5898240">
                <a:pos x="2147483646" y="215600229"/>
              </a:cxn>
              <a:cxn ang="0">
                <a:pos x="2147483646" y="107800119"/>
              </a:cxn>
            </a:cxnLst>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525" cap="flat" cmpd="sng">
            <a:solidFill>
              <a:srgbClr val="0000FF"/>
            </a:solidFill>
            <a:prstDash val="solid"/>
            <a:miter/>
            <a:headEnd type="none" w="med" len="med"/>
            <a:tailEnd type="none" w="med" len="med"/>
          </a:ln>
        </p:spPr>
        <p:txBody>
          <a:bodyPr/>
          <a:lstStyle/>
          <a:p>
            <a:endParaRPr lang="zh-CN" altLang="en-US"/>
          </a:p>
        </p:txBody>
      </p:sp>
      <p:sp>
        <p:nvSpPr>
          <p:cNvPr id="18444" name="AutoShape 13"/>
          <p:cNvSpPr/>
          <p:nvPr/>
        </p:nvSpPr>
        <p:spPr>
          <a:xfrm>
            <a:off x="5797550" y="1860550"/>
            <a:ext cx="287338" cy="2736850"/>
          </a:xfrm>
          <a:prstGeom prst="rightBrace">
            <a:avLst>
              <a:gd name="adj1" fmla="val 79329"/>
              <a:gd name="adj2" fmla="val 50000"/>
            </a:avLst>
          </a:prstGeom>
          <a:solidFill>
            <a:srgbClr val="0000FF"/>
          </a:solidFill>
          <a:ln w="38100" cap="flat" cmpd="sng">
            <a:solidFill>
              <a:srgbClr val="0000FF"/>
            </a:solidFill>
            <a:prstDash val="solid"/>
            <a:round/>
            <a:headEnd type="none" w="med" len="med"/>
            <a:tailEnd type="none" w="med" len="med"/>
          </a:ln>
        </p:spPr>
        <p:txBody>
          <a:bodyPr wrap="none" anchor="ctr"/>
          <a:lstStyle/>
          <a:p>
            <a:pPr>
              <a:buFont typeface="Wingdings" panose="05000000000000000000" pitchFamily="2" charset="2"/>
            </a:pPr>
            <a:endParaRPr lang="zh-CN" altLang="en-US">
              <a:latin typeface="Arial" panose="020b0604020202020204" pitchFamily="34" charset="0"/>
              <a:ea typeface="宋体" panose="02010600030101010101" pitchFamily="2" charset="-122"/>
            </a:endParaRPr>
          </a:p>
        </p:txBody>
      </p:sp>
      <p:sp>
        <p:nvSpPr>
          <p:cNvPr id="18445" name="AutoShape 14"/>
          <p:cNvSpPr/>
          <p:nvPr/>
        </p:nvSpPr>
        <p:spPr>
          <a:xfrm>
            <a:off x="6084888" y="5373688"/>
            <a:ext cx="433387" cy="215900"/>
          </a:xfrm>
          <a:custGeom>
            <a:cxnLst>
              <a:cxn ang="17694720">
                <a:pos x="2147483646" y="0"/>
              </a:cxn>
              <a:cxn ang="11796480">
                <a:pos x="0" y="107800119"/>
              </a:cxn>
              <a:cxn ang="5898240">
                <a:pos x="2147483646" y="215600229"/>
              </a:cxn>
              <a:cxn ang="0">
                <a:pos x="2147483646" y="107800119"/>
              </a:cxn>
            </a:cxnLst>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00FF"/>
          </a:solidFill>
          <a:ln w="9525" cap="flat" cmpd="sng">
            <a:solidFill>
              <a:srgbClr val="0000FF"/>
            </a:solidFill>
            <a:prstDash val="solid"/>
            <a:miter/>
            <a:headEnd type="none" w="med" len="med"/>
            <a:tailEnd type="none" w="med" len="med"/>
          </a:ln>
        </p:spPr>
        <p:txBody>
          <a:bodyPr/>
          <a:lstStyle/>
          <a:p>
            <a:endParaRPr lang="zh-CN" altLang="en-US"/>
          </a:p>
        </p:txBody>
      </p:sp>
      <p:sp>
        <p:nvSpPr>
          <p:cNvPr id="273423" name="Text Box 15"/>
          <p:cNvSpPr txBox="1"/>
          <p:nvPr/>
        </p:nvSpPr>
        <p:spPr>
          <a:xfrm>
            <a:off x="1943100" y="1412875"/>
            <a:ext cx="1836738" cy="1076325"/>
          </a:xfrm>
          <a:prstGeom prst="rect">
            <a:avLst/>
          </a:prstGeom>
          <a:solidFill>
            <a:srgbClr val="FFFF00"/>
          </a:solidFill>
          <a:ln w="15875" cap="flat" cmpd="sng">
            <a:solidFill>
              <a:srgbClr val="FF0000"/>
            </a:solidFill>
            <a:prstDash val="solid"/>
            <a:miter/>
            <a:headEnd type="none" w="med" len="med"/>
            <a:tailEnd type="none" w="med" len="med"/>
          </a:ln>
        </p:spPr>
        <p:txBody>
          <a:bodyPr anchor="t">
            <a:spAutoFit/>
          </a:bodyPr>
          <a:lstStyle/>
          <a:p>
            <a:pPr algn="ctr">
              <a:buFont typeface="Wingdings" panose="05000000000000000000" pitchFamily="2" charset="2"/>
            </a:pPr>
            <a:r>
              <a:rPr lang="zh-CN" altLang="en-US" sz="3200" b="1">
                <a:solidFill>
                  <a:schemeClr val="tx1"/>
                </a:solidFill>
                <a:latin typeface="Arial" panose="020b0604020202020204" pitchFamily="34" charset="0"/>
                <a:ea typeface="楷体_GB2312" panose="02010600030101010101" charset="-122"/>
              </a:rPr>
              <a:t>增设</a:t>
            </a:r>
            <a:endParaRPr lang="zh-CN" altLang="en-US" sz="3200" b="1">
              <a:solidFill>
                <a:schemeClr val="tx1"/>
              </a:solidFill>
              <a:latin typeface="Arial" panose="020b0604020202020204" pitchFamily="34" charset="0"/>
              <a:ea typeface="楷体_GB2312" panose="02010600030101010101" charset="-122"/>
            </a:endParaRPr>
          </a:p>
          <a:p>
            <a:pPr algn="ctr">
              <a:buFont typeface="Wingdings" panose="05000000000000000000" pitchFamily="2" charset="2"/>
            </a:pPr>
            <a:r>
              <a:rPr lang="zh-CN" altLang="en-US" sz="3200" b="1">
                <a:solidFill>
                  <a:schemeClr val="tx1"/>
                </a:solidFill>
                <a:latin typeface="Arial" panose="020b0604020202020204" pitchFamily="34" charset="0"/>
                <a:ea typeface="楷体_GB2312" panose="02010600030101010101" charset="-122"/>
              </a:rPr>
              <a:t>官僚机构</a:t>
            </a:r>
            <a:endParaRPr lang="zh-CN" altLang="en-US" sz="3200" b="1">
              <a:solidFill>
                <a:schemeClr val="tx1"/>
              </a:solidFill>
              <a:latin typeface="Arial" panose="020b0604020202020204" pitchFamily="34" charset="0"/>
              <a:ea typeface="楷体_GB2312" panose="02010600030101010101" charset="-122"/>
            </a:endParaRPr>
          </a:p>
        </p:txBody>
      </p:sp>
      <p:sp>
        <p:nvSpPr>
          <p:cNvPr id="273424" name="Text Box 16"/>
          <p:cNvSpPr txBox="1"/>
          <p:nvPr/>
        </p:nvSpPr>
        <p:spPr>
          <a:xfrm>
            <a:off x="1943100" y="2781300"/>
            <a:ext cx="1836738" cy="583565"/>
          </a:xfrm>
          <a:prstGeom prst="rect">
            <a:avLst/>
          </a:prstGeom>
          <a:solidFill>
            <a:srgbClr val="FFFF00"/>
          </a:solidFill>
          <a:ln w="15875" cap="flat" cmpd="sng">
            <a:solidFill>
              <a:srgbClr val="FF0000"/>
            </a:solidFill>
            <a:prstDash val="solid"/>
            <a:miter/>
            <a:headEnd type="none" w="med" len="med"/>
            <a:tailEnd type="none" w="med" len="med"/>
          </a:ln>
        </p:spPr>
        <p:txBody>
          <a:bodyPr anchor="t">
            <a:spAutoFit/>
          </a:bodyPr>
          <a:lstStyle/>
          <a:p>
            <a:pPr>
              <a:buFont typeface="Wingdings" panose="05000000000000000000" pitchFamily="2" charset="2"/>
            </a:pPr>
            <a:r>
              <a:rPr lang="zh-CN" altLang="en-US" sz="3200">
                <a:solidFill>
                  <a:schemeClr val="tx1"/>
                </a:solidFill>
                <a:uFillTx/>
                <a:latin typeface="Arial" panose="020b0604020202020204" pitchFamily="34" charset="0"/>
                <a:ea typeface="楷体_GB2312" panose="02010600030101010101" charset="-122"/>
              </a:rPr>
              <a:t>扩充军队</a:t>
            </a:r>
            <a:endParaRPr lang="zh-CN" altLang="en-US" sz="3200">
              <a:solidFill>
                <a:schemeClr val="tx1"/>
              </a:solidFill>
              <a:uFillTx/>
              <a:latin typeface="Arial" panose="020b0604020202020204" pitchFamily="34" charset="0"/>
              <a:ea typeface="楷体_GB2312" panose="02010600030101010101" charset="-122"/>
            </a:endParaRPr>
          </a:p>
        </p:txBody>
      </p:sp>
      <p:sp>
        <p:nvSpPr>
          <p:cNvPr id="273425" name="Text Box 17"/>
          <p:cNvSpPr txBox="1"/>
          <p:nvPr/>
        </p:nvSpPr>
        <p:spPr>
          <a:xfrm>
            <a:off x="1979613" y="3648075"/>
            <a:ext cx="1836737" cy="1076325"/>
          </a:xfrm>
          <a:prstGeom prst="rect">
            <a:avLst/>
          </a:prstGeom>
          <a:solidFill>
            <a:schemeClr val="accent3">
              <a:lumMod val="40000"/>
              <a:lumOff val="60000"/>
              <a:alpha val="94000"/>
            </a:schemeClr>
          </a:solidFill>
          <a:ln w="15875" cap="flat" cmpd="sng">
            <a:solidFill>
              <a:srgbClr val="FF0000"/>
            </a:solidFill>
            <a:prstDash val="solid"/>
            <a:miter/>
            <a:headEnd type="none" w="med" len="med"/>
            <a:tailEnd type="none" w="med" len="med"/>
          </a:ln>
        </p:spPr>
        <p:txBody>
          <a:bodyPr anchor="t">
            <a:spAutoFit/>
          </a:bodyPr>
          <a:lstStyle/>
          <a:p>
            <a:pPr>
              <a:buFont typeface="Wingdings" panose="05000000000000000000" pitchFamily="2" charset="2"/>
            </a:pPr>
            <a:r>
              <a:rPr lang="zh-CN" altLang="en-US" sz="3200" b="1">
                <a:solidFill>
                  <a:schemeClr val="tx1"/>
                </a:solidFill>
                <a:latin typeface="Arial" panose="020b0604020202020204" pitchFamily="34" charset="0"/>
                <a:ea typeface="楷体_GB2312" panose="02010600030101010101" charset="-122"/>
              </a:rPr>
              <a:t>养兵养官</a:t>
            </a:r>
            <a:endParaRPr lang="zh-CN" altLang="en-US" sz="3200" b="1">
              <a:solidFill>
                <a:schemeClr val="tx1"/>
              </a:solidFill>
              <a:latin typeface="Arial" panose="020b0604020202020204" pitchFamily="34" charset="0"/>
              <a:ea typeface="楷体_GB2312" panose="02010600030101010101" charset="-122"/>
            </a:endParaRPr>
          </a:p>
          <a:p>
            <a:pPr>
              <a:buFont typeface="Wingdings" panose="05000000000000000000" pitchFamily="2" charset="2"/>
            </a:pPr>
            <a:r>
              <a:rPr lang="zh-CN" altLang="en-US" sz="3200" b="1">
                <a:solidFill>
                  <a:schemeClr val="tx1"/>
                </a:solidFill>
                <a:latin typeface="Arial" panose="020b0604020202020204" pitchFamily="34" charset="0"/>
                <a:ea typeface="楷体_GB2312" panose="02010600030101010101" charset="-122"/>
              </a:rPr>
              <a:t>战争赔款</a:t>
            </a:r>
            <a:endParaRPr lang="zh-CN" altLang="en-US" sz="3200" b="1">
              <a:solidFill>
                <a:schemeClr val="tx1"/>
              </a:solidFill>
              <a:latin typeface="Arial" panose="020b0604020202020204" pitchFamily="34" charset="0"/>
              <a:ea typeface="楷体_GB2312" panose="02010600030101010101" charset="-122"/>
            </a:endParaRPr>
          </a:p>
        </p:txBody>
      </p:sp>
      <p:sp>
        <p:nvSpPr>
          <p:cNvPr id="273426" name="Text Box 18"/>
          <p:cNvSpPr txBox="1"/>
          <p:nvPr/>
        </p:nvSpPr>
        <p:spPr>
          <a:xfrm>
            <a:off x="1943100" y="5145088"/>
            <a:ext cx="1836738" cy="583565"/>
          </a:xfrm>
          <a:prstGeom prst="rect">
            <a:avLst/>
          </a:prstGeom>
          <a:solidFill>
            <a:schemeClr val="accent3">
              <a:lumMod val="40000"/>
              <a:lumOff val="60000"/>
            </a:schemeClr>
          </a:solidFill>
          <a:ln w="9525" cap="flat" cmpd="sng">
            <a:solidFill>
              <a:schemeClr val="accent1"/>
            </a:solidFill>
            <a:prstDash val="solid"/>
            <a:miter/>
            <a:headEnd type="none" w="med" len="med"/>
            <a:tailEnd type="none" w="med" len="med"/>
          </a:ln>
        </p:spPr>
        <p:txBody>
          <a:bodyPr anchor="t">
            <a:spAutoFit/>
          </a:bodyPr>
          <a:lstStyle/>
          <a:p>
            <a:pPr algn="ctr">
              <a:buFont typeface="Wingdings" panose="05000000000000000000" pitchFamily="2" charset="2"/>
            </a:pPr>
            <a:r>
              <a:rPr lang="zh-CN" altLang="en-US" sz="3200" b="1">
                <a:solidFill>
                  <a:schemeClr val="tx1"/>
                </a:solidFill>
                <a:latin typeface="Arial" panose="020b0604020202020204" pitchFamily="34" charset="0"/>
                <a:ea typeface="楷体_GB2312" panose="02010600030101010101" charset="-122"/>
              </a:rPr>
              <a:t>分散军权</a:t>
            </a:r>
            <a:endParaRPr lang="zh-CN" altLang="en-US" sz="3200" b="1">
              <a:solidFill>
                <a:schemeClr val="tx1"/>
              </a:solidFill>
              <a:latin typeface="Arial" panose="020b0604020202020204" pitchFamily="34" charset="0"/>
              <a:ea typeface="楷体_GB2312" panose="02010600030101010101" charset="-122"/>
            </a:endParaRPr>
          </a:p>
        </p:txBody>
      </p:sp>
      <p:sp>
        <p:nvSpPr>
          <p:cNvPr id="273427" name="Text Box 19"/>
          <p:cNvSpPr txBox="1">
            <a:spLocks noChangeArrowheads="1"/>
          </p:cNvSpPr>
          <p:nvPr/>
        </p:nvSpPr>
        <p:spPr bwMode="auto">
          <a:xfrm>
            <a:off x="4500563" y="1773238"/>
            <a:ext cx="1079500" cy="588963"/>
          </a:xfrm>
          <a:prstGeom prst="rect">
            <a:avLst/>
          </a:prstGeom>
          <a:solidFill>
            <a:srgbClr val="FFFF00"/>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algn="ctr" defTabSz="914400">
              <a:buClrTx/>
              <a:buSzTx/>
              <a:defRPr/>
            </a:pPr>
            <a:r>
              <a:rPr kumimoji="0" lang="zh-CN" altLang="en-US" sz="3200"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anose="02010600030101010101" charset="-122"/>
                <a:cs typeface="+mn-cs"/>
                <a:sym typeface="+mn-ea"/>
              </a:rPr>
              <a:t>冗官</a:t>
            </a:r>
            <a:endParaRPr kumimoji="0" lang="zh-CN" altLang="en-US" sz="3200"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anose="02010600030101010101" charset="-122"/>
              <a:cs typeface="+mn-cs"/>
              <a:sym typeface="+mn-ea"/>
            </a:endParaRPr>
          </a:p>
        </p:txBody>
      </p:sp>
      <p:sp>
        <p:nvSpPr>
          <p:cNvPr id="273428" name="Text Box 20"/>
          <p:cNvSpPr txBox="1">
            <a:spLocks noChangeArrowheads="1"/>
          </p:cNvSpPr>
          <p:nvPr/>
        </p:nvSpPr>
        <p:spPr bwMode="auto">
          <a:xfrm>
            <a:off x="4500563" y="2797175"/>
            <a:ext cx="1079500" cy="588963"/>
          </a:xfrm>
          <a:prstGeom prst="rect">
            <a:avLst/>
          </a:prstGeom>
          <a:solidFill>
            <a:srgbClr val="FFFF00"/>
          </a:solidFill>
          <a:ln w="9525">
            <a:solidFill>
              <a:schemeClr val="accent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algn="ctr" defTabSz="914400">
              <a:buClrTx/>
              <a:buSzTx/>
              <a:defRPr/>
            </a:pPr>
            <a:r>
              <a:rPr kumimoji="0" lang="zh-CN" altLang="en-US" sz="3200"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anose="02010600030101010101" charset="-122"/>
                <a:cs typeface="+mn-cs"/>
                <a:sym typeface="+mn-ea"/>
              </a:rPr>
              <a:t>冗兵</a:t>
            </a:r>
            <a:endParaRPr kumimoji="0" lang="zh-CN" altLang="en-US" sz="3200"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anose="02010600030101010101" charset="-122"/>
              <a:cs typeface="+mn-cs"/>
              <a:sym typeface="+mn-ea"/>
            </a:endParaRPr>
          </a:p>
        </p:txBody>
      </p:sp>
      <p:sp>
        <p:nvSpPr>
          <p:cNvPr id="273429" name="Text Box 21"/>
          <p:cNvSpPr txBox="1">
            <a:spLocks noChangeArrowheads="1"/>
          </p:cNvSpPr>
          <p:nvPr/>
        </p:nvSpPr>
        <p:spPr bwMode="auto">
          <a:xfrm>
            <a:off x="4498975" y="3860800"/>
            <a:ext cx="1081088" cy="588963"/>
          </a:xfrm>
          <a:prstGeom prst="rect">
            <a:avLst/>
          </a:prstGeom>
          <a:solidFill>
            <a:srgbClr val="FFFF00"/>
          </a:solidFill>
          <a:ln w="9525">
            <a:solidFill>
              <a:schemeClr val="accent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algn="ctr" defTabSz="914400">
              <a:buClrTx/>
              <a:buSzTx/>
              <a:defRPr/>
            </a:pPr>
            <a:r>
              <a:rPr kumimoji="0" lang="zh-CN" altLang="en-US" sz="3200"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anose="02010600030101010101" charset="-122"/>
                <a:cs typeface="+mn-cs"/>
                <a:sym typeface="+mn-ea"/>
              </a:rPr>
              <a:t>冗费</a:t>
            </a:r>
            <a:endParaRPr kumimoji="0" lang="zh-CN" altLang="en-US" sz="3200"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anose="02010600030101010101" charset="-122"/>
              <a:cs typeface="+mn-cs"/>
              <a:sym typeface="+mn-ea"/>
            </a:endParaRPr>
          </a:p>
        </p:txBody>
      </p:sp>
      <p:sp>
        <p:nvSpPr>
          <p:cNvPr id="273430" name="Text Box 22"/>
          <p:cNvSpPr txBox="1">
            <a:spLocks noChangeArrowheads="1"/>
          </p:cNvSpPr>
          <p:nvPr/>
        </p:nvSpPr>
        <p:spPr bwMode="auto">
          <a:xfrm>
            <a:off x="4356100" y="4868863"/>
            <a:ext cx="1549400" cy="1076325"/>
          </a:xfrm>
          <a:prstGeom prst="rect">
            <a:avLst/>
          </a:prstGeom>
          <a:solidFill>
            <a:srgbClr val="FFFF00"/>
          </a:solidFill>
          <a:ln w="9525">
            <a:solidFill>
              <a:schemeClr val="accent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defRPr/>
            </a:pPr>
            <a:r>
              <a:rPr kumimoji="0" lang="zh-CN" altLang="en-US" sz="3200"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anose="02010600030101010101" charset="-122"/>
                <a:cs typeface="+mn-cs"/>
                <a:sym typeface="+mn-ea"/>
              </a:rPr>
              <a:t>军队战</a:t>
            </a:r>
            <a:endParaRPr kumimoji="0" lang="zh-CN" altLang="en-US" sz="3200"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anose="02010600030101010101" charset="-122"/>
              <a:cs typeface="+mn-cs"/>
              <a:sym typeface="+mn-ea"/>
            </a:endParaRPr>
          </a:p>
          <a:p>
            <a:pPr marR="0" defTabSz="914400">
              <a:buClrTx/>
              <a:buSzTx/>
              <a:defRPr/>
            </a:pPr>
            <a:r>
              <a:rPr kumimoji="0" lang="zh-CN" altLang="en-US" sz="3200"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anose="02010600030101010101" charset="-122"/>
                <a:cs typeface="+mn-cs"/>
                <a:sym typeface="+mn-ea"/>
              </a:rPr>
              <a:t>斗力弱</a:t>
            </a:r>
            <a:endParaRPr kumimoji="0" lang="zh-CN" altLang="en-US" sz="3200"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anose="02010600030101010101" charset="-122"/>
              <a:cs typeface="+mn-cs"/>
              <a:sym typeface="+mn-ea"/>
            </a:endParaRPr>
          </a:p>
        </p:txBody>
      </p:sp>
      <p:sp>
        <p:nvSpPr>
          <p:cNvPr id="18454" name="Line 23"/>
          <p:cNvSpPr/>
          <p:nvPr/>
        </p:nvSpPr>
        <p:spPr>
          <a:xfrm flipH="1">
            <a:off x="7270750" y="5676900"/>
            <a:ext cx="1008063" cy="0"/>
          </a:xfrm>
          <a:prstGeom prst="line">
            <a:avLst/>
          </a:prstGeom>
          <a:ln w="25400" cap="flat" cmpd="sng">
            <a:solidFill>
              <a:schemeClr val="accent1"/>
            </a:solidFill>
            <a:prstDash val="solid"/>
            <a:round/>
            <a:headEnd type="none" w="med" len="med"/>
            <a:tailEnd type="none" w="med" len="med"/>
          </a:ln>
        </p:spPr>
        <p:txBody>
          <a:bodyPr/>
          <a:lstStyle/>
          <a:p/>
        </p:txBody>
      </p:sp>
      <p:sp>
        <p:nvSpPr>
          <p:cNvPr id="273432" name="Text Box 24"/>
          <p:cNvSpPr txBox="1">
            <a:spLocks noChangeArrowheads="1"/>
          </p:cNvSpPr>
          <p:nvPr/>
        </p:nvSpPr>
        <p:spPr bwMode="auto">
          <a:xfrm>
            <a:off x="6156325" y="2997200"/>
            <a:ext cx="1908175" cy="588963"/>
          </a:xfrm>
          <a:prstGeom prst="rect">
            <a:avLst/>
          </a:prstGeom>
          <a:solidFill>
            <a:srgbClr val="FFFF00"/>
          </a:solidFill>
          <a:ln w="9525">
            <a:solidFill>
              <a:schemeClr val="accent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algn="ctr" defTabSz="914400">
              <a:buClrTx/>
              <a:buSzTx/>
              <a:defRPr/>
            </a:pPr>
            <a:r>
              <a:rPr kumimoji="0" lang="zh-CN" altLang="en-US" sz="3200"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anose="02010600030101010101" charset="-122"/>
                <a:cs typeface="+mn-cs"/>
                <a:sym typeface="+mn-ea"/>
              </a:rPr>
              <a:t>积贫局面</a:t>
            </a:r>
            <a:endParaRPr kumimoji="0" lang="zh-CN" altLang="en-US" sz="3200"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anose="02010600030101010101" charset="-122"/>
              <a:cs typeface="+mn-cs"/>
              <a:sym typeface="+mn-ea"/>
            </a:endParaRPr>
          </a:p>
        </p:txBody>
      </p:sp>
      <p:sp>
        <p:nvSpPr>
          <p:cNvPr id="273433" name="Text Box 25"/>
          <p:cNvSpPr txBox="1">
            <a:spLocks noChangeArrowheads="1"/>
          </p:cNvSpPr>
          <p:nvPr/>
        </p:nvSpPr>
        <p:spPr bwMode="auto">
          <a:xfrm>
            <a:off x="6588125" y="5084763"/>
            <a:ext cx="1873250" cy="588963"/>
          </a:xfrm>
          <a:prstGeom prst="rect">
            <a:avLst/>
          </a:prstGeom>
          <a:solidFill>
            <a:srgbClr val="FFFF00"/>
          </a:solidFill>
          <a:ln w="9525">
            <a:solidFill>
              <a:schemeClr val="accent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R="0" defTabSz="914400">
              <a:buClrTx/>
              <a:buSzTx/>
              <a:defRPr/>
            </a:pPr>
            <a:r>
              <a:rPr kumimoji="0" lang="zh-CN" altLang="en-US" sz="3200"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anose="02010600030101010101" charset="-122"/>
                <a:cs typeface="+mn-cs"/>
                <a:sym typeface="+mn-ea"/>
              </a:rPr>
              <a:t>积弱局面</a:t>
            </a:r>
            <a:endParaRPr kumimoji="0" lang="zh-CN" altLang="en-US" sz="3200" kern="1200" cap="none" spc="0" normalizeH="0" baseline="0" noProof="0">
              <a:solidFill>
                <a:srgbClr val="FF0000"/>
              </a:solidFill>
              <a:effectLst>
                <a:outerShdw blurRad="38100" dist="38100" dir="2700000" algn="tl">
                  <a:srgbClr val="000000"/>
                </a:outerShdw>
              </a:effectLst>
              <a:latin typeface="Arial" panose="020b0604020202020204" pitchFamily="34" charset="0"/>
              <a:ea typeface="楷体_GB2312" panose="02010600030101010101" charset="-122"/>
              <a:cs typeface="+mn-cs"/>
              <a:sym typeface="+mn-ea"/>
            </a:endParaRPr>
          </a:p>
        </p:txBody>
      </p:sp>
      <p:sp>
        <p:nvSpPr>
          <p:cNvPr id="18458" name="AutoShape 27"/>
          <p:cNvSpPr/>
          <p:nvPr/>
        </p:nvSpPr>
        <p:spPr>
          <a:xfrm>
            <a:off x="8388350" y="836613"/>
            <a:ext cx="144463" cy="215900"/>
          </a:xfrm>
          <a:prstGeom prst="sun">
            <a:avLst>
              <a:gd name="adj" fmla="val 25000"/>
            </a:avLst>
          </a:prstGeom>
          <a:solidFill>
            <a:srgbClr val="FFFF00"/>
          </a:solidFill>
          <a:ln w="9525" cap="flat" cmpd="sng">
            <a:solidFill>
              <a:srgbClr val="FF0000"/>
            </a:solidFill>
            <a:prstDash val="solid"/>
            <a:miter/>
            <a:headEnd type="none" w="med" len="med"/>
            <a:tailEnd type="none" w="med" len="med"/>
          </a:ln>
        </p:spPr>
        <p:txBody>
          <a:bodyPr wrap="none" anchor="ctr"/>
          <a:lstStyle/>
          <a:p>
            <a:pPr>
              <a:buFont typeface="Wingdings" panose="05000000000000000000" pitchFamily="2" charset="2"/>
            </a:pPr>
            <a:endParaRPr lang="zh-CN" altLang="en-US">
              <a:latin typeface="Arial" panose="020b0604020202020204" pitchFamily="34" charset="0"/>
              <a:ea typeface="宋体" panose="02010600030101010101" pitchFamily="2" charset="-122"/>
            </a:endParaRPr>
          </a:p>
        </p:txBody>
      </p:sp>
      <p:sp>
        <p:nvSpPr>
          <p:cNvPr id="18459" name="AutoShape 28">
            <a:hlinkClick r:id="rId2" action="ppaction://hlinksldjump"/>
          </p:cNvPr>
          <p:cNvSpPr/>
          <p:nvPr/>
        </p:nvSpPr>
        <p:spPr>
          <a:xfrm>
            <a:off x="4284663" y="1844675"/>
            <a:ext cx="228600" cy="457200"/>
          </a:xfrm>
          <a:prstGeom prst="irregularSeal1">
            <a:avLst/>
          </a:prstGeom>
          <a:solidFill>
            <a:schemeClr val="accent1"/>
          </a:solidFill>
          <a:ln w="9525" cap="flat" cmpd="sng">
            <a:solidFill>
              <a:schemeClr val="tx1"/>
            </a:solidFill>
            <a:prstDash val="solid"/>
            <a:miter/>
            <a:headEnd type="none" w="med" len="med"/>
            <a:tailEnd type="none" w="med" len="med"/>
          </a:ln>
        </p:spPr>
        <p:txBody>
          <a:bodyPr wrap="none" anchor="ctr"/>
          <a:lstStyle/>
          <a:p>
            <a:pPr>
              <a:buFont typeface="Wingdings" panose="05000000000000000000" pitchFamily="2" charset="2"/>
            </a:pPr>
            <a:endParaRPr lang="zh-CN" altLang="en-US">
              <a:latin typeface="Arial" panose="020b0604020202020204" pitchFamily="34" charset="0"/>
              <a:ea typeface="宋体" panose="02010600030101010101" pitchFamily="2" charset="-122"/>
            </a:endParaRPr>
          </a:p>
        </p:txBody>
      </p:sp>
      <p:sp>
        <p:nvSpPr>
          <p:cNvPr id="18462" name="AutoShape 31">
            <a:hlinkClick r:id="rId3" action="ppaction://hlinksldjump"/>
          </p:cNvPr>
          <p:cNvSpPr/>
          <p:nvPr/>
        </p:nvSpPr>
        <p:spPr>
          <a:xfrm>
            <a:off x="4356100" y="2852738"/>
            <a:ext cx="228600" cy="457200"/>
          </a:xfrm>
          <a:prstGeom prst="irregularSeal1">
            <a:avLst/>
          </a:prstGeom>
          <a:solidFill>
            <a:schemeClr val="accent1"/>
          </a:solidFill>
          <a:ln w="9525" cap="flat" cmpd="sng">
            <a:solidFill>
              <a:schemeClr val="tx1"/>
            </a:solidFill>
            <a:prstDash val="solid"/>
            <a:miter/>
            <a:headEnd type="none" w="med" len="med"/>
            <a:tailEnd type="none" w="med" len="med"/>
          </a:ln>
        </p:spPr>
        <p:txBody>
          <a:bodyPr wrap="none" anchor="ctr"/>
          <a:lstStyle/>
          <a:p>
            <a:pPr>
              <a:buFont typeface="Wingdings" panose="05000000000000000000" pitchFamily="2" charset="2"/>
            </a:pPr>
            <a:endParaRPr lang="zh-CN" altLang="en-US">
              <a:latin typeface="Arial" panose="020b0604020202020204" pitchFamily="34" charset="0"/>
              <a:ea typeface="宋体" panose="02010600030101010101" pitchFamily="2" charset="-122"/>
            </a:endParaRPr>
          </a:p>
        </p:txBody>
      </p:sp>
      <p:sp>
        <p:nvSpPr>
          <p:cNvPr id="18463" name="AutoShape 32">
            <a:hlinkClick r:id="rId4" action="ppaction://hlinksldjump"/>
          </p:cNvPr>
          <p:cNvSpPr/>
          <p:nvPr/>
        </p:nvSpPr>
        <p:spPr>
          <a:xfrm>
            <a:off x="4211638" y="3789363"/>
            <a:ext cx="228600" cy="457200"/>
          </a:xfrm>
          <a:prstGeom prst="irregularSeal1">
            <a:avLst/>
          </a:prstGeom>
          <a:solidFill>
            <a:schemeClr val="accent1"/>
          </a:solidFill>
          <a:ln w="9525" cap="flat" cmpd="sng">
            <a:solidFill>
              <a:schemeClr val="tx1"/>
            </a:solidFill>
            <a:prstDash val="solid"/>
            <a:miter/>
            <a:headEnd type="none" w="med" len="med"/>
            <a:tailEnd type="none" w="med" len="med"/>
          </a:ln>
        </p:spPr>
        <p:txBody>
          <a:bodyPr wrap="none" anchor="ctr"/>
          <a:lstStyle/>
          <a:p>
            <a:pPr>
              <a:buFont typeface="Wingdings" panose="05000000000000000000" pitchFamily="2" charset="2"/>
            </a:pPr>
            <a:endParaRPr lang="zh-CN" altLang="en-US">
              <a:latin typeface="Arial" panose="020b0604020202020204" pitchFamily="34" charset="0"/>
              <a:ea typeface="宋体" panose="02010600030101010101" pitchFamily="2" charset="-122"/>
            </a:endParaRPr>
          </a:p>
        </p:txBody>
      </p:sp>
      <p:sp>
        <p:nvSpPr>
          <p:cNvPr id="2" name="标题 3"/>
          <p:cNvSpPr>
            <a:spLocks noGrp="1"/>
          </p:cNvSpPr>
          <p:nvPr/>
        </p:nvSpPr>
        <p:spPr>
          <a:xfrm>
            <a:off x="347980" y="306070"/>
            <a:ext cx="5617210" cy="530860"/>
          </a:xfrm>
          <a:prstGeom prst="rect">
            <a:avLst/>
          </a:prstGeom>
          <a:solidFill>
            <a:schemeClr val="accent3">
              <a:lumMod val="40000"/>
              <a:lumOff val="60000"/>
              <a:alpha val="82000"/>
            </a:schemeClr>
          </a:solidFill>
          <a:ln w="15875">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a:t>
            </a:r>
            <a:r>
              <a:rPr lang="en-US" altLang="zh-CN" sz="2700" b="1">
                <a:solidFill>
                  <a:schemeClr val="tx1"/>
                </a:solidFill>
                <a:latin typeface="+mn-ea"/>
              </a:rPr>
              <a:t>1</a:t>
            </a:r>
            <a:r>
              <a:rPr lang="zh-CN" altLang="en-US" sz="2700" b="1">
                <a:solidFill>
                  <a:schemeClr val="tx1"/>
                </a:solidFill>
                <a:latin typeface="+mn-ea"/>
              </a:rPr>
              <a:t>）</a:t>
            </a:r>
            <a:r>
              <a:rPr lang="zh-CN" sz="2700" b="1">
                <a:solidFill>
                  <a:schemeClr val="tx1"/>
                </a:solidFill>
                <a:latin typeface="+mn-ea"/>
              </a:rPr>
              <a:t>北宋王安石变法</a:t>
            </a:r>
            <a:r>
              <a:rPr lang="en-US" altLang="zh-CN" sz="2700" b="1">
                <a:solidFill>
                  <a:schemeClr val="tx1"/>
                </a:solidFill>
                <a:latin typeface="+mn-ea"/>
              </a:rPr>
              <a:t>——</a:t>
            </a:r>
            <a:r>
              <a:rPr lang="zh-CN" altLang="en-US" sz="2700" b="1">
                <a:solidFill>
                  <a:schemeClr val="tx1"/>
                </a:solidFill>
                <a:latin typeface="+mn-ea"/>
              </a:rPr>
              <a:t>背景</a:t>
            </a:r>
            <a:endParaRPr lang="zh-CN" altLang="en-US" sz="2700" b="1">
              <a:solidFill>
                <a:schemeClr val="tx1"/>
              </a:solidFill>
              <a:latin typeface="+mn-ea"/>
            </a:endParaRPr>
          </a:p>
        </p:txBody>
      </p:sp>
      <p:sp>
        <p:nvSpPr>
          <p:cNvPr id="4" name="矩形 3"/>
          <p:cNvSpPr/>
          <p:nvPr/>
        </p:nvSpPr>
        <p:spPr>
          <a:xfrm>
            <a:off x="272256" y="6030436"/>
            <a:ext cx="8598694" cy="891540"/>
          </a:xfrm>
          <a:prstGeom prst="rect">
            <a:avLst/>
          </a:prstGeom>
          <a:solidFill>
            <a:srgbClr val="FFFF00"/>
          </a:solidFill>
          <a:ln w="76200" cap="flat" cmpd="tri">
            <a:solidFill>
              <a:srgbClr val="99CCFF"/>
            </a:solidFill>
            <a:prstDash val="solid"/>
            <a:miter/>
            <a:headEnd type="none" w="med" len="med"/>
            <a:tailEnd type="none" w="med" len="med"/>
          </a:ln>
        </p:spPr>
        <p:txBody>
          <a:bodyPr wrap="square" anchor="t">
            <a:spAutoFit/>
          </a:bodyPr>
          <a:lstStyle/>
          <a:p>
            <a:r>
              <a:rPr lang="en-US" altLang="zh-CN" sz="2600" b="1">
                <a:solidFill>
                  <a:schemeClr val="tx1"/>
                </a:solidFill>
                <a:uFillTx/>
                <a:ea typeface="黑体" panose="02010609060101010101" pitchFamily="2" charset="-122"/>
              </a:rPr>
              <a:t>①</a:t>
            </a:r>
            <a:r>
              <a:rPr lang="en-US" altLang="zh-CN" sz="2600" b="1">
                <a:solidFill>
                  <a:schemeClr val="tx1"/>
                </a:solidFill>
                <a:uFillTx/>
                <a:latin typeface="黑体" panose="02010609060101010101" pitchFamily="2" charset="-122"/>
                <a:ea typeface="黑体" panose="02010609060101010101" pitchFamily="2" charset="-122"/>
              </a:rPr>
              <a:t>“</a:t>
            </a:r>
            <a:r>
              <a:rPr lang="zh-CN" altLang="zh-CN" sz="2600" b="1">
                <a:solidFill>
                  <a:schemeClr val="tx1"/>
                </a:solidFill>
                <a:uFillTx/>
                <a:latin typeface="黑体" panose="02010609060101010101" pitchFamily="2" charset="-122"/>
                <a:ea typeface="黑体" panose="02010609060101010101" pitchFamily="2" charset="-122"/>
              </a:rPr>
              <a:t>冗兵</a:t>
            </a:r>
            <a:r>
              <a:rPr lang="en-US" altLang="zh-CN" sz="2600" b="1">
                <a:solidFill>
                  <a:schemeClr val="tx1"/>
                </a:solidFill>
                <a:uFillTx/>
                <a:latin typeface="黑体" panose="02010609060101010101" pitchFamily="2" charset="-122"/>
                <a:ea typeface="黑体" panose="02010609060101010101" pitchFamily="2" charset="-122"/>
              </a:rPr>
              <a:t>”</a:t>
            </a:r>
            <a:r>
              <a:rPr lang="zh-CN" altLang="en-US" sz="2600" b="1">
                <a:solidFill>
                  <a:schemeClr val="tx1"/>
                </a:solidFill>
                <a:uFillTx/>
                <a:latin typeface="黑体" panose="02010609060101010101" pitchFamily="2" charset="-122"/>
                <a:ea typeface="黑体" panose="02010609060101010101" pitchFamily="2" charset="-122"/>
              </a:rPr>
              <a:t>、</a:t>
            </a:r>
            <a:r>
              <a:rPr lang="en-US" altLang="zh-CN" sz="2600" b="1">
                <a:solidFill>
                  <a:schemeClr val="tx1"/>
                </a:solidFill>
                <a:uFillTx/>
                <a:latin typeface="黑体" panose="02010609060101010101" pitchFamily="2" charset="-122"/>
                <a:ea typeface="黑体" panose="02010609060101010101" pitchFamily="2" charset="-122"/>
              </a:rPr>
              <a:t>“</a:t>
            </a:r>
            <a:r>
              <a:rPr lang="zh-CN" altLang="en-US" sz="2600" b="1">
                <a:solidFill>
                  <a:schemeClr val="tx1"/>
                </a:solidFill>
                <a:uFillTx/>
                <a:latin typeface="黑体" panose="02010609060101010101" pitchFamily="2" charset="-122"/>
                <a:ea typeface="黑体" panose="02010609060101010101" pitchFamily="2" charset="-122"/>
              </a:rPr>
              <a:t>冗官</a:t>
            </a:r>
            <a:r>
              <a:rPr lang="en-US" altLang="zh-CN" sz="2600" b="1">
                <a:solidFill>
                  <a:schemeClr val="tx1"/>
                </a:solidFill>
                <a:uFillTx/>
                <a:latin typeface="黑体" panose="02010609060101010101" pitchFamily="2" charset="-122"/>
                <a:ea typeface="黑体" panose="02010609060101010101" pitchFamily="2" charset="-122"/>
              </a:rPr>
              <a:t>”</a:t>
            </a:r>
            <a:r>
              <a:rPr lang="zh-CN" altLang="en-US" sz="2600" b="1">
                <a:solidFill>
                  <a:schemeClr val="tx1"/>
                </a:solidFill>
                <a:uFillTx/>
                <a:latin typeface="黑体" panose="02010609060101010101" pitchFamily="2" charset="-122"/>
                <a:ea typeface="黑体" panose="02010609060101010101" pitchFamily="2" charset="-122"/>
              </a:rPr>
              <a:t>、</a:t>
            </a:r>
            <a:r>
              <a:rPr lang="en-US" altLang="zh-CN" sz="2600" b="1">
                <a:solidFill>
                  <a:schemeClr val="tx1"/>
                </a:solidFill>
                <a:uFillTx/>
                <a:latin typeface="黑体" panose="02010609060101010101" pitchFamily="2" charset="-122"/>
                <a:ea typeface="黑体" panose="02010609060101010101" pitchFamily="2" charset="-122"/>
              </a:rPr>
              <a:t>“</a:t>
            </a:r>
            <a:r>
              <a:rPr lang="zh-CN" altLang="en-US" sz="2600" b="1">
                <a:solidFill>
                  <a:schemeClr val="tx1"/>
                </a:solidFill>
                <a:uFillTx/>
                <a:latin typeface="黑体" panose="02010609060101010101" pitchFamily="2" charset="-122"/>
                <a:ea typeface="黑体" panose="02010609060101010101" pitchFamily="2" charset="-122"/>
              </a:rPr>
              <a:t>冗费</a:t>
            </a:r>
            <a:r>
              <a:rPr lang="en-US" altLang="zh-CN" sz="2600" b="1">
                <a:solidFill>
                  <a:schemeClr val="tx1"/>
                </a:solidFill>
                <a:uFillTx/>
                <a:latin typeface="黑体" panose="02010609060101010101" pitchFamily="2" charset="-122"/>
                <a:ea typeface="黑体" panose="02010609060101010101" pitchFamily="2" charset="-122"/>
              </a:rPr>
              <a:t>”</a:t>
            </a:r>
            <a:r>
              <a:rPr lang="zh-CN" altLang="en-US" sz="2600" b="1">
                <a:solidFill>
                  <a:schemeClr val="tx1"/>
                </a:solidFill>
                <a:uFillTx/>
                <a:latin typeface="黑体" panose="02010609060101010101" pitchFamily="2" charset="-122"/>
                <a:ea typeface="黑体" panose="02010609060101010101" pitchFamily="2" charset="-122"/>
              </a:rPr>
              <a:t>造成严重的</a:t>
            </a:r>
            <a:r>
              <a:rPr lang="zh-CN" altLang="en-US" sz="2600" b="1">
                <a:solidFill>
                  <a:schemeClr val="tx1"/>
                </a:solidFill>
                <a:uFillTx/>
                <a:latin typeface="黑体" panose="02010609060101010101" pitchFamily="2" charset="-122"/>
                <a:ea typeface="黑体" panose="02010609060101010101" pitchFamily="2" charset="-122"/>
                <a:sym typeface="+mn-ea"/>
              </a:rPr>
              <a:t>财政危机和政治危机，造成积贫的结果</a:t>
            </a:r>
            <a:r>
              <a:rPr lang="zh-CN" altLang="en-US" sz="1800" b="1">
                <a:solidFill>
                  <a:schemeClr val="tx1"/>
                </a:solidFill>
                <a:latin typeface="黑体" panose="02010609060101010101" pitchFamily="2" charset="-122"/>
                <a:ea typeface="黑体" panose="02010609060101010101" pitchFamily="2" charset="-122"/>
                <a:sym typeface="+mn-ea"/>
              </a:rPr>
              <a:t>；</a:t>
            </a:r>
            <a:endParaRPr lang="zh-CN" altLang="en-US" sz="1800" b="1">
              <a:solidFill>
                <a:schemeClr val="tx1"/>
              </a:solidFill>
              <a:latin typeface="黑体" panose="02010609060101010101" pitchFamily="2" charset="-122"/>
              <a:ea typeface="黑体" panose="0201060906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73423"/>
                                        </p:tgtEl>
                                        <p:attrNameLst>
                                          <p:attrName>style.visibility</p:attrName>
                                        </p:attrNameLst>
                                      </p:cBhvr>
                                      <p:to>
                                        <p:strVal val="visible"/>
                                      </p:to>
                                    </p:set>
                                    <p:animEffect transition="in" filter="wipe(down)">
                                      <p:cBhvr>
                                        <p:cTn id="7" dur="500"/>
                                        <p:tgtEl>
                                          <p:spTgt spid="27342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4" nodeType="clickEffect">
                                  <p:stCondLst>
                                    <p:cond delay="0"/>
                                  </p:stCondLst>
                                  <p:childTnLst>
                                    <p:set>
                                      <p:cBhvr>
                                        <p:cTn id="11" dur="1" fill="hold">
                                          <p:stCondLst>
                                            <p:cond delay="0"/>
                                          </p:stCondLst>
                                        </p:cTn>
                                        <p:tgtEl>
                                          <p:spTgt spid="273427"/>
                                        </p:tgtEl>
                                        <p:attrNameLst>
                                          <p:attrName>style.visibility</p:attrName>
                                        </p:attrNameLst>
                                      </p:cBhvr>
                                      <p:to>
                                        <p:strVal val="visible"/>
                                      </p:to>
                                    </p:set>
                                    <p:animEffect transition="in" filter="wipe(down)">
                                      <p:cBhvr>
                                        <p:cTn id="12" dur="500"/>
                                        <p:tgtEl>
                                          <p:spTgt spid="27342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1" nodeType="clickEffect">
                                  <p:stCondLst>
                                    <p:cond delay="0"/>
                                  </p:stCondLst>
                                  <p:childTnLst>
                                    <p:set>
                                      <p:cBhvr>
                                        <p:cTn id="16" dur="1" fill="hold">
                                          <p:stCondLst>
                                            <p:cond delay="0"/>
                                          </p:stCondLst>
                                        </p:cTn>
                                        <p:tgtEl>
                                          <p:spTgt spid="273424"/>
                                        </p:tgtEl>
                                        <p:attrNameLst>
                                          <p:attrName>style.visibility</p:attrName>
                                        </p:attrNameLst>
                                      </p:cBhvr>
                                      <p:to>
                                        <p:strVal val="visible"/>
                                      </p:to>
                                    </p:set>
                                    <p:animEffect transition="in" filter="wipe(down)">
                                      <p:cBhvr>
                                        <p:cTn id="17" dur="500"/>
                                        <p:tgtEl>
                                          <p:spTgt spid="27342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5" nodeType="clickEffect">
                                  <p:stCondLst>
                                    <p:cond delay="0"/>
                                  </p:stCondLst>
                                  <p:childTnLst>
                                    <p:set>
                                      <p:cBhvr>
                                        <p:cTn id="21" dur="1" fill="hold">
                                          <p:stCondLst>
                                            <p:cond delay="0"/>
                                          </p:stCondLst>
                                        </p:cTn>
                                        <p:tgtEl>
                                          <p:spTgt spid="273428"/>
                                        </p:tgtEl>
                                        <p:attrNameLst>
                                          <p:attrName>style.visibility</p:attrName>
                                        </p:attrNameLst>
                                      </p:cBhvr>
                                      <p:to>
                                        <p:strVal val="visible"/>
                                      </p:to>
                                    </p:set>
                                    <p:animEffect transition="in" filter="wipe(down)">
                                      <p:cBhvr>
                                        <p:cTn id="22" dur="500"/>
                                        <p:tgtEl>
                                          <p:spTgt spid="27342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4" fill="hold" grpId="2" nodeType="clickEffect">
                                  <p:stCondLst>
                                    <p:cond delay="0"/>
                                  </p:stCondLst>
                                  <p:childTnLst>
                                    <p:set>
                                      <p:cBhvr>
                                        <p:cTn id="26" dur="1" fill="hold">
                                          <p:stCondLst>
                                            <p:cond delay="0"/>
                                          </p:stCondLst>
                                        </p:cTn>
                                        <p:tgtEl>
                                          <p:spTgt spid="273425"/>
                                        </p:tgtEl>
                                        <p:attrNameLst>
                                          <p:attrName>style.visibility</p:attrName>
                                        </p:attrNameLst>
                                      </p:cBhvr>
                                      <p:to>
                                        <p:strVal val="visible"/>
                                      </p:to>
                                    </p:set>
                                    <p:animEffect transition="in" filter="wipe(down)">
                                      <p:cBhvr>
                                        <p:cTn id="27" dur="500"/>
                                        <p:tgtEl>
                                          <p:spTgt spid="27342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4" fill="hold" grpId="6" nodeType="clickEffect">
                                  <p:stCondLst>
                                    <p:cond delay="0"/>
                                  </p:stCondLst>
                                  <p:childTnLst>
                                    <p:set>
                                      <p:cBhvr>
                                        <p:cTn id="31" dur="1" fill="hold">
                                          <p:stCondLst>
                                            <p:cond delay="0"/>
                                          </p:stCondLst>
                                        </p:cTn>
                                        <p:tgtEl>
                                          <p:spTgt spid="273429"/>
                                        </p:tgtEl>
                                        <p:attrNameLst>
                                          <p:attrName>style.visibility</p:attrName>
                                        </p:attrNameLst>
                                      </p:cBhvr>
                                      <p:to>
                                        <p:strVal val="visible"/>
                                      </p:to>
                                    </p:set>
                                    <p:animEffect transition="in" filter="wipe(down)">
                                      <p:cBhvr>
                                        <p:cTn id="32" dur="500"/>
                                        <p:tgtEl>
                                          <p:spTgt spid="273429"/>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273432">
                                            <p:txEl>
                                              <p:pRg st="0" end="0"/>
                                            </p:txEl>
                                          </p:spTgt>
                                        </p:tgtEl>
                                        <p:attrNameLst>
                                          <p:attrName>style.visibility</p:attrName>
                                        </p:attrNameLst>
                                      </p:cBhvr>
                                      <p:to>
                                        <p:strVal val="visible"/>
                                      </p:to>
                                    </p:set>
                                    <p:animEffect transition="in" filter="blinds(horizontal)">
                                      <p:cBhvr>
                                        <p:cTn id="37" dur="500"/>
                                        <p:tgtEl>
                                          <p:spTgt spid="273432">
                                            <p:txEl>
                                              <p:pRg st="0" end="0"/>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2" presetClass="entr" presetSubtype="4" fill="hold" grpId="3" nodeType="clickEffect">
                                  <p:stCondLst>
                                    <p:cond delay="0"/>
                                  </p:stCondLst>
                                  <p:childTnLst>
                                    <p:set>
                                      <p:cBhvr>
                                        <p:cTn id="41" dur="1" fill="hold">
                                          <p:stCondLst>
                                            <p:cond delay="0"/>
                                          </p:stCondLst>
                                        </p:cTn>
                                        <p:tgtEl>
                                          <p:spTgt spid="273426"/>
                                        </p:tgtEl>
                                        <p:attrNameLst>
                                          <p:attrName>style.visibility</p:attrName>
                                        </p:attrNameLst>
                                      </p:cBhvr>
                                      <p:to>
                                        <p:strVal val="visible"/>
                                      </p:to>
                                    </p:set>
                                    <p:animEffect transition="in" filter="wipe(down)">
                                      <p:cBhvr>
                                        <p:cTn id="42" dur="500"/>
                                        <p:tgtEl>
                                          <p:spTgt spid="273426"/>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22" presetClass="entr" presetSubtype="4" fill="hold" grpId="7" nodeType="clickEffect">
                                  <p:stCondLst>
                                    <p:cond delay="0"/>
                                  </p:stCondLst>
                                  <p:childTnLst>
                                    <p:set>
                                      <p:cBhvr>
                                        <p:cTn id="46" dur="1" fill="hold">
                                          <p:stCondLst>
                                            <p:cond delay="0"/>
                                          </p:stCondLst>
                                        </p:cTn>
                                        <p:tgtEl>
                                          <p:spTgt spid="273430"/>
                                        </p:tgtEl>
                                        <p:attrNameLst>
                                          <p:attrName>style.visibility</p:attrName>
                                        </p:attrNameLst>
                                      </p:cBhvr>
                                      <p:to>
                                        <p:strVal val="visible"/>
                                      </p:to>
                                    </p:set>
                                    <p:animEffect transition="in" filter="wipe(down)">
                                      <p:cBhvr>
                                        <p:cTn id="47" dur="500"/>
                                        <p:tgtEl>
                                          <p:spTgt spid="273430"/>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273433">
                                            <p:txEl>
                                              <p:pRg st="0" end="0"/>
                                            </p:txEl>
                                          </p:spTgt>
                                        </p:tgtEl>
                                        <p:attrNameLst>
                                          <p:attrName>style.visibility</p:attrName>
                                        </p:attrNameLst>
                                      </p:cBhvr>
                                      <p:to>
                                        <p:strVal val="visible"/>
                                      </p:to>
                                    </p:set>
                                    <p:animEffect transition="in" filter="blinds(horizontal)">
                                      <p:cBhvr>
                                        <p:cTn id="52" dur="500"/>
                                        <p:tgtEl>
                                          <p:spTgt spid="273433">
                                            <p:txEl>
                                              <p:pRg st="0" end="0"/>
                                            </p:txEl>
                                          </p:spTgt>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8" nodeType="clickEffect">
                                  <p:stCondLst>
                                    <p:cond delay="0"/>
                                  </p:stCondLst>
                                  <p:childTnLst>
                                    <p:set>
                                      <p:cBhvr>
                                        <p:cTn id="56" dur="200" fill="hold">
                                          <p:stCondLst>
                                            <p:cond delay="0"/>
                                          </p:stCondLst>
                                        </p:cTn>
                                        <p:tgtEl>
                                          <p:spTgt spid="4"/>
                                        </p:tgtEl>
                                        <p:attrNameLst>
                                          <p:attrName>style.visibility</p:attrName>
                                        </p:attrNameLst>
                                      </p:cBhvr>
                                      <p:to>
                                        <p:strVal val="visible"/>
                                      </p:to>
                                    </p:set>
                                    <p:animEffect transition="in" filter="blinds(horizontal)">
                                      <p:cBhvr>
                                        <p:cTn id="57" dur="2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3423" grpId="0"/>
      <p:bldP spid="273424" grpId="1"/>
      <p:bldP spid="273425" grpId="2"/>
      <p:bldP spid="273426" grpId="3"/>
      <p:bldP spid="273427" grpId="4"/>
      <p:bldP spid="273428" grpId="5"/>
      <p:bldP spid="273429" grpId="6"/>
      <p:bldP spid="273430" grpId="7"/>
      <p:bldP spid="4" grpId="8"/>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pic>
        <p:nvPicPr>
          <p:cNvPr id="34817" name="图片 65537" descr="9课地图"/>
          <p:cNvPicPr>
            <a:picLocks noChangeAspect="1"/>
          </p:cNvPicPr>
          <p:nvPr/>
        </p:nvPicPr>
        <p:blipFill>
          <a:blip r:embed="rId2"/>
          <a:stretch>
            <a:fillRect/>
          </a:stretch>
        </p:blipFill>
        <p:spPr>
          <a:xfrm>
            <a:off x="433070" y="567055"/>
            <a:ext cx="7279640" cy="6290945"/>
          </a:xfrm>
          <a:prstGeom prst="rect">
            <a:avLst/>
          </a:prstGeom>
          <a:noFill/>
          <a:ln w="9525">
            <a:noFill/>
          </a:ln>
        </p:spPr>
      </p:pic>
      <p:sp>
        <p:nvSpPr>
          <p:cNvPr id="34818" name="文本框 65538"/>
          <p:cNvSpPr txBox="1"/>
          <p:nvPr/>
        </p:nvSpPr>
        <p:spPr>
          <a:xfrm>
            <a:off x="8034338" y="685800"/>
            <a:ext cx="793750" cy="5592763"/>
          </a:xfrm>
          <a:prstGeom prst="rect">
            <a:avLst/>
          </a:prstGeom>
          <a:noFill/>
          <a:ln w="9525">
            <a:noFill/>
          </a:ln>
        </p:spPr>
        <p:txBody>
          <a:bodyPr vert="eaVert" wrap="none" anchor="t">
            <a:spAutoFit/>
          </a:bodyPr>
          <a:lstStyle/>
          <a:p>
            <a:r>
              <a:rPr lang="zh-CN" altLang="en-US" sz="4000" b="1">
                <a:solidFill>
                  <a:srgbClr val="6600CC"/>
                </a:solidFill>
                <a:latin typeface="Times New Roman" panose="02020603050405020304" pitchFamily="18" charset="0"/>
                <a:ea typeface="隶书" pitchFamily="49" charset="-122"/>
              </a:rPr>
              <a:t>北宋</a:t>
            </a:r>
            <a:r>
              <a:rPr lang="zh-CN" altLang="en-US" sz="4000" b="1">
                <a:solidFill>
                  <a:srgbClr val="FF0000"/>
                </a:solidFill>
                <a:latin typeface="Times New Roman" panose="02020603050405020304" pitchFamily="18" charset="0"/>
                <a:ea typeface="隶书" pitchFamily="49" charset="-122"/>
              </a:rPr>
              <a:t>与</a:t>
            </a:r>
            <a:r>
              <a:rPr lang="zh-CN" altLang="en-US" sz="4000" b="1">
                <a:solidFill>
                  <a:srgbClr val="6600CC"/>
                </a:solidFill>
                <a:latin typeface="Times New Roman" panose="02020603050405020304" pitchFamily="18" charset="0"/>
                <a:ea typeface="隶书" pitchFamily="49" charset="-122"/>
              </a:rPr>
              <a:t>辽西夏</a:t>
            </a:r>
            <a:r>
              <a:rPr lang="zh-CN" altLang="en-US" sz="4000" b="1">
                <a:solidFill>
                  <a:srgbClr val="FF0000"/>
                </a:solidFill>
                <a:latin typeface="Times New Roman" panose="02020603050405020304" pitchFamily="18" charset="0"/>
                <a:ea typeface="隶书" pitchFamily="49" charset="-122"/>
              </a:rPr>
              <a:t>对峙示意图</a:t>
            </a:r>
            <a:endParaRPr lang="zh-CN" altLang="en-US" sz="4000" b="1">
              <a:solidFill>
                <a:srgbClr val="FF0000"/>
              </a:solidFill>
              <a:latin typeface="Times New Roman" panose="02020603050405020304" pitchFamily="18" charset="0"/>
              <a:ea typeface="隶书" pitchFamily="49" charset="-122"/>
            </a:endParaRPr>
          </a:p>
        </p:txBody>
      </p:sp>
      <p:sp>
        <p:nvSpPr>
          <p:cNvPr id="5127" name="矩形 5126"/>
          <p:cNvSpPr/>
          <p:nvPr/>
        </p:nvSpPr>
        <p:spPr>
          <a:xfrm>
            <a:off x="933450" y="3556000"/>
            <a:ext cx="6018213" cy="644525"/>
          </a:xfrm>
          <a:prstGeom prst="rect">
            <a:avLst/>
          </a:prstGeom>
          <a:solidFill>
            <a:srgbClr val="FFFF00"/>
          </a:solidFill>
          <a:ln w="76200" cap="flat" cmpd="tri">
            <a:solidFill>
              <a:srgbClr val="99CCFF"/>
            </a:solidFill>
            <a:prstDash val="solid"/>
            <a:miter/>
            <a:headEnd type="none" w="med" len="med"/>
            <a:tailEnd type="none" w="med" len="med"/>
          </a:ln>
        </p:spPr>
        <p:txBody>
          <a:bodyPr wrap="square" anchor="t">
            <a:spAutoFit/>
          </a:bodyPr>
          <a:lstStyle/>
          <a:p>
            <a:r>
              <a:rPr lang="en-US" altLang="zh-CN" sz="3600" b="1">
                <a:solidFill>
                  <a:srgbClr val="FF0000"/>
                </a:solidFill>
                <a:latin typeface="黑体" panose="02010609060101010101" pitchFamily="2" charset="-122"/>
                <a:ea typeface="黑体" panose="02010609060101010101" pitchFamily="2" charset="-122"/>
              </a:rPr>
              <a:t> </a:t>
            </a:r>
            <a:r>
              <a:rPr lang="zh-CN" altLang="en-US" sz="3600" b="1">
                <a:solidFill>
                  <a:srgbClr val="FF0000"/>
                </a:solidFill>
                <a:latin typeface="黑体" panose="02010609060101010101" pitchFamily="2" charset="-122"/>
                <a:ea typeface="黑体" panose="02010609060101010101" pitchFamily="2" charset="-122"/>
              </a:rPr>
              <a:t>辽和西夏威胁，边患危机</a:t>
            </a:r>
            <a:endParaRPr lang="zh-CN" altLang="en-US" sz="3600" b="1">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200" fill="hold">
                                          <p:stCondLst>
                                            <p:cond delay="0"/>
                                          </p:stCondLst>
                                        </p:cTn>
                                        <p:tgtEl>
                                          <p:spTgt spid="5127"/>
                                        </p:tgtEl>
                                        <p:attrNameLst>
                                          <p:attrName>style.visibility</p:attrName>
                                        </p:attrNameLst>
                                      </p:cBhvr>
                                      <p:to>
                                        <p:strVal val="visible"/>
                                      </p:to>
                                    </p:set>
                                    <p:animEffect transition="in" filter="blinds(horizontal)">
                                      <p:cBhvr>
                                        <p:cTn id="7" dur="200"/>
                                        <p:tgtEl>
                                          <p:spTgt spid="5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7"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pic>
        <p:nvPicPr>
          <p:cNvPr id="30722" name="图片 30721" descr="9课地图"/>
          <p:cNvPicPr>
            <a:picLocks noChangeAspect="1"/>
          </p:cNvPicPr>
          <p:nvPr/>
        </p:nvPicPr>
        <p:blipFill>
          <a:blip r:embed="rId2"/>
          <a:stretch>
            <a:fillRect/>
          </a:stretch>
        </p:blipFill>
        <p:spPr>
          <a:xfrm>
            <a:off x="4582160" y="529590"/>
            <a:ext cx="4148455" cy="2753995"/>
          </a:xfrm>
          <a:prstGeom prst="rect">
            <a:avLst/>
          </a:prstGeom>
          <a:noFill/>
          <a:ln w="9525">
            <a:noFill/>
          </a:ln>
          <a:effectLst>
            <a:outerShdw blurRad="63500" sx="102000" sy="102000" algn="ctr" rotWithShape="0">
              <a:prstClr val="black">
                <a:alpha val="40000"/>
              </a:prstClr>
            </a:outerShdw>
          </a:effectLst>
        </p:spPr>
      </p:pic>
      <p:pic>
        <p:nvPicPr>
          <p:cNvPr id="80898" name="图片 80897" descr="chensh4"/>
          <p:cNvPicPr>
            <a:picLocks noChangeAspect="1"/>
          </p:cNvPicPr>
          <p:nvPr/>
        </p:nvPicPr>
        <p:blipFill>
          <a:blip r:embed="rId3"/>
          <a:stretch>
            <a:fillRect/>
          </a:stretch>
        </p:blipFill>
        <p:spPr>
          <a:xfrm>
            <a:off x="460375" y="529590"/>
            <a:ext cx="3803650" cy="2753995"/>
          </a:xfrm>
          <a:prstGeom prst="rect">
            <a:avLst/>
          </a:prstGeom>
          <a:noFill/>
          <a:ln w="12700" cmpd="sng">
            <a:solidFill>
              <a:schemeClr val="tx1"/>
            </a:solidFill>
            <a:prstDash val="solid"/>
          </a:ln>
          <a:effectLst>
            <a:outerShdw blurRad="63500" sx="102000" sy="102000" algn="ctr" rotWithShape="0">
              <a:prstClr val="black">
                <a:alpha val="40000"/>
              </a:prstClr>
            </a:outerShdw>
          </a:effectLst>
        </p:spPr>
      </p:pic>
      <p:sp>
        <p:nvSpPr>
          <p:cNvPr id="61444" name="文本框 61443"/>
          <p:cNvSpPr txBox="1"/>
          <p:nvPr/>
        </p:nvSpPr>
        <p:spPr>
          <a:xfrm>
            <a:off x="144145" y="3921125"/>
            <a:ext cx="8745220" cy="1617345"/>
          </a:xfrm>
          <a:prstGeom prst="rect">
            <a:avLst/>
          </a:prstGeom>
          <a:noFill/>
          <a:ln w="50800" cap="flat" cmpd="sng">
            <a:solidFill>
              <a:schemeClr val="accent2">
                <a:lumMod val="75000"/>
              </a:schemeClr>
            </a:solidFill>
            <a:prstDash val="sysDot"/>
            <a:miter/>
            <a:headEnd type="none" w="med" len="med"/>
            <a:tailEnd type="none" w="med" len="med"/>
          </a:ln>
        </p:spPr>
        <p:txBody>
          <a:bodyPr wrap="square">
            <a:spAutoFit/>
          </a:bodyPr>
          <a:lstStyle/>
          <a:p>
            <a:pPr indent="0" fontAlgn="auto">
              <a:lnSpc>
                <a:spcPts val="2380"/>
              </a:lnSpc>
              <a:spcBef>
                <a:spcPct val="0"/>
              </a:spcBef>
              <a:buClr>
                <a:schemeClr val="bg2"/>
              </a:buClr>
              <a:buSzPct val="75000"/>
              <a:buFont typeface="Wingdings" panose="05000000000000000000"/>
              <a:buNone/>
            </a:pPr>
            <a:r>
              <a:rPr lang="en-US" altLang="zh-CN" sz="180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rPr>
              <a:t>今则西戎已叛，屡丧边兵；北虏愈强，且增岁币。国用殚竭，民力空虚，徭役日繁，率敛日重．官吏猥滥，不思澄汰；人民疾苦，未尝省察．百姓无告，朝廷不与为主，不使叛而为寇，复何为哉？</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rPr>
              <a:t>              </a:t>
            </a:r>
            <a:endPar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fontAlgn="auto">
              <a:lnSpc>
                <a:spcPts val="2380"/>
              </a:lnSpc>
              <a:spcBef>
                <a:spcPct val="0"/>
              </a:spcBef>
              <a:buClr>
                <a:schemeClr val="bg2"/>
              </a:buClr>
              <a:buSzPct val="75000"/>
              <a:buFont typeface="Wingdings" panose="05000000000000000000" pitchFamily="2" charset="2"/>
            </a:pP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rPr>
              <a:t>枢密副史富弼的上疏</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5" name="文本框 4"/>
          <p:cNvSpPr txBox="1"/>
          <p:nvPr/>
        </p:nvSpPr>
        <p:spPr>
          <a:xfrm>
            <a:off x="4582001" y="3283268"/>
            <a:ext cx="4148614" cy="460375"/>
          </a:xfrm>
          <a:prstGeom prst="rect">
            <a:avLst/>
          </a:prstGeom>
          <a:noFill/>
        </p:spPr>
        <p:txBody>
          <a:bodyPr wrap="square" rtlCol="0">
            <a:spAutoFit/>
          </a:bodyPr>
          <a:lstStyle/>
          <a:p>
            <a:pPr algn="ctr"/>
            <a:r>
              <a:rPr lang="zh-CN" altLang="en-US" sz="2400" b="1">
                <a:latin typeface="仿宋" panose="02010609060101010101" charset="-122"/>
                <a:ea typeface="仿宋" panose="02010609060101010101" charset="-122"/>
                <a:sym typeface="+mn-ea"/>
              </a:rPr>
              <a:t>北宋与辽西夏对峙示意图</a:t>
            </a:r>
            <a:endParaRPr lang="zh-CN" altLang="en-US" sz="2400" b="1">
              <a:latin typeface="仿宋" panose="02010609060101010101" charset="-122"/>
              <a:ea typeface="仿宋" panose="02010609060101010101" charset="-122"/>
              <a:sym typeface="+mn-ea"/>
            </a:endParaRPr>
          </a:p>
        </p:txBody>
      </p:sp>
      <p:sp>
        <p:nvSpPr>
          <p:cNvPr id="6" name="文本框 5"/>
          <p:cNvSpPr txBox="1"/>
          <p:nvPr/>
        </p:nvSpPr>
        <p:spPr>
          <a:xfrm>
            <a:off x="331470" y="3283585"/>
            <a:ext cx="3970655" cy="460375"/>
          </a:xfrm>
          <a:prstGeom prst="rect">
            <a:avLst/>
          </a:prstGeom>
          <a:noFill/>
        </p:spPr>
        <p:txBody>
          <a:bodyPr wrap="square" rtlCol="0">
            <a:spAutoFit/>
          </a:bodyPr>
          <a:lstStyle/>
          <a:p>
            <a:pPr algn="ctr"/>
            <a:r>
              <a:rPr lang="zh-CN" altLang="en-US" sz="2400" b="1">
                <a:latin typeface="仿宋" panose="02010609060101010101" charset="-122"/>
                <a:ea typeface="仿宋" panose="02010609060101010101" charset="-122"/>
                <a:sym typeface="+mn-ea"/>
              </a:rPr>
              <a:t>北宋前期王小波、李顺起义</a:t>
            </a:r>
            <a:endParaRPr lang="zh-CN" altLang="en-US" sz="2400" b="1">
              <a:latin typeface="仿宋" panose="02010609060101010101" charset="-122"/>
              <a:ea typeface="仿宋" panose="02010609060101010101" charset="-122"/>
              <a:sym typeface="+mn-ea"/>
            </a:endParaRPr>
          </a:p>
        </p:txBody>
      </p:sp>
      <p:sp>
        <p:nvSpPr>
          <p:cNvPr id="7" name="矩形 6"/>
          <p:cNvSpPr/>
          <p:nvPr/>
        </p:nvSpPr>
        <p:spPr>
          <a:xfrm>
            <a:off x="144145" y="5538470"/>
            <a:ext cx="8744585" cy="1198880"/>
          </a:xfrm>
          <a:prstGeom prst="rect">
            <a:avLst/>
          </a:prstGeom>
          <a:solidFill>
            <a:srgbClr val="FFFF00"/>
          </a:solidFill>
          <a:ln w="76200" cap="flat" cmpd="tri">
            <a:solidFill>
              <a:srgbClr val="99CCFF"/>
            </a:solidFill>
            <a:prstDash val="solid"/>
            <a:miter/>
            <a:headEnd type="none" w="med" len="med"/>
            <a:tailEnd type="none" w="med" len="med"/>
          </a:ln>
        </p:spPr>
        <p:txBody>
          <a:bodyPr wrap="square" anchor="t">
            <a:spAutoFit/>
          </a:bodyPr>
          <a:lstStyle/>
          <a:p>
            <a:pPr>
              <a:spcBef>
                <a:spcPct val="50000"/>
              </a:spcBef>
              <a:buClr>
                <a:schemeClr val="bg2"/>
              </a:buClr>
              <a:buSzPct val="75000"/>
              <a:buFont typeface="Wingdings" panose="05000000000000000000" pitchFamily="2" charset="2"/>
            </a:pPr>
            <a:r>
              <a:rPr lang="zh-CN" altLang="en-US" sz="2400" b="1">
                <a:ea typeface="黑体" panose="02010609060101010101" pitchFamily="2" charset="-122"/>
                <a:cs typeface="黑体" panose="02010609060101010101" pitchFamily="2" charset="-122"/>
                <a:sym typeface="+mn-ea"/>
              </a:rPr>
              <a:t>②</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西夏、辽威胁宋，战争连年；赋役、徭役繁重；官吏腐败；激化了社会矛盾</a:t>
            </a:r>
            <a:r>
              <a:rPr lang="en-US" altLang="zh-CN" sz="2400" b="1">
                <a:latin typeface="黑体" panose="02010609060101010101" pitchFamily="2" charset="-122"/>
                <a:ea typeface="黑体" panose="02010609060101010101" pitchFamily="2" charset="-122"/>
                <a:cs typeface="黑体" panose="02010609060101010101" pitchFamily="2" charset="-122"/>
                <a:sym typeface="+mn-ea"/>
              </a:rPr>
              <a:t>,</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人民反抗不断，出现严重的边疆危机和社会危机，</a:t>
            </a:r>
            <a:r>
              <a:rPr lang="zh-CN" altLang="en-US" sz="2400" b="1">
                <a:latin typeface="黑体" panose="02010609060101010101" pitchFamily="2" charset="-122"/>
                <a:ea typeface="黑体" panose="02010609060101010101" pitchFamily="2" charset="-122"/>
                <a:sym typeface="+mn-ea"/>
              </a:rPr>
              <a:t>造成积弱的结果</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a:t>
            </a:r>
            <a:endParaRPr lang="zh-CN" altLang="en-US" sz="2400" b="1">
              <a:solidFill>
                <a:schemeClr val="tx1"/>
              </a:solidFill>
              <a:latin typeface="黑体" panose="02010609060101010101" pitchFamily="2" charset="-122"/>
              <a:ea typeface="黑体" panose="0201060906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200" fill="hold">
                                          <p:stCondLst>
                                            <p:cond delay="0"/>
                                          </p:stCondLst>
                                        </p:cTn>
                                        <p:tgtEl>
                                          <p:spTgt spid="7"/>
                                        </p:tgtEl>
                                        <p:attrNameLst>
                                          <p:attrName>style.visibility</p:attrName>
                                        </p:attrNameLst>
                                      </p:cBhvr>
                                      <p:to>
                                        <p:strVal val="visible"/>
                                      </p:to>
                                    </p:set>
                                    <p:animEffect transition="in" filter="blinds(horizontal)">
                                      <p:cBhvr>
                                        <p:cTn id="7" dur="2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pic>
        <p:nvPicPr>
          <p:cNvPr id="31747" name="图片 31746" descr="fzy">
            <a:hlinkClick action="ppaction://noaction"/>
          </p:cNvPr>
          <p:cNvPicPr>
            <a:picLocks noChangeAspect="1"/>
          </p:cNvPicPr>
          <p:nvPr/>
        </p:nvPicPr>
        <p:blipFill>
          <a:blip r:embed="rId2"/>
          <a:stretch>
            <a:fillRect/>
          </a:stretch>
        </p:blipFill>
        <p:spPr>
          <a:xfrm>
            <a:off x="242888" y="1530668"/>
            <a:ext cx="2710815" cy="3194685"/>
          </a:xfrm>
          <a:prstGeom prst="rect">
            <a:avLst/>
          </a:prstGeom>
          <a:noFill/>
          <a:ln w="9525">
            <a:noFill/>
          </a:ln>
        </p:spPr>
      </p:pic>
      <p:sp>
        <p:nvSpPr>
          <p:cNvPr id="3" name="文本框 2"/>
          <p:cNvSpPr txBox="1"/>
          <p:nvPr/>
        </p:nvSpPr>
        <p:spPr>
          <a:xfrm>
            <a:off x="511493" y="4779645"/>
            <a:ext cx="2066925" cy="321945"/>
          </a:xfrm>
          <a:prstGeom prst="rect">
            <a:avLst/>
          </a:prstGeom>
          <a:noFill/>
        </p:spPr>
        <p:txBody>
          <a:bodyPr wrap="square" rtlCol="0" anchor="t">
            <a:spAutoFit/>
          </a:bodyPr>
          <a:lstStyle/>
          <a:p>
            <a:r>
              <a:rPr lang="zh-CN" altLang="en-US" sz="1500" b="1">
                <a:solidFill>
                  <a:schemeClr val="tx1"/>
                </a:solidFill>
                <a:effectLst/>
                <a:latin typeface="仿宋" panose="02010609060101010101" charset="-122"/>
                <a:ea typeface="仿宋" panose="02010609060101010101" charset="-122"/>
                <a:cs typeface="仿宋" panose="02010609060101010101" charset="-122"/>
                <a:sym typeface="+mn-ea"/>
              </a:rPr>
              <a:t>范仲淹 </a:t>
            </a:r>
            <a:r>
              <a:rPr lang="en-US" altLang="zh-CN" sz="1500" b="1">
                <a:solidFill>
                  <a:schemeClr val="tx1"/>
                </a:solidFill>
                <a:effectLst/>
                <a:latin typeface="仿宋" panose="02010609060101010101" charset="-122"/>
                <a:ea typeface="仿宋" panose="02010609060101010101" charset="-122"/>
                <a:cs typeface="仿宋" panose="02010609060101010101" charset="-122"/>
                <a:sym typeface="+mn-ea"/>
              </a:rPr>
              <a:t>(989—1052)</a:t>
            </a:r>
            <a:endParaRPr lang="en-US" altLang="zh-CN" sz="1500" b="1">
              <a:solidFill>
                <a:schemeClr val="tx1"/>
              </a:solidFill>
              <a:effectLst/>
              <a:latin typeface="仿宋" panose="02010609060101010101" charset="-122"/>
              <a:ea typeface="仿宋" panose="02010609060101010101" charset="-122"/>
              <a:cs typeface="仿宋" panose="02010609060101010101" charset="-122"/>
              <a:sym typeface="+mn-ea"/>
            </a:endParaRPr>
          </a:p>
        </p:txBody>
      </p:sp>
      <p:sp>
        <p:nvSpPr>
          <p:cNvPr id="11273" name="TextBox 8"/>
          <p:cNvSpPr txBox="1">
            <a:spLocks noChangeArrowheads="1"/>
          </p:cNvSpPr>
          <p:nvPr/>
        </p:nvSpPr>
        <p:spPr bwMode="auto">
          <a:xfrm>
            <a:off x="3100546" y="1531144"/>
            <a:ext cx="5729764" cy="3322955"/>
          </a:xfrm>
          <a:prstGeom prst="rect">
            <a:avLst/>
          </a:prstGeom>
          <a:noFill/>
          <a:ln w="9525">
            <a:noFill/>
            <a:miter lim="800000"/>
          </a:ln>
        </p:spPr>
        <p:txBody>
          <a:bodyPr wrap="square">
            <a:spAutoFit/>
          </a:bodyPr>
          <a:lstStyle/>
          <a:p>
            <a:pPr algn="l"/>
            <a:r>
              <a:rPr kumimoji="0" lang="zh-CN" altLang="en-US" sz="2100" b="1" kern="1200" cap="none" spc="0" normalizeH="0" baseline="0" noProof="0">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    </a:t>
            </a:r>
            <a:r>
              <a:rPr kumimoji="0" lang="zh-CN" altLang="en-US" sz="2100" b="1" kern="1200" cap="none" spc="0" normalizeH="0" baseline="0" noProof="0">
                <a:solidFill>
                  <a:schemeClr val="tx1"/>
                </a:solidFill>
                <a:effectLst/>
                <a:latin typeface="黑体" panose="02010609060101010101" pitchFamily="2" charset="-122"/>
                <a:ea typeface="黑体" panose="02010609060101010101" pitchFamily="2" charset="-122"/>
                <a:cs typeface="黑体" panose="02010609060101010101" pitchFamily="2" charset="-122"/>
              </a:rPr>
              <a:t> </a:t>
            </a:r>
            <a:r>
              <a:rPr lang="en-US" altLang="zh-CN"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三冗”“两积”引起了严重的社会危机，革新除弊逐渐成为朝野的共识。</a:t>
            </a:r>
            <a:r>
              <a:rPr kumimoji="0" lang="zh-CN" altLang="en-US" sz="2100" b="1" kern="1200" cap="none" spc="0" normalizeH="0" baseline="0" noProof="0">
                <a:solidFill>
                  <a:schemeClr val="tx1"/>
                </a:solidFill>
                <a:effectLst/>
                <a:latin typeface="楷体" panose="02010609060101010101" pitchFamily="49" charset="-122"/>
                <a:ea typeface="楷体" panose="02010609060101010101" pitchFamily="49" charset="-122"/>
                <a:cs typeface="楷体" panose="02010609060101010101" pitchFamily="49" charset="-122"/>
              </a:rPr>
              <a:t>不少</a:t>
            </a:r>
            <a:r>
              <a:rPr kumimoji="0" lang="en-US" altLang="zh-CN" sz="2100" b="1" kern="1200" cap="none" spc="0" normalizeH="0" baseline="0" noProof="0">
                <a:solidFill>
                  <a:schemeClr val="tx1"/>
                </a:solidFill>
                <a:effectLst/>
                <a:latin typeface="楷体" panose="02010609060101010101" pitchFamily="49" charset="-122"/>
                <a:ea typeface="楷体" panose="02010609060101010101" pitchFamily="49" charset="-122"/>
                <a:cs typeface="楷体" panose="02010609060101010101" pitchFamily="49" charset="-122"/>
              </a:rPr>
              <a:t>“</a:t>
            </a:r>
            <a:r>
              <a:rPr kumimoji="0" lang="zh-CN" altLang="en-US" sz="2100" b="1" kern="1200" cap="none" spc="0" normalizeH="0" baseline="0" noProof="0">
                <a:solidFill>
                  <a:schemeClr val="tx1"/>
                </a:solidFill>
                <a:effectLst/>
                <a:latin typeface="楷体" panose="02010609060101010101" pitchFamily="49" charset="-122"/>
                <a:ea typeface="楷体" panose="02010609060101010101" pitchFamily="49" charset="-122"/>
                <a:cs typeface="楷体" panose="02010609060101010101" pitchFamily="49" charset="-122"/>
              </a:rPr>
              <a:t>以天下为己任</a:t>
            </a:r>
            <a:r>
              <a:rPr kumimoji="0" lang="en-US" altLang="zh-CN" sz="2100" b="1" kern="1200" cap="none" spc="0" normalizeH="0" baseline="0" noProof="0">
                <a:solidFill>
                  <a:schemeClr val="tx1"/>
                </a:solidFill>
                <a:effectLst/>
                <a:latin typeface="楷体" panose="02010609060101010101" pitchFamily="49" charset="-122"/>
                <a:ea typeface="楷体" panose="02010609060101010101" pitchFamily="49" charset="-122"/>
                <a:cs typeface="楷体" panose="02010609060101010101" pitchFamily="49" charset="-122"/>
              </a:rPr>
              <a:t>”</a:t>
            </a:r>
            <a:r>
              <a:rPr kumimoji="0" lang="zh-CN" altLang="en-US" sz="2100" b="1" kern="1200" cap="none" spc="0" normalizeH="0" baseline="0" noProof="0">
                <a:solidFill>
                  <a:schemeClr val="tx1"/>
                </a:solidFill>
                <a:effectLst/>
                <a:latin typeface="楷体" panose="02010609060101010101" pitchFamily="49" charset="-122"/>
                <a:ea typeface="楷体" panose="02010609060101010101" pitchFamily="49" charset="-122"/>
                <a:cs typeface="楷体" panose="02010609060101010101" pitchFamily="49" charset="-122"/>
              </a:rPr>
              <a:t>的大臣纷纷上书朝廷，要求革新政治。宋仁宗庆历三年（</a:t>
            </a:r>
            <a:r>
              <a:rPr kumimoji="0" lang="en-US" altLang="zh-CN" sz="2100" b="1" kern="1200" cap="none" spc="0" normalizeH="0" baseline="0" noProof="0">
                <a:solidFill>
                  <a:schemeClr val="tx1"/>
                </a:solidFill>
                <a:effectLst/>
                <a:latin typeface="楷体" panose="02010609060101010101" pitchFamily="49" charset="-122"/>
                <a:ea typeface="楷体" panose="02010609060101010101" pitchFamily="49" charset="-122"/>
                <a:cs typeface="楷体" panose="02010609060101010101" pitchFamily="49" charset="-122"/>
              </a:rPr>
              <a:t>1043</a:t>
            </a:r>
            <a:r>
              <a:rPr kumimoji="0" lang="zh-CN" altLang="en-US" sz="2100" b="1" kern="1200" cap="none" spc="0" normalizeH="0" baseline="0" noProof="0">
                <a:solidFill>
                  <a:schemeClr val="tx1"/>
                </a:solidFill>
                <a:effectLst/>
                <a:latin typeface="楷体" panose="02010609060101010101" pitchFamily="49" charset="-122"/>
                <a:ea typeface="楷体" panose="02010609060101010101" pitchFamily="49" charset="-122"/>
                <a:cs typeface="楷体" panose="02010609060101010101" pitchFamily="49" charset="-122"/>
              </a:rPr>
              <a:t>年），大臣范仲淹等人提出了明黜陟、抑侥幸、精贡举、择官长等十项以整顿吏治为中心的改革主张，为仁宗所接受，遂推行新政，这就是“庆历新政”。但是新政触犯了官僚贵族们的既得利益，遭到了激烈反对。庆历五年（</a:t>
            </a:r>
            <a:r>
              <a:rPr kumimoji="0" lang="en-US" altLang="zh-CN" sz="2100" b="1" kern="1200" cap="none" spc="0" normalizeH="0" baseline="0" noProof="0">
                <a:solidFill>
                  <a:schemeClr val="tx1"/>
                </a:solidFill>
                <a:effectLst/>
                <a:latin typeface="楷体" panose="02010609060101010101" pitchFamily="49" charset="-122"/>
                <a:ea typeface="楷体" panose="02010609060101010101" pitchFamily="49" charset="-122"/>
                <a:cs typeface="楷体" panose="02010609060101010101" pitchFamily="49" charset="-122"/>
              </a:rPr>
              <a:t>1045</a:t>
            </a:r>
            <a:r>
              <a:rPr kumimoji="0" lang="zh-CN" altLang="en-US" sz="2100" b="1" kern="1200" cap="none" spc="0" normalizeH="0" baseline="0" noProof="0">
                <a:solidFill>
                  <a:schemeClr val="tx1"/>
                </a:solidFill>
                <a:effectLst/>
                <a:latin typeface="楷体" panose="02010609060101010101" pitchFamily="49" charset="-122"/>
                <a:ea typeface="楷体" panose="02010609060101010101" pitchFamily="49" charset="-122"/>
                <a:cs typeface="楷体" panose="02010609060101010101" pitchFamily="49" charset="-122"/>
              </a:rPr>
              <a:t>年）初，范仲淹等人被相机排挤出中央政府，新政宣告夭折。</a:t>
            </a:r>
            <a:endParaRPr kumimoji="0" lang="zh-CN" altLang="en-US" sz="2100" b="1" kern="1200" cap="none" spc="0" normalizeH="0" baseline="0" noProof="0">
              <a:solidFill>
                <a:schemeClr val="tx1"/>
              </a:solidFill>
              <a:effectLst/>
              <a:latin typeface="楷体" pitchFamily="49" charset="-122"/>
              <a:ea typeface="楷体" pitchFamily="49" charset="-122"/>
              <a:cs typeface="楷体" panose="02010609060101010101" pitchFamily="49" charset="-122"/>
            </a:endParaRPr>
          </a:p>
        </p:txBody>
      </p:sp>
      <p:sp>
        <p:nvSpPr>
          <p:cNvPr id="4" name="文本框 3"/>
          <p:cNvSpPr txBox="1"/>
          <p:nvPr/>
        </p:nvSpPr>
        <p:spPr>
          <a:xfrm>
            <a:off x="4080828" y="1024414"/>
            <a:ext cx="4010501" cy="506730"/>
          </a:xfrm>
          <a:prstGeom prst="rect">
            <a:avLst/>
          </a:prstGeom>
          <a:noFill/>
        </p:spPr>
        <p:txBody>
          <a:bodyPr wrap="square" rtlCol="0">
            <a:spAutoFit/>
          </a:bodyPr>
          <a:lstStyle/>
          <a:p>
            <a:pPr algn="ctr"/>
            <a:r>
              <a:rPr lang="zh-CN" altLang="en-US" sz="2700" b="1">
                <a:latin typeface="黑体" panose="02010609060101010101" pitchFamily="2" charset="-122"/>
                <a:ea typeface="黑体" panose="02010609060101010101" pitchFamily="2" charset="-122"/>
                <a:cs typeface="黑体" panose="02010609060101010101" pitchFamily="2" charset="-122"/>
              </a:rPr>
              <a:t>昙花一现的</a:t>
            </a:r>
            <a:r>
              <a:rPr lang="en-US" altLang="zh-CN" sz="2700" b="1">
                <a:latin typeface="黑体" panose="02010609060101010101" pitchFamily="2" charset="-122"/>
                <a:ea typeface="黑体" panose="02010609060101010101" pitchFamily="2" charset="-122"/>
                <a:cs typeface="黑体" panose="02010609060101010101" pitchFamily="2" charset="-122"/>
              </a:rPr>
              <a:t>“</a:t>
            </a:r>
            <a:r>
              <a:rPr lang="zh-CN" altLang="en-US" sz="2700" b="1">
                <a:latin typeface="黑体" panose="02010609060101010101" pitchFamily="2" charset="-122"/>
                <a:ea typeface="黑体" panose="02010609060101010101" pitchFamily="2" charset="-122"/>
                <a:cs typeface="黑体" panose="02010609060101010101" pitchFamily="2" charset="-122"/>
              </a:rPr>
              <a:t>庆历新政</a:t>
            </a:r>
            <a:r>
              <a:rPr lang="en-US" altLang="zh-CN" sz="2700" b="1">
                <a:latin typeface="黑体" panose="02010609060101010101" pitchFamily="2" charset="-122"/>
                <a:ea typeface="黑体" panose="02010609060101010101" pitchFamily="2" charset="-122"/>
                <a:cs typeface="黑体" panose="02010609060101010101" pitchFamily="2" charset="-122"/>
              </a:rPr>
              <a:t>”</a:t>
            </a:r>
            <a:endParaRPr lang="en-US" altLang="zh-CN" sz="2700" b="1">
              <a:latin typeface="黑体" panose="02010609060101010101" pitchFamily="2" charset="-122"/>
              <a:ea typeface="黑体" panose="02010609060101010101" pitchFamily="2" charset="-122"/>
              <a:cs typeface="黑体" panose="02010609060101010101" pitchFamily="2" charset="-122"/>
            </a:endParaRPr>
          </a:p>
        </p:txBody>
      </p:sp>
      <p:sp>
        <p:nvSpPr>
          <p:cNvPr id="5" name="流程图: 可选过程 4"/>
          <p:cNvSpPr/>
          <p:nvPr/>
        </p:nvSpPr>
        <p:spPr>
          <a:xfrm>
            <a:off x="347663" y="5258594"/>
            <a:ext cx="8516779" cy="576739"/>
          </a:xfrm>
          <a:prstGeom prst="flowChartAlternateProcess">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a:solidFill>
                  <a:schemeClr val="tx1"/>
                </a:solidFill>
                <a:latin typeface="+mn-ea"/>
                <a:sym typeface="+mn-ea"/>
              </a:rPr>
              <a:t> </a:t>
            </a:r>
            <a:r>
              <a:rPr lang="zh-CN" altLang="en-US" sz="3600" b="1">
                <a:solidFill>
                  <a:schemeClr val="tx1"/>
                </a:solidFill>
                <a:latin typeface="+mn-ea"/>
                <a:sym typeface="+mn-ea"/>
              </a:rPr>
              <a:t>先天下之</a:t>
            </a:r>
            <a:r>
              <a:rPr lang="zh-CN" altLang="en-US" sz="3600" b="1">
                <a:solidFill>
                  <a:srgbClr val="FF0000"/>
                </a:solidFill>
                <a:latin typeface="+mn-ea"/>
                <a:sym typeface="+mn-ea"/>
              </a:rPr>
              <a:t>忧</a:t>
            </a:r>
            <a:r>
              <a:rPr lang="zh-CN" altLang="en-US" sz="3600" b="1">
                <a:solidFill>
                  <a:schemeClr val="tx1"/>
                </a:solidFill>
                <a:latin typeface="+mn-ea"/>
                <a:sym typeface="+mn-ea"/>
              </a:rPr>
              <a:t>而忧，后天下之乐而乐。</a:t>
            </a:r>
            <a:endParaRPr lang="zh-CN" altLang="en-US" sz="3600" b="1">
              <a:solidFill>
                <a:schemeClr val="tx1"/>
              </a:solidFill>
              <a:latin typeface="+mn-ea"/>
              <a:sym typeface="+mn-ea"/>
            </a:endParaRPr>
          </a:p>
        </p:txBody>
      </p:sp>
      <p:sp>
        <p:nvSpPr>
          <p:cNvPr id="6" name="标题 3"/>
          <p:cNvSpPr>
            <a:spLocks noGrp="1"/>
          </p:cNvSpPr>
          <p:nvPr/>
        </p:nvSpPr>
        <p:spPr>
          <a:xfrm>
            <a:off x="347980" y="306070"/>
            <a:ext cx="5617210" cy="530860"/>
          </a:xfrm>
          <a:prstGeom prst="rect">
            <a:avLst/>
          </a:prstGeom>
          <a:solidFill>
            <a:schemeClr val="accent3">
              <a:lumMod val="40000"/>
              <a:lumOff val="60000"/>
              <a:alpha val="82000"/>
            </a:schemeClr>
          </a:solidFill>
          <a:ln w="15875">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a:t>
            </a:r>
            <a:r>
              <a:rPr lang="en-US" altLang="zh-CN" sz="2700" b="1">
                <a:solidFill>
                  <a:schemeClr val="tx1"/>
                </a:solidFill>
                <a:latin typeface="+mn-ea"/>
              </a:rPr>
              <a:t>1</a:t>
            </a:r>
            <a:r>
              <a:rPr lang="zh-CN" altLang="en-US" sz="2700" b="1">
                <a:solidFill>
                  <a:schemeClr val="tx1"/>
                </a:solidFill>
                <a:latin typeface="+mn-ea"/>
              </a:rPr>
              <a:t>）</a:t>
            </a:r>
            <a:r>
              <a:rPr lang="zh-CN" sz="2700" b="1">
                <a:solidFill>
                  <a:schemeClr val="tx1"/>
                </a:solidFill>
                <a:latin typeface="+mn-ea"/>
              </a:rPr>
              <a:t>北宋王安石变法</a:t>
            </a:r>
            <a:r>
              <a:rPr lang="en-US" altLang="zh-CN" sz="2700" b="1">
                <a:solidFill>
                  <a:schemeClr val="tx1"/>
                </a:solidFill>
                <a:latin typeface="+mn-ea"/>
              </a:rPr>
              <a:t>——</a:t>
            </a:r>
            <a:r>
              <a:rPr lang="zh-CN" altLang="en-US" sz="2700" b="1">
                <a:solidFill>
                  <a:schemeClr val="tx1"/>
                </a:solidFill>
                <a:latin typeface="+mn-ea"/>
              </a:rPr>
              <a:t>背景</a:t>
            </a:r>
            <a:endParaRPr lang="zh-CN" altLang="en-US" sz="2700" b="1">
              <a:solidFill>
                <a:schemeClr val="tx1"/>
              </a:solidFill>
              <a:latin typeface="+mn-ea"/>
            </a:endParaRPr>
          </a:p>
        </p:txBody>
      </p:sp>
      <p:sp>
        <p:nvSpPr>
          <p:cNvPr id="7" name="文本框 6"/>
          <p:cNvSpPr txBox="1"/>
          <p:nvPr/>
        </p:nvSpPr>
        <p:spPr>
          <a:xfrm>
            <a:off x="1310005" y="6161405"/>
            <a:ext cx="4843145" cy="521970"/>
          </a:xfrm>
          <a:prstGeom prst="rect">
            <a:avLst/>
          </a:prstGeom>
          <a:noFill/>
        </p:spPr>
        <p:txBody>
          <a:bodyPr wrap="square" rtlCol="0" anchor="t">
            <a:spAutoFit/>
          </a:bodyPr>
          <a:lstStyle/>
          <a:p>
            <a:r>
              <a:rPr lang="zh-CN" altLang="en-US" sz="2800" b="1">
                <a:solidFill>
                  <a:schemeClr val="accent2"/>
                </a:solidFill>
                <a:latin typeface="微软雅黑" panose="020b0503020204020204" charset="-122"/>
                <a:ea typeface="微软雅黑" panose="020b0503020204020204" charset="-122"/>
                <a:sym typeface="+mn-ea"/>
              </a:rPr>
              <a:t>④</a:t>
            </a:r>
            <a:r>
              <a:rPr lang="zh-CN" altLang="en-US" sz="2800" b="1">
                <a:solidFill>
                  <a:schemeClr val="accent2"/>
                </a:solidFill>
                <a:latin typeface="Arial" panose="020b0604020202020204" pitchFamily="34" charset="0"/>
                <a:ea typeface="黑体" panose="02010609060101010101" pitchFamily="2" charset="-122"/>
                <a:sym typeface="+mn-ea"/>
              </a:rPr>
              <a:t>庆历新政失败</a:t>
            </a:r>
            <a:endParaRPr lang="zh-CN" altLang="en-US" sz="2800"/>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5842" name="文本框 17415"/>
          <p:cNvSpPr txBox="1"/>
          <p:nvPr/>
        </p:nvSpPr>
        <p:spPr>
          <a:xfrm>
            <a:off x="476250" y="2044700"/>
            <a:ext cx="717550" cy="2984500"/>
          </a:xfrm>
          <a:prstGeom prst="rect">
            <a:avLst/>
          </a:prstGeom>
          <a:solidFill>
            <a:schemeClr val="bg1"/>
          </a:solidFill>
          <a:ln w="9525" cap="flat" cmpd="sng">
            <a:solidFill>
              <a:srgbClr val="FF0000"/>
            </a:solidFill>
            <a:prstDash val="solid"/>
            <a:miter/>
            <a:headEnd type="none" w="med" len="med"/>
            <a:tailEnd type="none" w="med" len="med"/>
          </a:ln>
        </p:spPr>
        <p:txBody>
          <a:bodyPr wrap="square" anchor="t">
            <a:spAutoFit/>
          </a:bodyPr>
          <a:lstStyle/>
          <a:p>
            <a:pPr algn="ctr">
              <a:spcBef>
                <a:spcPct val="50000"/>
              </a:spcBef>
            </a:pPr>
            <a:r>
              <a:rPr lang="en-US" altLang="zh-CN" b="1">
                <a:latin typeface="宋体" panose="02010600030101010101" pitchFamily="2" charset="-122"/>
                <a:ea typeface="宋体" panose="02010600030101010101" pitchFamily="2" charset="-122"/>
              </a:rPr>
              <a:t>  </a:t>
            </a:r>
            <a:r>
              <a:rPr lang="zh-CN" altLang="en-US" sz="3200" b="1">
                <a:latin typeface="微软雅黑" panose="020b0503020204020204" charset="-122"/>
                <a:ea typeface="微软雅黑" panose="020b0503020204020204" charset="-122"/>
              </a:rPr>
              <a:t>变法背景</a:t>
            </a:r>
            <a:endParaRPr lang="zh-CN" altLang="en-US" b="1">
              <a:latin typeface="微软雅黑" panose="020b0503020204020204" charset="-122"/>
              <a:ea typeface="微软雅黑" panose="020b0503020204020204" charset="-122"/>
            </a:endParaRPr>
          </a:p>
          <a:p>
            <a:pPr algn="ctr">
              <a:spcBef>
                <a:spcPct val="50000"/>
              </a:spcBef>
            </a:pPr>
            <a:endParaRPr lang="zh-CN" altLang="en-US" b="1">
              <a:solidFill>
                <a:srgbClr val="FF3300"/>
              </a:solidFill>
              <a:latin typeface="微软雅黑" panose="020b0503020204020204" charset="-122"/>
              <a:ea typeface="微软雅黑" panose="020b0503020204020204" charset="-122"/>
            </a:endParaRPr>
          </a:p>
        </p:txBody>
      </p:sp>
      <p:sp>
        <p:nvSpPr>
          <p:cNvPr id="35843" name="文本框 1"/>
          <p:cNvSpPr txBox="1"/>
          <p:nvPr/>
        </p:nvSpPr>
        <p:spPr>
          <a:xfrm>
            <a:off x="342900" y="1193800"/>
            <a:ext cx="6711950" cy="584200"/>
          </a:xfrm>
          <a:prstGeom prst="rect">
            <a:avLst/>
          </a:prstGeom>
          <a:noFill/>
          <a:ln w="9525">
            <a:noFill/>
          </a:ln>
        </p:spPr>
        <p:txBody>
          <a:bodyPr wrap="none" anchor="t">
            <a:spAutoFit/>
          </a:bodyPr>
          <a:lstStyle/>
          <a:p>
            <a:r>
              <a:rPr lang="zh-CN" altLang="en-US" sz="3200" b="1">
                <a:latin typeface="Arial" panose="020b0604020202020204" pitchFamily="34" charset="0"/>
                <a:ea typeface="黑体" panose="02010609060101010101" pitchFamily="2" charset="-122"/>
              </a:rPr>
              <a:t>北宋中期的困境</a:t>
            </a:r>
            <a:r>
              <a:rPr lang="en-US" altLang="zh-CN" sz="3200" b="1">
                <a:latin typeface="Arial" panose="020b0604020202020204" pitchFamily="34" charset="0"/>
                <a:ea typeface="黑体" panose="02010609060101010101" pitchFamily="2" charset="-122"/>
              </a:rPr>
              <a:t>——</a:t>
            </a:r>
            <a:r>
              <a:rPr lang="zh-CN" altLang="en-US" sz="3200" b="1">
                <a:solidFill>
                  <a:srgbClr val="FF0000"/>
                </a:solidFill>
                <a:latin typeface="Arial" panose="020b0604020202020204" pitchFamily="34" charset="0"/>
                <a:ea typeface="黑体" panose="02010609060101010101" pitchFamily="2" charset="-122"/>
              </a:rPr>
              <a:t>社会危机严重！</a:t>
            </a:r>
            <a:endParaRPr lang="zh-CN" altLang="en-US" sz="3200" b="1">
              <a:solidFill>
                <a:srgbClr val="FF0000"/>
              </a:solidFill>
              <a:latin typeface="Arial" panose="020b0604020202020204" pitchFamily="34" charset="0"/>
              <a:ea typeface="黑体" panose="02010609060101010101" pitchFamily="2" charset="-122"/>
            </a:endParaRPr>
          </a:p>
        </p:txBody>
      </p:sp>
      <p:sp>
        <p:nvSpPr>
          <p:cNvPr id="35844" name="文本框 2"/>
          <p:cNvSpPr txBox="1"/>
          <p:nvPr/>
        </p:nvSpPr>
        <p:spPr>
          <a:xfrm>
            <a:off x="1644650" y="2143125"/>
            <a:ext cx="6308725" cy="2651125"/>
          </a:xfrm>
          <a:prstGeom prst="rect">
            <a:avLst/>
          </a:prstGeom>
          <a:noFill/>
          <a:ln w="9525">
            <a:noFill/>
          </a:ln>
        </p:spPr>
        <p:txBody>
          <a:bodyPr wrap="none" anchor="t">
            <a:spAutoFit/>
          </a:bodyPr>
          <a:lstStyle/>
          <a:p>
            <a:pPr>
              <a:lnSpc>
                <a:spcPct val="130000"/>
              </a:lnSpc>
            </a:pPr>
            <a:r>
              <a:rPr lang="zh-CN" altLang="en-US" sz="3200" b="1">
                <a:solidFill>
                  <a:schemeClr val="accent2"/>
                </a:solidFill>
                <a:latin typeface="Calibri" panose="020f0502020204030204" pitchFamily="34" charset="0"/>
                <a:ea typeface="黑体" panose="02010609060101010101" pitchFamily="2" charset="-122"/>
              </a:rPr>
              <a:t>①</a:t>
            </a:r>
            <a:r>
              <a:rPr lang="zh-CN" altLang="en-US" sz="3200" b="1">
                <a:solidFill>
                  <a:schemeClr val="accent2"/>
                </a:solidFill>
                <a:latin typeface="黑体" panose="02010609060101010101" pitchFamily="2" charset="-122"/>
                <a:ea typeface="黑体" panose="02010609060101010101" pitchFamily="2" charset="-122"/>
              </a:rPr>
              <a:t>土地兼并，矛盾尖锐，统治危机</a:t>
            </a:r>
            <a:endParaRPr lang="zh-CN" altLang="en-US" sz="3200" b="1">
              <a:solidFill>
                <a:schemeClr val="accent2"/>
              </a:solidFill>
              <a:latin typeface="黑体" panose="02010609060101010101" pitchFamily="2" charset="-122"/>
              <a:ea typeface="黑体" panose="02010609060101010101" pitchFamily="2" charset="-122"/>
            </a:endParaRPr>
          </a:p>
          <a:p>
            <a:pPr>
              <a:lnSpc>
                <a:spcPct val="130000"/>
              </a:lnSpc>
            </a:pPr>
            <a:r>
              <a:rPr lang="en-US" altLang="zh-CN" sz="3200" b="1">
                <a:solidFill>
                  <a:schemeClr val="accent2"/>
                </a:solidFill>
                <a:latin typeface="Calibri" panose="020f0502020204030204" pitchFamily="34" charset="0"/>
                <a:ea typeface="黑体" panose="02010609060101010101" pitchFamily="2" charset="-122"/>
              </a:rPr>
              <a:t>②</a:t>
            </a:r>
            <a:r>
              <a:rPr lang="en-US" altLang="zh-CN" sz="3200" b="1">
                <a:solidFill>
                  <a:schemeClr val="accent2"/>
                </a:solidFill>
                <a:latin typeface="黑体" panose="02010609060101010101" pitchFamily="2" charset="-122"/>
                <a:ea typeface="黑体" panose="02010609060101010101" pitchFamily="2" charset="-122"/>
              </a:rPr>
              <a:t>“</a:t>
            </a:r>
            <a:r>
              <a:rPr lang="zh-CN" altLang="en-US" sz="3200" b="1">
                <a:solidFill>
                  <a:schemeClr val="accent2"/>
                </a:solidFill>
                <a:latin typeface="黑体" panose="02010609060101010101" pitchFamily="2" charset="-122"/>
                <a:ea typeface="黑体" panose="02010609060101010101" pitchFamily="2" charset="-122"/>
              </a:rPr>
              <a:t>三冗二积</a:t>
            </a:r>
            <a:r>
              <a:rPr lang="en-US" altLang="zh-CN" sz="3200" b="1">
                <a:solidFill>
                  <a:schemeClr val="accent2"/>
                </a:solidFill>
                <a:latin typeface="黑体" panose="02010609060101010101" pitchFamily="2" charset="-122"/>
                <a:ea typeface="黑体" panose="02010609060101010101" pitchFamily="2" charset="-122"/>
              </a:rPr>
              <a:t>”</a:t>
            </a:r>
            <a:r>
              <a:rPr lang="zh-CN" altLang="en-US" sz="3200" b="1">
                <a:solidFill>
                  <a:schemeClr val="accent2"/>
                </a:solidFill>
                <a:latin typeface="黑体" panose="02010609060101010101" pitchFamily="2" charset="-122"/>
                <a:ea typeface="黑体" panose="02010609060101010101" pitchFamily="2" charset="-122"/>
              </a:rPr>
              <a:t>，财政危机</a:t>
            </a:r>
            <a:endParaRPr lang="zh-CN" altLang="en-US" sz="3200" b="1">
              <a:solidFill>
                <a:schemeClr val="accent2"/>
              </a:solidFill>
              <a:latin typeface="黑体" panose="02010609060101010101" pitchFamily="2" charset="-122"/>
              <a:ea typeface="黑体" panose="02010609060101010101" pitchFamily="2" charset="-122"/>
            </a:endParaRPr>
          </a:p>
          <a:p>
            <a:pPr>
              <a:lnSpc>
                <a:spcPct val="130000"/>
              </a:lnSpc>
            </a:pPr>
            <a:r>
              <a:rPr lang="zh-CN" altLang="en-US" sz="3200" b="1">
                <a:solidFill>
                  <a:schemeClr val="accent2"/>
                </a:solidFill>
                <a:latin typeface="Calibri" panose="020f0502020204030204" pitchFamily="34" charset="0"/>
                <a:ea typeface="黑体" panose="02010609060101010101" pitchFamily="2" charset="-122"/>
              </a:rPr>
              <a:t>③</a:t>
            </a:r>
            <a:r>
              <a:rPr lang="zh-CN" altLang="en-US" sz="3200" b="1">
                <a:solidFill>
                  <a:schemeClr val="accent2"/>
                </a:solidFill>
                <a:latin typeface="黑体" panose="02010609060101010101" pitchFamily="2" charset="-122"/>
                <a:ea typeface="黑体" panose="02010609060101010101" pitchFamily="2" charset="-122"/>
              </a:rPr>
              <a:t>辽和西夏威胁，边患危机</a:t>
            </a:r>
            <a:endParaRPr lang="zh-CN" altLang="en-US" sz="3200" b="1">
              <a:solidFill>
                <a:schemeClr val="accent2"/>
              </a:solidFill>
              <a:latin typeface="黑体" panose="02010609060101010101" pitchFamily="2" charset="-122"/>
              <a:ea typeface="黑体" panose="02010609060101010101" pitchFamily="2" charset="-122"/>
            </a:endParaRPr>
          </a:p>
          <a:p>
            <a:pPr>
              <a:lnSpc>
                <a:spcPct val="130000"/>
              </a:lnSpc>
            </a:pPr>
            <a:r>
              <a:rPr lang="zh-CN" altLang="en-US" sz="3200" b="1">
                <a:solidFill>
                  <a:schemeClr val="accent2"/>
                </a:solidFill>
                <a:latin typeface="微软雅黑" panose="020b0503020204020204" charset="-122"/>
                <a:ea typeface="微软雅黑" panose="020b0503020204020204" charset="-122"/>
              </a:rPr>
              <a:t>④</a:t>
            </a:r>
            <a:r>
              <a:rPr lang="zh-CN" altLang="en-US" sz="3200" b="1">
                <a:solidFill>
                  <a:schemeClr val="accent2"/>
                </a:solidFill>
                <a:latin typeface="Arial" panose="020b0604020202020204" pitchFamily="34" charset="0"/>
                <a:ea typeface="黑体" panose="02010609060101010101" pitchFamily="2" charset="-122"/>
              </a:rPr>
              <a:t>庆历新政失败</a:t>
            </a:r>
            <a:endParaRPr lang="zh-CN" altLang="en-US" sz="3200" b="1">
              <a:solidFill>
                <a:schemeClr val="accent2"/>
              </a:solidFill>
              <a:latin typeface="微软雅黑" panose="020b0503020204020204" charset="-122"/>
              <a:ea typeface="微软雅黑" panose="020b0503020204020204" charset="-122"/>
            </a:endParaRPr>
          </a:p>
        </p:txBody>
      </p:sp>
      <p:sp>
        <p:nvSpPr>
          <p:cNvPr id="4" name="左大括号 3"/>
          <p:cNvSpPr/>
          <p:nvPr/>
        </p:nvSpPr>
        <p:spPr>
          <a:xfrm>
            <a:off x="1420813" y="2279650"/>
            <a:ext cx="76200" cy="2514600"/>
          </a:xfrm>
          <a:prstGeom prst="leftBrace">
            <a:avLst/>
          </a:prstGeom>
          <a:ln w="1905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fontAlgn="base"/>
            <a:endParaRPr lang="zh-CN" altLang="en-US" strike="noStrike" noProof="1"/>
          </a:p>
        </p:txBody>
      </p:sp>
      <p:sp>
        <p:nvSpPr>
          <p:cNvPr id="35846" name="文本框 4"/>
          <p:cNvSpPr txBox="1"/>
          <p:nvPr/>
        </p:nvSpPr>
        <p:spPr>
          <a:xfrm>
            <a:off x="7397750" y="3009900"/>
            <a:ext cx="1209675" cy="1784350"/>
          </a:xfrm>
          <a:prstGeom prst="rect">
            <a:avLst/>
          </a:prstGeom>
          <a:solidFill>
            <a:schemeClr val="bg1"/>
          </a:solidFill>
          <a:ln w="9525" cap="flat" cmpd="sng">
            <a:solidFill>
              <a:srgbClr val="FF0000"/>
            </a:solidFill>
            <a:prstDash val="solid"/>
            <a:miter/>
            <a:headEnd type="none" w="med" len="med"/>
            <a:tailEnd type="none" w="med" len="med"/>
          </a:ln>
        </p:spPr>
        <p:txBody>
          <a:bodyPr wrap="square" anchor="t">
            <a:spAutoFit/>
          </a:bodyPr>
          <a:lstStyle/>
          <a:p>
            <a:pPr algn="ctr">
              <a:spcBef>
                <a:spcPct val="50000"/>
              </a:spcBef>
            </a:pPr>
            <a:r>
              <a:rPr lang="zh-CN" altLang="en-US" sz="4400" b="1">
                <a:solidFill>
                  <a:srgbClr val="FF0000"/>
                </a:solidFill>
                <a:latin typeface="微软雅黑" panose="020b0503020204020204" charset="-122"/>
                <a:ea typeface="微软雅黑" panose="020b0503020204020204" charset="-122"/>
              </a:rPr>
              <a:t>使</a:t>
            </a:r>
            <a:endParaRPr lang="zh-CN" altLang="en-US" sz="4400" b="1">
              <a:solidFill>
                <a:srgbClr val="FF0000"/>
              </a:solidFill>
              <a:latin typeface="微软雅黑" panose="020b0503020204020204" charset="-122"/>
              <a:ea typeface="微软雅黑" panose="020b0503020204020204" charset="-122"/>
            </a:endParaRPr>
          </a:p>
          <a:p>
            <a:pPr algn="ctr">
              <a:spcBef>
                <a:spcPct val="50000"/>
              </a:spcBef>
            </a:pPr>
            <a:r>
              <a:rPr lang="zh-CN" altLang="en-US" sz="4400" b="1">
                <a:solidFill>
                  <a:srgbClr val="FF0000"/>
                </a:solidFill>
                <a:latin typeface="微软雅黑" panose="020b0503020204020204" charset="-122"/>
                <a:ea typeface="微软雅黑" panose="020b0503020204020204" charset="-122"/>
              </a:rPr>
              <a:t>命</a:t>
            </a:r>
            <a:endParaRPr lang="zh-CN" altLang="en-US" sz="4400" b="1">
              <a:solidFill>
                <a:srgbClr val="FF0000"/>
              </a:solidFill>
              <a:latin typeface="微软雅黑" panose="020b0503020204020204" charset="-122"/>
              <a:ea typeface="微软雅黑" panose="020b0503020204020204" charset="-122"/>
            </a:endParaRPr>
          </a:p>
        </p:txBody>
      </p:sp>
      <p:sp>
        <p:nvSpPr>
          <p:cNvPr id="6" name="文本框 5"/>
          <p:cNvSpPr txBox="1"/>
          <p:nvPr/>
        </p:nvSpPr>
        <p:spPr>
          <a:xfrm>
            <a:off x="141288" y="5029200"/>
            <a:ext cx="8861425" cy="706438"/>
          </a:xfrm>
          <a:prstGeom prst="rect">
            <a:avLst/>
          </a:prstGeom>
          <a:noFill/>
          <a:ln w="9525" cap="flat" cmpd="sng">
            <a:solidFill>
              <a:srgbClr val="7030A0"/>
            </a:solidFill>
            <a:prstDash val="sysDot"/>
            <a:round/>
            <a:headEnd type="none" w="med" len="med"/>
            <a:tailEnd type="none" w="med" len="med"/>
          </a:ln>
        </p:spPr>
        <p:txBody>
          <a:bodyPr wrap="none" anchor="t">
            <a:spAutoFit/>
          </a:bodyPr>
          <a:lstStyle/>
          <a:p>
            <a:r>
              <a:rPr lang="zh-CN" altLang="en-US" sz="4000" b="1">
                <a:solidFill>
                  <a:srgbClr val="FF0000"/>
                </a:solidFill>
                <a:latin typeface="方正粗黑宋简体" panose="02000000000000000000" charset="-122"/>
                <a:ea typeface="方正粗黑宋简体" panose="02000000000000000000" charset="-122"/>
              </a:rPr>
              <a:t>这是一个儒者的家国担当</a:t>
            </a:r>
            <a:r>
              <a:rPr lang="en-US" altLang="zh-CN" sz="4000" b="1">
                <a:solidFill>
                  <a:srgbClr val="FF0000"/>
                </a:solidFill>
                <a:latin typeface="方正粗黑宋简体" panose="02000000000000000000" charset="-122"/>
                <a:ea typeface="方正粗黑宋简体" panose="02000000000000000000" charset="-122"/>
              </a:rPr>
              <a:t>——</a:t>
            </a:r>
            <a:r>
              <a:rPr lang="zh-CN" altLang="en-US" sz="4000" b="1">
                <a:solidFill>
                  <a:srgbClr val="FF0000"/>
                </a:solidFill>
                <a:latin typeface="方正粗黑宋简体" panose="02000000000000000000" charset="-122"/>
                <a:ea typeface="方正粗黑宋简体" panose="02000000000000000000" charset="-122"/>
              </a:rPr>
              <a:t>赤子之心</a:t>
            </a:r>
            <a:endParaRPr lang="zh-CN" altLang="en-US" sz="4000" b="1">
              <a:solidFill>
                <a:srgbClr val="FF0000"/>
              </a:solidFill>
              <a:latin typeface="方正粗黑宋简体" panose="02000000000000000000" charset="-122"/>
              <a:ea typeface="方正粗黑宋简体" panose="02000000000000000000" charset="-122"/>
            </a:endParaRPr>
          </a:p>
        </p:txBody>
      </p:sp>
      <p:sp>
        <p:nvSpPr>
          <p:cNvPr id="7" name="文本框 6"/>
          <p:cNvSpPr txBox="1"/>
          <p:nvPr/>
        </p:nvSpPr>
        <p:spPr>
          <a:xfrm>
            <a:off x="1090930" y="5893435"/>
            <a:ext cx="6307455" cy="583565"/>
          </a:xfrm>
          <a:prstGeom prst="rect">
            <a:avLst/>
          </a:prstGeom>
          <a:noFill/>
        </p:spPr>
        <p:txBody>
          <a:bodyPr wrap="none" rtlCol="0">
            <a:spAutoFit/>
          </a:bodyPr>
          <a:lstStyle/>
          <a:p>
            <a:r>
              <a:rPr lang="zh-CN" altLang="en-US" sz="3200" b="1" noProof="1">
                <a:gradFill>
                  <a:gsLst>
                    <a:gs pos="0">
                      <a:srgbClr val="7B32B2"/>
                    </a:gs>
                    <a:gs pos="100000">
                      <a:srgbClr val="401A5D"/>
                    </a:gs>
                  </a:gsLst>
                  <a:lin scaled="0"/>
                </a:gradFill>
                <a:latin typeface="Arial" panose="020b0604020202020204" pitchFamily="34" charset="0"/>
                <a:ea typeface="黑体" panose="02010609060101010101" pitchFamily="2" charset="-122"/>
                <a:cs typeface="+mn-cs"/>
              </a:rPr>
              <a:t>变法的目的：</a:t>
            </a:r>
            <a:r>
              <a:rPr lang="zh-CN" altLang="en-US" sz="3200" b="1" noProof="1">
                <a:solidFill>
                  <a:srgbClr val="002060"/>
                </a:solidFill>
                <a:latin typeface="Arial" panose="020b0604020202020204" pitchFamily="34" charset="0"/>
                <a:ea typeface="黑体" panose="02010609060101010101" pitchFamily="2" charset="-122"/>
                <a:cs typeface="+mn-cs"/>
              </a:rPr>
              <a:t>富国强兵，巩固统治</a:t>
            </a:r>
            <a:endParaRPr lang="zh-CN" altLang="en-US" sz="3200" b="1" noProof="1">
              <a:solidFill>
                <a:srgbClr val="002060"/>
              </a:solidFill>
            </a:endParaRPr>
          </a:p>
        </p:txBody>
      </p:sp>
      <p:sp>
        <p:nvSpPr>
          <p:cNvPr id="5127" name="矩形 5126"/>
          <p:cNvSpPr/>
          <p:nvPr/>
        </p:nvSpPr>
        <p:spPr>
          <a:xfrm>
            <a:off x="1644650" y="1859280"/>
            <a:ext cx="5480050" cy="3138488"/>
          </a:xfrm>
          <a:prstGeom prst="rect">
            <a:avLst/>
          </a:prstGeom>
          <a:solidFill>
            <a:srgbClr val="FFFF00"/>
          </a:solidFill>
          <a:ln w="76200" cap="flat" cmpd="tri">
            <a:solidFill>
              <a:srgbClr val="99CCFF"/>
            </a:solidFill>
            <a:prstDash val="solid"/>
            <a:miter/>
            <a:headEnd type="none" w="med" len="med"/>
            <a:tailEnd type="none" w="med" len="med"/>
          </a:ln>
        </p:spPr>
        <p:txBody>
          <a:bodyPr wrap="square" anchor="t">
            <a:spAutoFit/>
          </a:bodyPr>
          <a:lstStyle/>
          <a:p>
            <a:pPr>
              <a:lnSpc>
                <a:spcPct val="150000"/>
              </a:lnSpc>
            </a:pPr>
            <a:r>
              <a:rPr lang="en-US" altLang="zh-CN" sz="3600" b="1">
                <a:solidFill>
                  <a:srgbClr val="FF0000"/>
                </a:solidFill>
                <a:latin typeface="黑体" panose="02010609060101010101" pitchFamily="2" charset="-122"/>
                <a:ea typeface="黑体" panose="02010609060101010101" pitchFamily="2" charset="-122"/>
              </a:rPr>
              <a:t> </a:t>
            </a:r>
            <a:r>
              <a:rPr lang="en-US" altLang="zh-CN" sz="4400" b="1">
                <a:solidFill>
                  <a:srgbClr val="C00000"/>
                </a:solidFill>
                <a:latin typeface="微软雅黑" panose="020b0503020204020204" charset="-122"/>
                <a:ea typeface="微软雅黑" panose="020b0503020204020204" charset="-122"/>
              </a:rPr>
              <a:t>“</a:t>
            </a:r>
            <a:r>
              <a:rPr lang="zh-CN" altLang="en-US" sz="4400" b="1">
                <a:solidFill>
                  <a:srgbClr val="C00000"/>
                </a:solidFill>
                <a:latin typeface="微软雅黑" panose="020b0503020204020204" charset="-122"/>
                <a:ea typeface="微软雅黑" panose="020b0503020204020204" charset="-122"/>
              </a:rPr>
              <a:t>天变不足畏，</a:t>
            </a:r>
            <a:endParaRPr lang="zh-CN" altLang="en-US" sz="4400" b="1">
              <a:solidFill>
                <a:srgbClr val="C00000"/>
              </a:solidFill>
              <a:latin typeface="微软雅黑" panose="020b0503020204020204" charset="-122"/>
              <a:ea typeface="微软雅黑" panose="020b0503020204020204" charset="-122"/>
            </a:endParaRPr>
          </a:p>
          <a:p>
            <a:pPr>
              <a:lnSpc>
                <a:spcPct val="150000"/>
              </a:lnSpc>
            </a:pPr>
            <a:r>
              <a:rPr lang="zh-CN" altLang="en-US" sz="4400" b="1">
                <a:solidFill>
                  <a:srgbClr val="C00000"/>
                </a:solidFill>
                <a:latin typeface="微软雅黑" panose="020b0503020204020204" charset="-122"/>
                <a:ea typeface="微软雅黑" panose="020b0503020204020204" charset="-122"/>
              </a:rPr>
              <a:t>    人言不足恤</a:t>
            </a:r>
            <a:r>
              <a:rPr lang="en-US" altLang="zh-CN" sz="4400" b="1">
                <a:solidFill>
                  <a:srgbClr val="C00000"/>
                </a:solidFill>
                <a:latin typeface="微软雅黑" panose="020b0503020204020204" charset="-122"/>
                <a:ea typeface="微软雅黑" panose="020b0503020204020204" charset="-122"/>
              </a:rPr>
              <a:t>,</a:t>
            </a:r>
            <a:endParaRPr lang="en-US" altLang="zh-CN" sz="4400" b="1">
              <a:solidFill>
                <a:srgbClr val="C00000"/>
              </a:solidFill>
              <a:latin typeface="微软雅黑" panose="020b0503020204020204" charset="-122"/>
              <a:ea typeface="微软雅黑" panose="020b0503020204020204" charset="-122"/>
            </a:endParaRPr>
          </a:p>
          <a:p>
            <a:pPr>
              <a:lnSpc>
                <a:spcPct val="150000"/>
              </a:lnSpc>
            </a:pPr>
            <a:r>
              <a:rPr lang="zh-CN" altLang="en-US" sz="4400" b="1">
                <a:solidFill>
                  <a:srgbClr val="C00000"/>
                </a:solidFill>
                <a:latin typeface="微软雅黑" panose="020b0503020204020204" charset="-122"/>
                <a:ea typeface="微软雅黑" panose="020b0503020204020204" charset="-122"/>
                <a:sym typeface="宋体" panose="02010600030101010101" pitchFamily="2" charset="-122"/>
              </a:rPr>
              <a:t> 祖宗之法不足守</a:t>
            </a:r>
            <a:r>
              <a:rPr lang="zh-CN" altLang="en-US" sz="4400" b="1">
                <a:solidFill>
                  <a:srgbClr val="C00000"/>
                </a:solidFill>
                <a:latin typeface="微软雅黑" panose="020b0503020204020204" charset="-122"/>
                <a:ea typeface="微软雅黑" panose="020b0503020204020204" charset="-122"/>
              </a:rPr>
              <a:t>。”</a:t>
            </a:r>
            <a:endParaRPr lang="zh-CN" altLang="en-US" sz="4400" b="1">
              <a:latin typeface="微软雅黑" panose="020b0503020204020204" charset="-122"/>
              <a:ea typeface="微软雅黑" panose="020b0503020204020204" charset="-122"/>
            </a:endParaRPr>
          </a:p>
        </p:txBody>
      </p:sp>
      <p:pic>
        <p:nvPicPr>
          <p:cNvPr id="2" name="图片 1" descr="timg"/>
          <p:cNvPicPr>
            <a:picLocks noChangeAspect="1"/>
          </p:cNvPicPr>
          <p:nvPr/>
        </p:nvPicPr>
        <p:blipFill>
          <a:blip r:embed="rId2"/>
          <a:srcRect l="13234" t="11176" r="15313"/>
          <a:stretch>
            <a:fillRect/>
          </a:stretch>
        </p:blipFill>
        <p:spPr>
          <a:xfrm>
            <a:off x="7371715" y="0"/>
            <a:ext cx="1904364" cy="1887220"/>
          </a:xfrm>
          <a:prstGeom prst="round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200" fill="hold">
                                          <p:stCondLst>
                                            <p:cond delay="0"/>
                                          </p:stCondLst>
                                        </p:cTn>
                                        <p:tgtEl>
                                          <p:spTgt spid="5127"/>
                                        </p:tgtEl>
                                        <p:attrNameLst>
                                          <p:attrName>style.visibility</p:attrName>
                                        </p:attrNameLst>
                                      </p:cBhvr>
                                      <p:to>
                                        <p:strVal val="visible"/>
                                      </p:to>
                                    </p:set>
                                    <p:animEffect transition="in" filter="blinds(horizontal)">
                                      <p:cBhvr>
                                        <p:cTn id="7" dur="200"/>
                                        <p:tgtEl>
                                          <p:spTgt spid="512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1" nodeType="clickEffect">
                                  <p:stCondLst>
                                    <p:cond delay="0"/>
                                  </p:stCondLst>
                                  <p:childTnLst>
                                    <p:set>
                                      <p:cBhvr>
                                        <p:cTn id="11" dur="200" fill="hold">
                                          <p:stCondLst>
                                            <p:cond delay="0"/>
                                          </p:stCondLst>
                                        </p:cTn>
                                        <p:tgtEl>
                                          <p:spTgt spid="6"/>
                                        </p:tgtEl>
                                        <p:attrNameLst>
                                          <p:attrName>style.visibility</p:attrName>
                                        </p:attrNameLst>
                                      </p:cBhvr>
                                      <p:to>
                                        <p:strVal val="visible"/>
                                      </p:to>
                                    </p:set>
                                    <p:animEffect transition="in" filter="blinds(horizontal)">
                                      <p:cBhvr>
                                        <p:cTn id="12" dur="2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7" grpId="0"/>
      <p:bldP spid="6" grpId="1"/>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14342" name="矩形 14341"/>
          <p:cNvSpPr/>
          <p:nvPr/>
        </p:nvSpPr>
        <p:spPr>
          <a:xfrm>
            <a:off x="142240" y="1440815"/>
            <a:ext cx="8888730" cy="5262245"/>
          </a:xfrm>
          <a:prstGeom prst="rect">
            <a:avLst/>
          </a:prstGeom>
          <a:noFill/>
          <a:ln w="9525">
            <a:noFill/>
          </a:ln>
        </p:spPr>
        <p:txBody>
          <a:bodyPr wrap="square" anchor="t">
            <a:spAutoFit/>
          </a:bodyPr>
          <a:lstStyle/>
          <a:p>
            <a:pPr marL="342900" indent="-342900"/>
            <a:r>
              <a:rPr lang="zh-CN" altLang="en-US" sz="2800" b="1">
                <a:solidFill>
                  <a:srgbClr val="C00000"/>
                </a:solidFill>
                <a:ea typeface="黑体" panose="02010609060101010101" pitchFamily="2" charset="-122"/>
              </a:rPr>
              <a:t>①</a:t>
            </a:r>
            <a:r>
              <a:rPr lang="zh-CN" altLang="en-US" sz="2800" b="1">
                <a:solidFill>
                  <a:srgbClr val="C00000"/>
                </a:solidFill>
                <a:latin typeface="宋体" panose="02010600030101010101" pitchFamily="2" charset="-122"/>
                <a:ea typeface="黑体" panose="02010609060101010101" pitchFamily="2" charset="-122"/>
              </a:rPr>
              <a:t>青苗法：</a:t>
            </a:r>
            <a:r>
              <a:rPr lang="zh-CN" altLang="en-US" sz="2800" b="1">
                <a:latin typeface="宋体" panose="02010600030101010101" pitchFamily="2" charset="-122"/>
                <a:ea typeface="黑体" panose="02010609060101010101" pitchFamily="2" charset="-122"/>
              </a:rPr>
              <a:t>每年春夏两季</a:t>
            </a:r>
            <a:r>
              <a:rPr lang="zh-CN" altLang="en-US" sz="2800" b="1">
                <a:solidFill>
                  <a:srgbClr val="FF0000"/>
                </a:solidFill>
                <a:latin typeface="宋体" panose="02010600030101010101" pitchFamily="2" charset="-122"/>
                <a:ea typeface="黑体" panose="02010609060101010101" pitchFamily="2" charset="-122"/>
              </a:rPr>
              <a:t>青黄不接</a:t>
            </a:r>
            <a:r>
              <a:rPr lang="zh-CN" altLang="en-US" sz="2800" b="1">
                <a:latin typeface="宋体" panose="02010600030101010101" pitchFamily="2" charset="-122"/>
                <a:ea typeface="黑体" panose="02010609060101010101" pitchFamily="2" charset="-122"/>
              </a:rPr>
              <a:t>时，</a:t>
            </a:r>
            <a:r>
              <a:rPr lang="zh-CN" altLang="en-US" sz="2800" b="1">
                <a:solidFill>
                  <a:srgbClr val="FF0000"/>
                </a:solidFill>
                <a:latin typeface="宋体" panose="02010600030101010101" pitchFamily="2" charset="-122"/>
                <a:ea typeface="黑体" panose="02010609060101010101" pitchFamily="2" charset="-122"/>
              </a:rPr>
              <a:t>政府贷款或谷物给农民</a:t>
            </a:r>
            <a:r>
              <a:rPr lang="zh-CN" altLang="en-US" sz="2800" b="1">
                <a:latin typeface="宋体" panose="02010600030101010101" pitchFamily="2" charset="-122"/>
                <a:ea typeface="黑体" panose="02010609060101010101" pitchFamily="2" charset="-122"/>
              </a:rPr>
              <a:t>，收获后</a:t>
            </a:r>
            <a:r>
              <a:rPr lang="zh-CN" altLang="en-US" sz="2800" b="1">
                <a:solidFill>
                  <a:srgbClr val="FF0000"/>
                </a:solidFill>
                <a:latin typeface="宋体" panose="02010600030101010101" pitchFamily="2" charset="-122"/>
                <a:ea typeface="黑体" panose="02010609060101010101" pitchFamily="2" charset="-122"/>
              </a:rPr>
              <a:t>还本付息。</a:t>
            </a:r>
            <a:endParaRPr lang="zh-CN" altLang="en-US" sz="2800" b="1">
              <a:solidFill>
                <a:srgbClr val="FF0000"/>
              </a:solidFill>
              <a:latin typeface="宋体" pitchFamily="2" charset="-122"/>
              <a:ea typeface="黑体" panose="02010609060101010101" pitchFamily="2" charset="-122"/>
            </a:endParaRPr>
          </a:p>
          <a:p>
            <a:pPr marL="342900" indent="-342900"/>
            <a:r>
              <a:rPr lang="zh-CN" altLang="en-US" sz="2800" b="1">
                <a:solidFill>
                  <a:srgbClr val="C00000"/>
                </a:solidFill>
                <a:ea typeface="黑体" panose="02010609060101010101" pitchFamily="2" charset="-122"/>
              </a:rPr>
              <a:t>②</a:t>
            </a:r>
            <a:r>
              <a:rPr lang="zh-CN" altLang="en-US" sz="2800" b="1">
                <a:solidFill>
                  <a:srgbClr val="C00000"/>
                </a:solidFill>
                <a:latin typeface="宋体" panose="02010600030101010101" pitchFamily="2" charset="-122"/>
                <a:ea typeface="黑体" panose="02010609060101010101" pitchFamily="2" charset="-122"/>
              </a:rPr>
              <a:t>农田水利法：</a:t>
            </a:r>
            <a:r>
              <a:rPr lang="zh-CN" altLang="en-US" sz="2800" b="1">
                <a:latin typeface="Arial" panose="020b0604020202020204" pitchFamily="34" charset="0"/>
                <a:ea typeface="黑体" panose="02010609060101010101" pitchFamily="2" charset="-122"/>
              </a:rPr>
              <a:t>政府鼓励垦荒和兴修水利</a:t>
            </a:r>
            <a:endParaRPr lang="zh-CN" altLang="en-US" sz="2800" b="1">
              <a:latin typeface="Arial" panose="020b0604020202020204" pitchFamily="34" charset="0"/>
              <a:ea typeface="黑体" panose="02010609060101010101" pitchFamily="2" charset="-122"/>
            </a:endParaRPr>
          </a:p>
          <a:p>
            <a:pPr marL="342900" indent="-342900"/>
            <a:r>
              <a:rPr lang="zh-CN" altLang="en-US" sz="2800" b="1">
                <a:solidFill>
                  <a:srgbClr val="C00000"/>
                </a:solidFill>
                <a:ea typeface="黑体" panose="02010609060101010101" pitchFamily="2" charset="-122"/>
              </a:rPr>
              <a:t>③</a:t>
            </a:r>
            <a:r>
              <a:rPr lang="zh-CN" altLang="en-US" sz="2800" b="1">
                <a:solidFill>
                  <a:srgbClr val="C00000"/>
                </a:solidFill>
                <a:latin typeface="宋体" panose="02010600030101010101" pitchFamily="2" charset="-122"/>
                <a:ea typeface="黑体" panose="02010609060101010101" pitchFamily="2" charset="-122"/>
              </a:rPr>
              <a:t>免役法：</a:t>
            </a:r>
            <a:r>
              <a:rPr lang="zh-CN" altLang="en-US" sz="2800" b="1">
                <a:latin typeface="宋体" panose="02010600030101010101" pitchFamily="2" charset="-122"/>
                <a:ea typeface="黑体" panose="02010609060101010101" pitchFamily="2" charset="-122"/>
              </a:rPr>
              <a:t>政府向应服役而不愿服役的人户，</a:t>
            </a:r>
            <a:r>
              <a:rPr lang="zh-CN" altLang="en-US" sz="2800" b="1">
                <a:solidFill>
                  <a:srgbClr val="FF0000"/>
                </a:solidFill>
                <a:latin typeface="宋体" panose="02010600030101010101" pitchFamily="2" charset="-122"/>
                <a:ea typeface="黑体" panose="02010609060101010101" pitchFamily="2" charset="-122"/>
              </a:rPr>
              <a:t>按贫富等第收取免役钱</a:t>
            </a:r>
            <a:r>
              <a:rPr lang="zh-CN" altLang="en-US" sz="2800" b="1">
                <a:latin typeface="宋体" panose="02010600030101010101" pitchFamily="2" charset="-122"/>
                <a:ea typeface="黑体" panose="02010609060101010101" pitchFamily="2" charset="-122"/>
              </a:rPr>
              <a:t>，雇人服役，</a:t>
            </a:r>
            <a:r>
              <a:rPr lang="zh-CN" altLang="en-US" sz="2800" b="1">
                <a:solidFill>
                  <a:srgbClr val="FF0000"/>
                </a:solidFill>
                <a:latin typeface="宋体" panose="02010600030101010101" pitchFamily="2" charset="-122"/>
                <a:ea typeface="黑体" panose="02010609060101010101" pitchFamily="2" charset="-122"/>
              </a:rPr>
              <a:t>不服役的官僚、地主也要出钱。</a:t>
            </a:r>
            <a:endParaRPr lang="zh-CN" altLang="en-US" sz="2800" b="1">
              <a:solidFill>
                <a:srgbClr val="FF0000"/>
              </a:solidFill>
              <a:latin typeface="宋体" panose="02010600030101010101" pitchFamily="2" charset="-122"/>
              <a:ea typeface="黑体" panose="02010609060101010101" pitchFamily="2" charset="-122"/>
            </a:endParaRPr>
          </a:p>
          <a:p>
            <a:pPr marL="342900" indent="-342900"/>
            <a:r>
              <a:rPr lang="en-US" altLang="zh-CN" sz="2800" b="1" kern="100">
                <a:solidFill>
                  <a:srgbClr val="FF0000"/>
                </a:solidFill>
                <a:latin typeface="宋体" panose="02010600030101010101" pitchFamily="2" charset="-122"/>
                <a:ea typeface="方正中等线简体" panose="03000509000000000000" pitchFamily="65" charset="-122"/>
                <a:cs typeface="Times New Roman" panose="02020603050405020304" pitchFamily="18" charset="0"/>
                <a:sym typeface="+mn-ea"/>
              </a:rPr>
              <a:t>④</a:t>
            </a:r>
            <a:r>
              <a:rPr lang="zh-CN" altLang="en-US" sz="2800" b="1">
                <a:solidFill>
                  <a:srgbClr val="C00000"/>
                </a:solidFill>
                <a:latin typeface="Arial" panose="020b0604020202020204" pitchFamily="34" charset="0"/>
                <a:ea typeface="黑体" panose="02010609060101010101" pitchFamily="2" charset="-122"/>
              </a:rPr>
              <a:t>市易法：</a:t>
            </a:r>
            <a:r>
              <a:rPr lang="zh-CN" altLang="en-US" sz="2800" b="1">
                <a:latin typeface="Arial" panose="020b0604020202020204" pitchFamily="34" charset="0"/>
                <a:ea typeface="黑体" panose="02010609060101010101" pitchFamily="2" charset="-122"/>
              </a:rPr>
              <a:t>政府设立</a:t>
            </a:r>
            <a:r>
              <a:rPr lang="zh-CN" altLang="en-US" sz="2800" b="1">
                <a:solidFill>
                  <a:srgbClr val="FF0000"/>
                </a:solidFill>
                <a:latin typeface="Arial" panose="020b0604020202020204" pitchFamily="34" charset="0"/>
                <a:ea typeface="黑体" panose="02010609060101010101" pitchFamily="2" charset="-122"/>
              </a:rPr>
              <a:t>市易务</a:t>
            </a:r>
            <a:r>
              <a:rPr lang="zh-CN" altLang="en-US" sz="2800" b="1">
                <a:latin typeface="Arial" panose="020b0604020202020204" pitchFamily="34" charset="0"/>
                <a:ea typeface="黑体" panose="02010609060101010101" pitchFamily="2" charset="-122"/>
              </a:rPr>
              <a:t>，出钱收购滞销货物，市场短缺时再卖出。</a:t>
            </a:r>
            <a:endParaRPr lang="zh-CN" altLang="en-US" sz="2800" b="1">
              <a:solidFill>
                <a:srgbClr val="FF0000"/>
              </a:solidFill>
              <a:latin typeface="宋体" panose="02010600030101010101" pitchFamily="2" charset="-122"/>
              <a:ea typeface="黑体" panose="02010609060101010101" pitchFamily="2" charset="-122"/>
            </a:endParaRPr>
          </a:p>
          <a:p>
            <a:pPr marL="342900" indent="-342900"/>
            <a:r>
              <a:rPr lang="en-US" altLang="zh-CN" sz="2800" b="1">
                <a:latin typeface="Arial" panose="020b0604020202020204" pitchFamily="34" charset="0"/>
                <a:ea typeface="华文新魏" panose="02010800040101010101" pitchFamily="2" charset="-122"/>
                <a:sym typeface="+mn-ea"/>
              </a:rPr>
              <a:t>⑤</a:t>
            </a:r>
            <a:r>
              <a:rPr lang="zh-CN" altLang="en-US" sz="2800" b="1">
                <a:solidFill>
                  <a:srgbClr val="C00000"/>
                </a:solidFill>
                <a:latin typeface="Arial" panose="020b0604020202020204" pitchFamily="34" charset="0"/>
                <a:ea typeface="黑体" panose="02010609060101010101" pitchFamily="2" charset="-122"/>
              </a:rPr>
              <a:t>方田均税法：</a:t>
            </a:r>
            <a:r>
              <a:rPr lang="zh-CN" altLang="en-US" sz="2800" b="1">
                <a:latin typeface="Arial" panose="020b0604020202020204" pitchFamily="34" charset="0"/>
                <a:ea typeface="黑体" panose="02010609060101010101" pitchFamily="2" charset="-122"/>
              </a:rPr>
              <a:t>政府重新丈量土地，按照</a:t>
            </a:r>
            <a:r>
              <a:rPr lang="zh-CN" altLang="en-US" sz="2800" b="1">
                <a:solidFill>
                  <a:srgbClr val="FF0000"/>
                </a:solidFill>
                <a:latin typeface="Arial" panose="020b0604020202020204" pitchFamily="34" charset="0"/>
                <a:ea typeface="黑体" panose="02010609060101010101" pitchFamily="2" charset="-122"/>
              </a:rPr>
              <a:t>土地的多少和肥瘠</a:t>
            </a:r>
            <a:r>
              <a:rPr lang="zh-CN" altLang="en-US" sz="2800" b="1">
                <a:latin typeface="Arial" panose="020b0604020202020204" pitchFamily="34" charset="0"/>
                <a:ea typeface="黑体" panose="02010609060101010101" pitchFamily="2" charset="-122"/>
              </a:rPr>
              <a:t>收取赋税，官僚、地主也不例外。</a:t>
            </a:r>
            <a:endParaRPr lang="zh-CN" altLang="en-US" sz="2800" b="1">
              <a:latin typeface="Arial" panose="020b0604020202020204" pitchFamily="34" charset="0"/>
              <a:ea typeface="黑体" panose="02010609060101010101" pitchFamily="2" charset="-122"/>
            </a:endParaRPr>
          </a:p>
          <a:p>
            <a:pPr marL="342900" indent="-342900"/>
            <a:r>
              <a:rPr lang="zh-CN" altLang="en-US" sz="2800" b="1">
                <a:solidFill>
                  <a:srgbClr val="C00000"/>
                </a:solidFill>
                <a:ea typeface="黑体" panose="02010609060101010101" pitchFamily="2" charset="-122"/>
              </a:rPr>
              <a:t>⑥</a:t>
            </a:r>
            <a:r>
              <a:rPr lang="zh-CN" altLang="en-US" sz="2800" b="1">
                <a:solidFill>
                  <a:srgbClr val="C00000"/>
                </a:solidFill>
                <a:latin typeface="Arial" panose="020b0604020202020204" pitchFamily="34" charset="0"/>
                <a:ea typeface="黑体" panose="02010609060101010101" pitchFamily="2" charset="-122"/>
              </a:rPr>
              <a:t>均输法：</a:t>
            </a:r>
            <a:r>
              <a:rPr lang="zh-CN" altLang="en-US" sz="2800" b="1">
                <a:latin typeface="Arial" panose="020b0604020202020204" pitchFamily="34" charset="0"/>
                <a:ea typeface="黑体" panose="02010609060101010101" pitchFamily="2" charset="-122"/>
              </a:rPr>
              <a:t>要求发运使依照“</a:t>
            </a:r>
            <a:r>
              <a:rPr lang="zh-CN" altLang="en-US" sz="2800" b="1">
                <a:solidFill>
                  <a:srgbClr val="FF0000"/>
                </a:solidFill>
                <a:latin typeface="Arial" panose="020b0604020202020204" pitchFamily="34" charset="0"/>
                <a:ea typeface="黑体" panose="02010609060101010101" pitchFamily="2" charset="-122"/>
              </a:rPr>
              <a:t>徙贵就贱、用近易远</a:t>
            </a:r>
            <a:r>
              <a:rPr lang="zh-CN" altLang="en-US" sz="2800" b="1">
                <a:latin typeface="Arial" panose="020b0604020202020204" pitchFamily="34" charset="0"/>
                <a:ea typeface="黑体" panose="02010609060101010101" pitchFamily="2" charset="-122"/>
              </a:rPr>
              <a:t>”的原则，采购物资。</a:t>
            </a:r>
            <a:endParaRPr lang="en-US" altLang="zh-CN" sz="2800" b="1">
              <a:latin typeface="宋体" pitchFamily="2" charset="-122"/>
              <a:ea typeface="黑体" panose="02010609060101010101" pitchFamily="2" charset="-122"/>
            </a:endParaRPr>
          </a:p>
        </p:txBody>
      </p:sp>
      <p:sp>
        <p:nvSpPr>
          <p:cNvPr id="37890" name="文本框 14347"/>
          <p:cNvSpPr txBox="1"/>
          <p:nvPr/>
        </p:nvSpPr>
        <p:spPr>
          <a:xfrm>
            <a:off x="377825" y="797560"/>
            <a:ext cx="2224405" cy="583565"/>
          </a:xfrm>
          <a:prstGeom prst="rect">
            <a:avLst/>
          </a:prstGeom>
          <a:solidFill>
            <a:schemeClr val="bg1"/>
          </a:solidFill>
          <a:ln w="76200" cap="flat" cmpd="tri">
            <a:solidFill>
              <a:srgbClr val="99CCFF"/>
            </a:solidFill>
            <a:prstDash val="solid"/>
            <a:miter/>
            <a:headEnd type="none" w="med" len="med"/>
            <a:tailEnd type="none" w="med" len="med"/>
          </a:ln>
        </p:spPr>
        <p:txBody>
          <a:bodyPr wrap="none" anchor="t">
            <a:spAutoFit/>
          </a:bodyPr>
          <a:lstStyle/>
          <a:p>
            <a:r>
              <a:rPr lang="en-US" altLang="en-US" sz="3200" b="1" err="1">
                <a:latin typeface="Arial" panose="020b0604020202020204" pitchFamily="34" charset="0"/>
                <a:ea typeface="黑体" panose="02010609060101010101" pitchFamily="2" charset="-122"/>
              </a:rPr>
              <a:t>富国之法</a:t>
            </a:r>
            <a:r>
              <a:rPr lang="zh-CN" altLang="en-US" sz="3200" b="1">
                <a:latin typeface="黑体" panose="02010609060101010101" pitchFamily="2" charset="-122"/>
                <a:ea typeface="黑体" panose="02010609060101010101" pitchFamily="2" charset="-122"/>
              </a:rPr>
              <a:t>：</a:t>
            </a:r>
            <a:endParaRPr lang="zh-CN" altLang="en-US" sz="3200" b="1">
              <a:latin typeface="黑体" panose="02010609060101010101" pitchFamily="2" charset="-122"/>
              <a:ea typeface="黑体" panose="02010609060101010101" pitchFamily="2" charset="-122"/>
            </a:endParaRPr>
          </a:p>
        </p:txBody>
      </p:sp>
      <p:sp>
        <p:nvSpPr>
          <p:cNvPr id="6" name="标题 3"/>
          <p:cNvSpPr>
            <a:spLocks noGrp="1"/>
          </p:cNvSpPr>
          <p:nvPr/>
        </p:nvSpPr>
        <p:spPr>
          <a:xfrm>
            <a:off x="228600" y="187325"/>
            <a:ext cx="5617210" cy="530860"/>
          </a:xfrm>
          <a:prstGeom prst="rect">
            <a:avLst/>
          </a:prstGeom>
          <a:solidFill>
            <a:schemeClr val="accent3">
              <a:lumMod val="40000"/>
              <a:lumOff val="60000"/>
              <a:alpha val="82000"/>
            </a:schemeClr>
          </a:solidFill>
          <a:ln w="15875">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a:t>
            </a:r>
            <a:r>
              <a:rPr lang="en-US" altLang="zh-CN" sz="2700" b="1">
                <a:solidFill>
                  <a:schemeClr val="tx1"/>
                </a:solidFill>
                <a:latin typeface="+mn-ea"/>
              </a:rPr>
              <a:t>2</a:t>
            </a:r>
            <a:r>
              <a:rPr lang="zh-CN" altLang="en-US" sz="2700" b="1">
                <a:solidFill>
                  <a:schemeClr val="tx1"/>
                </a:solidFill>
                <a:latin typeface="+mn-ea"/>
              </a:rPr>
              <a:t>）</a:t>
            </a:r>
            <a:r>
              <a:rPr lang="zh-CN" sz="2700" b="1">
                <a:solidFill>
                  <a:schemeClr val="tx1"/>
                </a:solidFill>
                <a:latin typeface="+mn-ea"/>
              </a:rPr>
              <a:t>北宋王安石变法</a:t>
            </a:r>
            <a:r>
              <a:rPr lang="en-US" altLang="zh-CN" sz="2700" b="1">
                <a:solidFill>
                  <a:schemeClr val="tx1"/>
                </a:solidFill>
                <a:latin typeface="+mn-ea"/>
              </a:rPr>
              <a:t>——</a:t>
            </a:r>
            <a:r>
              <a:rPr lang="zh-CN" altLang="en-US" sz="2700" b="1">
                <a:solidFill>
                  <a:schemeClr val="tx1"/>
                </a:solidFill>
                <a:latin typeface="+mn-ea"/>
              </a:rPr>
              <a:t>内容</a:t>
            </a:r>
            <a:endParaRPr lang="zh-CN" altLang="en-US" sz="2700" b="1">
              <a:solidFill>
                <a:schemeClr val="tx1"/>
              </a:solidFill>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200" fill="hold">
                                          <p:stCondLst>
                                            <p:cond delay="0"/>
                                          </p:stCondLst>
                                        </p:cTn>
                                        <p:tgtEl>
                                          <p:spTgt spid="14342"/>
                                        </p:tgtEl>
                                        <p:attrNameLst>
                                          <p:attrName>style.visibility</p:attrName>
                                        </p:attrNameLst>
                                      </p:cBhvr>
                                      <p:to>
                                        <p:strVal val="visible"/>
                                      </p:to>
                                    </p:set>
                                    <p:animEffect transition="in" filter="blinds(horizontal)">
                                      <p:cBhvr>
                                        <p:cTn id="7" dur="200"/>
                                        <p:tgtEl>
                                          <p:spTgt spid="143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2"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6871" name="矩形 36870"/>
          <p:cNvSpPr/>
          <p:nvPr/>
        </p:nvSpPr>
        <p:spPr>
          <a:xfrm>
            <a:off x="228600" y="1612900"/>
            <a:ext cx="8627110" cy="4399915"/>
          </a:xfrm>
          <a:prstGeom prst="rect">
            <a:avLst/>
          </a:prstGeom>
          <a:noFill/>
          <a:ln w="9525">
            <a:noFill/>
          </a:ln>
        </p:spPr>
        <p:txBody>
          <a:bodyPr wrap="square" anchor="t">
            <a:spAutoFit/>
          </a:bodyPr>
          <a:lstStyle/>
          <a:p>
            <a:r>
              <a:rPr lang="zh-CN" altLang="en-US" sz="2800" b="1" kern="0">
                <a:solidFill>
                  <a:srgbClr val="C00000"/>
                </a:solidFill>
                <a:ea typeface="黑体" panose="02010609060101010101" pitchFamily="2" charset="-122"/>
              </a:rPr>
              <a:t>①</a:t>
            </a:r>
            <a:r>
              <a:rPr lang="zh-CN" altLang="en-US" sz="2800" b="1" kern="0">
                <a:solidFill>
                  <a:srgbClr val="C00000"/>
                </a:solidFill>
                <a:latin typeface="Arial" panose="020b0604020202020204" pitchFamily="34" charset="0"/>
                <a:ea typeface="黑体" panose="02010609060101010101" pitchFamily="2" charset="-122"/>
              </a:rPr>
              <a:t>保甲法、连坐法</a:t>
            </a:r>
            <a:endParaRPr lang="zh-CN" altLang="en-US" sz="2800" b="1" kern="0">
              <a:solidFill>
                <a:srgbClr val="C00000"/>
              </a:solidFill>
              <a:latin typeface="Arial" panose="020b0604020202020204" pitchFamily="34" charset="0"/>
              <a:ea typeface="黑体" panose="02010609060101010101" pitchFamily="2" charset="-122"/>
            </a:endParaRPr>
          </a:p>
          <a:p>
            <a:r>
              <a:rPr lang="zh-CN" altLang="en-US" sz="2800" b="1" kern="0">
                <a:latin typeface="Arial" panose="020b0604020202020204" pitchFamily="34" charset="0"/>
                <a:ea typeface="黑体" panose="02010609060101010101" pitchFamily="2" charset="-122"/>
              </a:rPr>
              <a:t>        </a:t>
            </a:r>
            <a:r>
              <a:rPr lang="en-US" altLang="zh-CN" sz="2800" b="1" kern="0">
                <a:latin typeface="Arial" panose="020b0604020202020204" pitchFamily="34" charset="0"/>
                <a:ea typeface="黑体" panose="02010609060101010101" pitchFamily="2" charset="-122"/>
              </a:rPr>
              <a:t>A</a:t>
            </a:r>
            <a:r>
              <a:rPr lang="zh-CN" altLang="en-US" sz="2800" b="1" kern="0">
                <a:latin typeface="Arial" panose="020b0604020202020204" pitchFamily="34" charset="0"/>
                <a:ea typeface="黑体" panose="02010609060101010101" pitchFamily="2" charset="-122"/>
              </a:rPr>
              <a:t>、政府把</a:t>
            </a:r>
            <a:r>
              <a:rPr lang="zh-CN" altLang="en-US" sz="2800" b="1" kern="0">
                <a:solidFill>
                  <a:srgbClr val="FF0000"/>
                </a:solidFill>
                <a:latin typeface="Arial" panose="020b0604020202020204" pitchFamily="34" charset="0"/>
                <a:ea typeface="黑体" panose="02010609060101010101" pitchFamily="2" charset="-122"/>
              </a:rPr>
              <a:t>农民编为保甲</a:t>
            </a:r>
            <a:r>
              <a:rPr lang="zh-CN" altLang="en-US" sz="2800" b="1" kern="0">
                <a:latin typeface="Arial" panose="020b0604020202020204" pitchFamily="34" charset="0"/>
                <a:ea typeface="黑体" panose="02010609060101010101" pitchFamily="2" charset="-122"/>
              </a:rPr>
              <a:t>。农户十家一保、闲时练兵、战时编入军队作战</a:t>
            </a:r>
            <a:endParaRPr lang="zh-CN" altLang="en-US" sz="2800" b="1" kern="0">
              <a:latin typeface="Arial" panose="020b0604020202020204" pitchFamily="34" charset="0"/>
              <a:ea typeface="黑体" panose="02010609060101010101" pitchFamily="2" charset="-122"/>
            </a:endParaRPr>
          </a:p>
          <a:p>
            <a:r>
              <a:rPr lang="zh-CN" altLang="en-US" sz="2800" b="1" kern="0">
                <a:latin typeface="Arial" panose="020b0604020202020204" pitchFamily="34" charset="0"/>
                <a:ea typeface="黑体" panose="02010609060101010101" pitchFamily="2" charset="-122"/>
              </a:rPr>
              <a:t>       </a:t>
            </a:r>
            <a:r>
              <a:rPr lang="en-US" altLang="zh-CN" sz="2800" b="1" kern="0">
                <a:latin typeface="Arial" panose="020b0604020202020204" pitchFamily="34" charset="0"/>
                <a:ea typeface="黑体" panose="02010609060101010101" pitchFamily="2" charset="-122"/>
              </a:rPr>
              <a:t>B</a:t>
            </a:r>
            <a:r>
              <a:rPr lang="zh-CN" altLang="en-US" sz="2800" b="1" kern="0">
                <a:latin typeface="Arial" panose="020b0604020202020204" pitchFamily="34" charset="0"/>
                <a:ea typeface="黑体" panose="02010609060101010101" pitchFamily="2" charset="-122"/>
              </a:rPr>
              <a:t>、</a:t>
            </a:r>
            <a:r>
              <a:rPr lang="zh-CN" altLang="en-US" sz="2800" b="1" kern="0">
                <a:solidFill>
                  <a:srgbClr val="FF0000"/>
                </a:solidFill>
                <a:latin typeface="Arial" panose="020b0604020202020204" pitchFamily="34" charset="0"/>
                <a:ea typeface="黑体" panose="02010609060101010101" pitchFamily="2" charset="-122"/>
              </a:rPr>
              <a:t>实行连坐法</a:t>
            </a:r>
            <a:r>
              <a:rPr lang="zh-CN" altLang="en-US" sz="2800" b="1" kern="0">
                <a:latin typeface="Arial" panose="020b0604020202020204" pitchFamily="34" charset="0"/>
                <a:ea typeface="黑体" panose="02010609060101010101" pitchFamily="2" charset="-122"/>
              </a:rPr>
              <a:t>，同保之人要互相监督、检举</a:t>
            </a:r>
            <a:endParaRPr lang="zh-CN" altLang="en-US" sz="2800" b="1" kern="0">
              <a:latin typeface="Arial" panose="020b0604020202020204" pitchFamily="34" charset="0"/>
              <a:ea typeface="黑体" panose="02010609060101010101" pitchFamily="2" charset="-122"/>
            </a:endParaRPr>
          </a:p>
          <a:p>
            <a:r>
              <a:rPr lang="zh-CN" altLang="en-US" sz="2800" b="1" kern="0">
                <a:latin typeface="Arial" panose="020b0604020202020204" pitchFamily="34" charset="0"/>
                <a:ea typeface="黑体" panose="02010609060101010101" pitchFamily="2" charset="-122"/>
              </a:rPr>
              <a:t> </a:t>
            </a:r>
            <a:r>
              <a:rPr lang="zh-CN" altLang="en-US" sz="2800" b="1" kern="0">
                <a:ea typeface="黑体" panose="02010609060101010101" pitchFamily="2" charset="-122"/>
              </a:rPr>
              <a:t>②</a:t>
            </a:r>
            <a:r>
              <a:rPr lang="zh-CN" altLang="en-US" sz="2800" b="1" kern="0">
                <a:solidFill>
                  <a:srgbClr val="C00000"/>
                </a:solidFill>
                <a:latin typeface="Arial" panose="020b0604020202020204" pitchFamily="34" charset="0"/>
                <a:ea typeface="黑体" panose="02010609060101010101" pitchFamily="2" charset="-122"/>
              </a:rPr>
              <a:t>保马法：</a:t>
            </a:r>
            <a:r>
              <a:rPr lang="zh-CN" altLang="en-US" sz="2800" b="1" kern="0">
                <a:latin typeface="Arial" panose="020b0604020202020204" pitchFamily="34" charset="0"/>
                <a:ea typeface="黑体" panose="02010609060101010101" pitchFamily="2" charset="-122"/>
              </a:rPr>
              <a:t>百姓</a:t>
            </a:r>
            <a:r>
              <a:rPr lang="zh-CN" altLang="en-US" sz="2800" b="1" kern="0">
                <a:solidFill>
                  <a:srgbClr val="FF0000"/>
                </a:solidFill>
                <a:latin typeface="Arial" panose="020b0604020202020204" pitchFamily="34" charset="0"/>
                <a:ea typeface="黑体" panose="02010609060101010101" pitchFamily="2" charset="-122"/>
              </a:rPr>
              <a:t>自愿</a:t>
            </a:r>
            <a:r>
              <a:rPr lang="zh-CN" altLang="en-US" sz="2800" b="1" kern="0">
                <a:latin typeface="Arial" panose="020b0604020202020204" pitchFamily="34" charset="0"/>
                <a:ea typeface="黑体" panose="02010609060101010101" pitchFamily="2" charset="-122"/>
              </a:rPr>
              <a:t>申请给官府养马，养马户可</a:t>
            </a:r>
            <a:r>
              <a:rPr lang="zh-CN" altLang="en-US" sz="2800" b="1" kern="0">
                <a:solidFill>
                  <a:srgbClr val="FF0000"/>
                </a:solidFill>
                <a:latin typeface="Arial" panose="020b0604020202020204" pitchFamily="34" charset="0"/>
                <a:ea typeface="黑体" panose="02010609060101010101" pitchFamily="2" charset="-122"/>
              </a:rPr>
              <a:t>减免部分赋税</a:t>
            </a:r>
            <a:r>
              <a:rPr lang="zh-CN" altLang="en-US" sz="2800" b="1" kern="0">
                <a:latin typeface="Arial" panose="020b0604020202020204" pitchFamily="34" charset="0"/>
                <a:ea typeface="黑体" panose="02010609060101010101" pitchFamily="2" charset="-122"/>
              </a:rPr>
              <a:t>。</a:t>
            </a:r>
            <a:endParaRPr lang="zh-CN" altLang="en-US" sz="2800" b="1" kern="0">
              <a:latin typeface="Arial" panose="020b0604020202020204" pitchFamily="34" charset="0"/>
              <a:ea typeface="黑体" panose="02010609060101010101" pitchFamily="2" charset="-122"/>
            </a:endParaRPr>
          </a:p>
          <a:p>
            <a:r>
              <a:rPr lang="zh-CN" altLang="en-US" sz="2800" b="1" kern="0">
                <a:solidFill>
                  <a:srgbClr val="C00000"/>
                </a:solidFill>
                <a:ea typeface="黑体" panose="02010609060101010101" pitchFamily="2" charset="-122"/>
              </a:rPr>
              <a:t>③</a:t>
            </a:r>
            <a:r>
              <a:rPr lang="zh-CN" altLang="en-US" sz="2800" b="1" kern="0">
                <a:solidFill>
                  <a:srgbClr val="C00000"/>
                </a:solidFill>
                <a:latin typeface="Arial" panose="020b0604020202020204" pitchFamily="34" charset="0"/>
                <a:ea typeface="黑体" panose="02010609060101010101" pitchFamily="2" charset="-122"/>
              </a:rPr>
              <a:t>将兵法：</a:t>
            </a:r>
            <a:r>
              <a:rPr lang="zh-CN" altLang="en-US" sz="2800" b="1" kern="0">
                <a:latin typeface="Arial" panose="020b0604020202020204" pitchFamily="34" charset="0"/>
                <a:ea typeface="黑体" panose="02010609060101010101" pitchFamily="2" charset="-122"/>
              </a:rPr>
              <a:t>设“</a:t>
            </a:r>
            <a:r>
              <a:rPr lang="zh-CN" altLang="en-US" sz="2800" b="1" kern="0">
                <a:solidFill>
                  <a:srgbClr val="FF0000"/>
                </a:solidFill>
                <a:latin typeface="Arial" panose="020b0604020202020204" pitchFamily="34" charset="0"/>
                <a:ea typeface="黑体" panose="02010609060101010101" pitchFamily="2" charset="-122"/>
              </a:rPr>
              <a:t>将</a:t>
            </a:r>
            <a:r>
              <a:rPr lang="zh-CN" altLang="en-US" sz="2800" b="1" kern="0">
                <a:latin typeface="Arial" panose="020b0604020202020204" pitchFamily="34" charset="0"/>
                <a:ea typeface="黑体" panose="02010609060101010101" pitchFamily="2" charset="-122"/>
              </a:rPr>
              <a:t>”为军队编制的基本单位</a:t>
            </a:r>
            <a:r>
              <a:rPr lang="en-US" altLang="zh-CN" sz="2800" b="1" kern="0">
                <a:latin typeface="Arial" panose="020b0604020202020204" pitchFamily="34" charset="0"/>
                <a:ea typeface="黑体" panose="02010609060101010101" pitchFamily="2" charset="-122"/>
              </a:rPr>
              <a:t>,</a:t>
            </a:r>
            <a:r>
              <a:rPr lang="zh-CN" altLang="en-US" sz="2800" b="1" kern="0">
                <a:solidFill>
                  <a:srgbClr val="FF0000"/>
                </a:solidFill>
                <a:latin typeface="Arial" panose="020b0604020202020204" pitchFamily="34" charset="0"/>
                <a:ea typeface="黑体" panose="02010609060101010101" pitchFamily="2" charset="-122"/>
              </a:rPr>
              <a:t>由固定将官带军队</a:t>
            </a:r>
            <a:r>
              <a:rPr lang="zh-CN" altLang="en-US" sz="2800" b="1" kern="0">
                <a:latin typeface="Arial" panose="020b0604020202020204" pitchFamily="34" charset="0"/>
                <a:ea typeface="黑体" panose="02010609060101010101" pitchFamily="2" charset="-122"/>
              </a:rPr>
              <a:t> 。</a:t>
            </a:r>
            <a:endParaRPr lang="zh-CN" altLang="en-US" sz="2800" b="1" kern="0">
              <a:latin typeface="Arial" panose="020b0604020202020204" pitchFamily="34" charset="0"/>
              <a:ea typeface="黑体" panose="02010609060101010101" pitchFamily="2" charset="-122"/>
            </a:endParaRPr>
          </a:p>
          <a:p>
            <a:r>
              <a:rPr lang="en-US" altLang="zh-CN" sz="2800" b="1" kern="0">
                <a:solidFill>
                  <a:srgbClr val="FF0000"/>
                </a:solidFill>
                <a:latin typeface="宋体" panose="02010600030101010101" pitchFamily="2" charset="-122"/>
                <a:ea typeface="方正中等线简体" panose="03000509000000000000" pitchFamily="65" charset="-122"/>
                <a:cs typeface="Times New Roman" panose="02020603050405020304" pitchFamily="18" charset="0"/>
                <a:sym typeface="+mn-ea"/>
              </a:rPr>
              <a:t>④</a:t>
            </a:r>
            <a:r>
              <a:rPr lang="zh-CN" altLang="en-US" sz="2800" b="1" kern="0">
                <a:solidFill>
                  <a:srgbClr val="C00000"/>
                </a:solidFill>
                <a:latin typeface="Arial" panose="020b0604020202020204" pitchFamily="34" charset="0"/>
                <a:ea typeface="黑体" panose="02010609060101010101" pitchFamily="2" charset="-122"/>
              </a:rPr>
              <a:t>设军器监：</a:t>
            </a:r>
            <a:r>
              <a:rPr lang="zh-CN" altLang="en-US" sz="2800" b="1" kern="0">
                <a:latin typeface="Arial" panose="020b0604020202020204" pitchFamily="34" charset="0"/>
                <a:ea typeface="黑体" panose="02010609060101010101" pitchFamily="2" charset="-122"/>
              </a:rPr>
              <a:t>监督制造兵器，严格管理，提高武器质量。</a:t>
            </a:r>
            <a:endParaRPr lang="zh-CN" altLang="en-US" sz="2800" b="1" kern="0">
              <a:latin typeface="Arial" panose="020b0604020202020204" pitchFamily="34" charset="0"/>
              <a:ea typeface="黑体" panose="02010609060101010101" pitchFamily="2" charset="-122"/>
            </a:endParaRPr>
          </a:p>
        </p:txBody>
      </p:sp>
      <p:sp>
        <p:nvSpPr>
          <p:cNvPr id="39938" name="文本框 36876"/>
          <p:cNvSpPr txBox="1"/>
          <p:nvPr/>
        </p:nvSpPr>
        <p:spPr>
          <a:xfrm>
            <a:off x="437515" y="905510"/>
            <a:ext cx="2224405" cy="583565"/>
          </a:xfrm>
          <a:prstGeom prst="rect">
            <a:avLst/>
          </a:prstGeom>
          <a:solidFill>
            <a:schemeClr val="bg1"/>
          </a:solidFill>
          <a:ln w="76200" cap="flat" cmpd="tri">
            <a:solidFill>
              <a:srgbClr val="99CCFF"/>
            </a:solidFill>
            <a:prstDash val="solid"/>
            <a:miter/>
            <a:headEnd type="none" w="med" len="med"/>
            <a:tailEnd type="none" w="med" len="med"/>
          </a:ln>
        </p:spPr>
        <p:txBody>
          <a:bodyPr wrap="none" anchor="t">
            <a:spAutoFit/>
          </a:bodyPr>
          <a:lstStyle/>
          <a:p>
            <a:r>
              <a:rPr lang="zh-CN" altLang="en-US" sz="3200" b="1">
                <a:latin typeface="Arial" panose="020b0604020202020204" pitchFamily="34" charset="0"/>
                <a:ea typeface="黑体" panose="02010609060101010101" pitchFamily="2" charset="-122"/>
              </a:rPr>
              <a:t>强兵之法</a:t>
            </a:r>
            <a:r>
              <a:rPr lang="zh-CN" altLang="en-US" sz="3200" b="1">
                <a:latin typeface="黑体" panose="02010609060101010101" pitchFamily="2" charset="-122"/>
                <a:ea typeface="黑体" panose="02010609060101010101" pitchFamily="2" charset="-122"/>
              </a:rPr>
              <a:t>：</a:t>
            </a:r>
            <a:endParaRPr lang="zh-CN" altLang="en-US" sz="3200" b="1">
              <a:latin typeface="黑体" panose="02010609060101010101" pitchFamily="2" charset="-122"/>
              <a:ea typeface="黑体" panose="02010609060101010101" pitchFamily="2" charset="-122"/>
            </a:endParaRPr>
          </a:p>
        </p:txBody>
      </p:sp>
      <p:sp>
        <p:nvSpPr>
          <p:cNvPr id="6" name="标题 3"/>
          <p:cNvSpPr>
            <a:spLocks noGrp="1"/>
          </p:cNvSpPr>
          <p:nvPr/>
        </p:nvSpPr>
        <p:spPr>
          <a:xfrm>
            <a:off x="228600" y="187325"/>
            <a:ext cx="5617210" cy="530860"/>
          </a:xfrm>
          <a:prstGeom prst="rect">
            <a:avLst/>
          </a:prstGeom>
          <a:solidFill>
            <a:schemeClr val="accent3">
              <a:lumMod val="40000"/>
              <a:lumOff val="60000"/>
              <a:alpha val="82000"/>
            </a:schemeClr>
          </a:solidFill>
          <a:ln w="15875">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a:t>
            </a:r>
            <a:r>
              <a:rPr lang="en-US" altLang="zh-CN" sz="2700" b="1">
                <a:solidFill>
                  <a:schemeClr val="tx1"/>
                </a:solidFill>
                <a:latin typeface="+mn-ea"/>
              </a:rPr>
              <a:t>2</a:t>
            </a:r>
            <a:r>
              <a:rPr lang="zh-CN" altLang="en-US" sz="2700" b="1">
                <a:solidFill>
                  <a:schemeClr val="tx1"/>
                </a:solidFill>
                <a:latin typeface="+mn-ea"/>
              </a:rPr>
              <a:t>）</a:t>
            </a:r>
            <a:r>
              <a:rPr lang="zh-CN" sz="2700" b="1">
                <a:solidFill>
                  <a:schemeClr val="tx1"/>
                </a:solidFill>
                <a:latin typeface="+mn-ea"/>
              </a:rPr>
              <a:t>北宋王安石变法</a:t>
            </a:r>
            <a:r>
              <a:rPr lang="en-US" altLang="zh-CN" sz="2700" b="1">
                <a:solidFill>
                  <a:schemeClr val="tx1"/>
                </a:solidFill>
                <a:latin typeface="+mn-ea"/>
              </a:rPr>
              <a:t>——</a:t>
            </a:r>
            <a:r>
              <a:rPr lang="zh-CN" altLang="en-US" sz="2700" b="1">
                <a:solidFill>
                  <a:schemeClr val="tx1"/>
                </a:solidFill>
                <a:latin typeface="+mn-ea"/>
              </a:rPr>
              <a:t>内容</a:t>
            </a:r>
            <a:endParaRPr lang="zh-CN" altLang="en-US" sz="2700" b="1">
              <a:solidFill>
                <a:schemeClr val="tx1"/>
              </a:solidFill>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200" fill="hold">
                                          <p:stCondLst>
                                            <p:cond delay="0"/>
                                          </p:stCondLst>
                                        </p:cTn>
                                        <p:tgtEl>
                                          <p:spTgt spid="36871"/>
                                        </p:tgtEl>
                                        <p:attrNameLst>
                                          <p:attrName>style.visibility</p:attrName>
                                        </p:attrNameLst>
                                      </p:cBhvr>
                                      <p:to>
                                        <p:strVal val="visible"/>
                                      </p:to>
                                    </p:set>
                                    <p:animEffect transition="in" filter="blinds(horizontal)">
                                      <p:cBhvr>
                                        <p:cTn id="7" dur="200"/>
                                        <p:tgtEl>
                                          <p:spTgt spid="368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1"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41985" name="文本框 49158"/>
          <p:cNvSpPr txBox="1"/>
          <p:nvPr/>
        </p:nvSpPr>
        <p:spPr>
          <a:xfrm>
            <a:off x="814388" y="2430463"/>
            <a:ext cx="184150" cy="457200"/>
          </a:xfrm>
          <a:prstGeom prst="rect">
            <a:avLst/>
          </a:prstGeom>
          <a:noFill/>
          <a:ln w="9525">
            <a:noFill/>
          </a:ln>
        </p:spPr>
        <p:txBody>
          <a:bodyPr wrap="none" anchor="t">
            <a:spAutoFit/>
          </a:bodyPr>
          <a:lstStyle/>
          <a:p>
            <a:endParaRPr lang="zh-CN" altLang="zh-CN" b="1">
              <a:latin typeface="Arial" panose="020b0604020202020204" pitchFamily="34" charset="0"/>
              <a:ea typeface="黑体" panose="02010609060101010101" pitchFamily="2" charset="-122"/>
            </a:endParaRPr>
          </a:p>
        </p:txBody>
      </p:sp>
      <p:sp>
        <p:nvSpPr>
          <p:cNvPr id="41986" name="文本框 49166"/>
          <p:cNvSpPr txBox="1"/>
          <p:nvPr/>
        </p:nvSpPr>
        <p:spPr>
          <a:xfrm>
            <a:off x="367030" y="945515"/>
            <a:ext cx="2224405" cy="583565"/>
          </a:xfrm>
          <a:prstGeom prst="rect">
            <a:avLst/>
          </a:prstGeom>
          <a:solidFill>
            <a:schemeClr val="bg1"/>
          </a:solidFill>
          <a:ln w="76200" cap="flat" cmpd="tri">
            <a:solidFill>
              <a:srgbClr val="99CCFF"/>
            </a:solidFill>
            <a:prstDash val="solid"/>
            <a:miter/>
            <a:headEnd type="none" w="med" len="med"/>
            <a:tailEnd type="none" w="med" len="med"/>
          </a:ln>
        </p:spPr>
        <p:txBody>
          <a:bodyPr wrap="none" anchor="t">
            <a:spAutoFit/>
          </a:bodyPr>
          <a:lstStyle/>
          <a:p>
            <a:r>
              <a:rPr lang="zh-CN" altLang="en-US" sz="3200" b="1">
                <a:latin typeface="Arial" panose="020b0604020202020204" pitchFamily="34" charset="0"/>
                <a:ea typeface="黑体" panose="02010609060101010101" pitchFamily="2" charset="-122"/>
              </a:rPr>
              <a:t>取士之法</a:t>
            </a:r>
            <a:r>
              <a:rPr lang="zh-CN" altLang="en-US" sz="3200" b="1">
                <a:latin typeface="黑体" panose="02010609060101010101" pitchFamily="2" charset="-122"/>
                <a:ea typeface="黑体" panose="02010609060101010101" pitchFamily="2" charset="-122"/>
              </a:rPr>
              <a:t>：</a:t>
            </a:r>
            <a:endParaRPr lang="zh-CN" altLang="en-US" sz="3200" b="1">
              <a:latin typeface="黑体" panose="02010609060101010101" pitchFamily="2" charset="-122"/>
              <a:ea typeface="黑体" panose="02010609060101010101" pitchFamily="2" charset="-122"/>
            </a:endParaRPr>
          </a:p>
        </p:txBody>
      </p:sp>
      <p:sp>
        <p:nvSpPr>
          <p:cNvPr id="49168" name="矩形 49167"/>
          <p:cNvSpPr/>
          <p:nvPr/>
        </p:nvSpPr>
        <p:spPr>
          <a:xfrm>
            <a:off x="306705" y="1529080"/>
            <a:ext cx="8768715" cy="4831080"/>
          </a:xfrm>
          <a:prstGeom prst="rect">
            <a:avLst/>
          </a:prstGeom>
          <a:noFill/>
          <a:ln w="9525">
            <a:noFill/>
          </a:ln>
        </p:spPr>
        <p:txBody>
          <a:bodyPr wrap="square" anchor="t">
            <a:spAutoFit/>
          </a:bodyPr>
          <a:lstStyle/>
          <a:p>
            <a:r>
              <a:rPr lang="zh-CN" altLang="en-US" sz="2800" b="1">
                <a:solidFill>
                  <a:srgbClr val="C00000"/>
                </a:solidFill>
                <a:ea typeface="黑体" panose="02010609060101010101" pitchFamily="2" charset="-122"/>
              </a:rPr>
              <a:t>①</a:t>
            </a:r>
            <a:r>
              <a:rPr lang="zh-CN" altLang="en-US" sz="2800" b="1">
                <a:solidFill>
                  <a:srgbClr val="C00000"/>
                </a:solidFill>
                <a:latin typeface="Arial" panose="020b0604020202020204" pitchFamily="34" charset="0"/>
                <a:ea typeface="黑体" panose="02010609060101010101" pitchFamily="2" charset="-122"/>
              </a:rPr>
              <a:t>改革科举制度：</a:t>
            </a:r>
            <a:endParaRPr lang="zh-CN" altLang="en-US" sz="2800" b="1">
              <a:solidFill>
                <a:srgbClr val="C00000"/>
              </a:solidFill>
              <a:latin typeface="Arial" panose="020b0604020202020204" pitchFamily="34" charset="0"/>
              <a:ea typeface="黑体" panose="02010609060101010101" pitchFamily="2" charset="-122"/>
            </a:endParaRPr>
          </a:p>
          <a:p>
            <a:r>
              <a:rPr lang="en-US" altLang="zh-CN" sz="2800" b="1">
                <a:latin typeface="Arial" panose="020b0604020202020204" pitchFamily="34" charset="0"/>
                <a:ea typeface="黑体" panose="02010609060101010101" pitchFamily="2" charset="-122"/>
              </a:rPr>
              <a:t>      A</a:t>
            </a:r>
            <a:r>
              <a:rPr lang="zh-CN" altLang="en-US" sz="2800" b="1">
                <a:latin typeface="Arial" panose="020b0604020202020204" pitchFamily="34" charset="0"/>
                <a:ea typeface="黑体" panose="02010609060101010101" pitchFamily="2" charset="-122"/>
              </a:rPr>
              <a:t>、废除明经诸科，进士科不考诗赋，</a:t>
            </a:r>
            <a:r>
              <a:rPr lang="zh-CN" altLang="en-US" sz="2800" b="1">
                <a:solidFill>
                  <a:srgbClr val="FF0000"/>
                </a:solidFill>
                <a:latin typeface="Arial" panose="020b0604020202020204" pitchFamily="34" charset="0"/>
                <a:ea typeface="黑体" panose="02010609060101010101" pitchFamily="2" charset="-122"/>
              </a:rPr>
              <a:t>专考经义和实务策</a:t>
            </a:r>
            <a:endParaRPr lang="zh-CN" altLang="en-US" sz="2800" b="1">
              <a:solidFill>
                <a:srgbClr val="FF0000"/>
              </a:solidFill>
              <a:latin typeface="Arial" panose="020b0604020202020204" pitchFamily="34" charset="0"/>
              <a:ea typeface="黑体" panose="02010609060101010101" pitchFamily="2" charset="-122"/>
            </a:endParaRPr>
          </a:p>
          <a:p>
            <a:r>
              <a:rPr lang="zh-CN" altLang="en-US" sz="2800" b="1">
                <a:latin typeface="Arial" panose="020b0604020202020204" pitchFamily="34" charset="0"/>
                <a:ea typeface="黑体" panose="02010609060101010101" pitchFamily="2" charset="-122"/>
              </a:rPr>
              <a:t>      </a:t>
            </a:r>
            <a:r>
              <a:rPr lang="en-US" altLang="zh-CN" sz="2800" b="1">
                <a:latin typeface="Arial" panose="020b0604020202020204" pitchFamily="34" charset="0"/>
                <a:ea typeface="黑体" panose="02010609060101010101" pitchFamily="2" charset="-122"/>
              </a:rPr>
              <a:t>B</a:t>
            </a:r>
            <a:r>
              <a:rPr lang="zh-CN" altLang="en-US" sz="2800" b="1">
                <a:latin typeface="Arial" panose="020b0604020202020204" pitchFamily="34" charset="0"/>
                <a:ea typeface="黑体" panose="02010609060101010101" pitchFamily="2" charset="-122"/>
              </a:rPr>
              <a:t>、</a:t>
            </a:r>
            <a:r>
              <a:rPr lang="zh-CN" altLang="en-US" sz="2800" b="1">
                <a:solidFill>
                  <a:srgbClr val="FF0000"/>
                </a:solidFill>
                <a:latin typeface="Arial" panose="020b0604020202020204" pitchFamily="34" charset="0"/>
                <a:ea typeface="黑体" panose="02010609060101010101" pitchFamily="2" charset="-122"/>
              </a:rPr>
              <a:t>设明法科</a:t>
            </a:r>
            <a:r>
              <a:rPr lang="zh-CN" altLang="en-US" sz="2800" b="1">
                <a:latin typeface="Arial" panose="020b0604020202020204" pitchFamily="34" charset="0"/>
                <a:ea typeface="黑体" panose="02010609060101010101" pitchFamily="2" charset="-122"/>
              </a:rPr>
              <a:t>，专考律令和断案</a:t>
            </a:r>
            <a:endParaRPr lang="zh-CN" altLang="en-US" sz="2800" b="1">
              <a:latin typeface="Arial" panose="020b0604020202020204" pitchFamily="34" charset="0"/>
              <a:ea typeface="黑体" panose="02010609060101010101" pitchFamily="2" charset="-122"/>
            </a:endParaRPr>
          </a:p>
          <a:p>
            <a:r>
              <a:rPr lang="zh-CN" altLang="en-US" sz="2800" b="1">
                <a:solidFill>
                  <a:srgbClr val="C00000"/>
                </a:solidFill>
                <a:ea typeface="黑体" panose="02010609060101010101" pitchFamily="2" charset="-122"/>
              </a:rPr>
              <a:t>②</a:t>
            </a:r>
            <a:r>
              <a:rPr lang="zh-CN" altLang="en-US" sz="2800" b="1">
                <a:solidFill>
                  <a:srgbClr val="C00000"/>
                </a:solidFill>
                <a:latin typeface="Arial" panose="020b0604020202020204" pitchFamily="34" charset="0"/>
                <a:ea typeface="黑体" panose="02010609060101010101" pitchFamily="2" charset="-122"/>
              </a:rPr>
              <a:t>整顿太学</a:t>
            </a:r>
            <a:endParaRPr lang="zh-CN" altLang="en-US" sz="2800" b="1">
              <a:solidFill>
                <a:srgbClr val="C00000"/>
              </a:solidFill>
              <a:latin typeface="Arial" panose="020b0604020202020204" pitchFamily="34" charset="0"/>
              <a:ea typeface="黑体" panose="02010609060101010101" pitchFamily="2" charset="-122"/>
            </a:endParaRPr>
          </a:p>
          <a:p>
            <a:r>
              <a:rPr lang="zh-CN" altLang="en-US" sz="2800" b="1">
                <a:latin typeface="Arial" panose="020b0604020202020204" pitchFamily="34" charset="0"/>
                <a:ea typeface="黑体" panose="02010609060101010101" pitchFamily="2" charset="-122"/>
              </a:rPr>
              <a:t>      </a:t>
            </a:r>
            <a:r>
              <a:rPr lang="en-US" altLang="zh-CN" sz="2800" b="1">
                <a:latin typeface="Arial" panose="020b0604020202020204" pitchFamily="34" charset="0"/>
                <a:ea typeface="黑体" panose="02010609060101010101" pitchFamily="2" charset="-122"/>
              </a:rPr>
              <a:t>A</a:t>
            </a:r>
            <a:r>
              <a:rPr lang="zh-CN" altLang="en-US" sz="2800" b="1">
                <a:latin typeface="Arial" panose="020b0604020202020204" pitchFamily="34" charset="0"/>
                <a:ea typeface="黑体" panose="02010609060101010101" pitchFamily="2" charset="-122"/>
              </a:rPr>
              <a:t>、重新编纂教科书，</a:t>
            </a:r>
            <a:r>
              <a:rPr lang="zh-CN" altLang="en-US" sz="2800" b="1">
                <a:solidFill>
                  <a:srgbClr val="FF0000"/>
                </a:solidFill>
                <a:latin typeface="Arial" panose="020b0604020202020204" pitchFamily="34" charset="0"/>
                <a:ea typeface="黑体" panose="02010609060101010101" pitchFamily="2" charset="-122"/>
              </a:rPr>
              <a:t>内容为儒家经</a:t>
            </a:r>
            <a:endParaRPr lang="zh-CN" altLang="en-US" sz="2800" b="1">
              <a:solidFill>
                <a:srgbClr val="FF0000"/>
              </a:solidFill>
              <a:latin typeface="Arial" panose="020b0604020202020204" pitchFamily="34" charset="0"/>
              <a:ea typeface="黑体" panose="02010609060101010101" pitchFamily="2" charset="-122"/>
            </a:endParaRPr>
          </a:p>
          <a:p>
            <a:r>
              <a:rPr lang="zh-CN" altLang="en-US" sz="2800" b="1">
                <a:latin typeface="Arial" panose="020b0604020202020204" pitchFamily="34" charset="0"/>
                <a:ea typeface="黑体" panose="02010609060101010101" pitchFamily="2" charset="-122"/>
              </a:rPr>
              <a:t>      </a:t>
            </a:r>
            <a:r>
              <a:rPr lang="en-US" altLang="zh-CN" sz="2800" b="1">
                <a:latin typeface="Arial" panose="020b0604020202020204" pitchFamily="34" charset="0"/>
                <a:ea typeface="黑体" panose="02010609060101010101" pitchFamily="2" charset="-122"/>
              </a:rPr>
              <a:t>B</a:t>
            </a:r>
            <a:r>
              <a:rPr lang="zh-CN" altLang="en-US" sz="2800" b="1">
                <a:latin typeface="Arial" panose="020b0604020202020204" pitchFamily="34" charset="0"/>
                <a:ea typeface="黑体" panose="02010609060101010101" pitchFamily="2" charset="-122"/>
              </a:rPr>
              <a:t>、太学成绩优异者</a:t>
            </a:r>
            <a:r>
              <a:rPr lang="zh-CN" altLang="en-US" sz="2800" b="1">
                <a:solidFill>
                  <a:srgbClr val="FF0000"/>
                </a:solidFill>
                <a:latin typeface="Arial" panose="020b0604020202020204" pitchFamily="34" charset="0"/>
                <a:ea typeface="黑体" panose="02010609060101010101" pitchFamily="2" charset="-122"/>
              </a:rPr>
              <a:t>可直接为官</a:t>
            </a:r>
            <a:endParaRPr lang="zh-CN" altLang="en-US" sz="2800" b="1">
              <a:solidFill>
                <a:srgbClr val="FF0000"/>
              </a:solidFill>
              <a:latin typeface="Arial" panose="020b0604020202020204" pitchFamily="34" charset="0"/>
              <a:ea typeface="黑体" panose="02010609060101010101" pitchFamily="2" charset="-122"/>
            </a:endParaRPr>
          </a:p>
          <a:p>
            <a:r>
              <a:rPr lang="zh-CN" altLang="en-US" sz="2800" b="1">
                <a:latin typeface="Arial" panose="020b0604020202020204" pitchFamily="34" charset="0"/>
                <a:ea typeface="黑体" panose="02010609060101010101" pitchFamily="2" charset="-122"/>
              </a:rPr>
              <a:t>      </a:t>
            </a:r>
            <a:r>
              <a:rPr lang="en-US" altLang="zh-CN" sz="2800" b="1">
                <a:latin typeface="Arial" panose="020b0604020202020204" pitchFamily="34" charset="0"/>
                <a:ea typeface="黑体" panose="02010609060101010101" pitchFamily="2" charset="-122"/>
              </a:rPr>
              <a:t>C</a:t>
            </a:r>
            <a:r>
              <a:rPr lang="zh-CN" altLang="en-US" sz="2800" b="1">
                <a:latin typeface="Arial" panose="020b0604020202020204" pitchFamily="34" charset="0"/>
                <a:ea typeface="黑体" panose="02010609060101010101" pitchFamily="2" charset="-122"/>
              </a:rPr>
              <a:t>、设置专门学校，</a:t>
            </a:r>
            <a:r>
              <a:rPr lang="zh-CN" altLang="en-US" sz="2800" b="1">
                <a:solidFill>
                  <a:srgbClr val="FF0000"/>
                </a:solidFill>
                <a:latin typeface="Arial" panose="020b0604020202020204" pitchFamily="34" charset="0"/>
                <a:ea typeface="黑体" panose="02010609060101010101" pitchFamily="2" charset="-122"/>
              </a:rPr>
              <a:t>培养专门人才</a:t>
            </a:r>
            <a:endParaRPr lang="zh-CN" altLang="en-US" sz="2800" b="1">
              <a:solidFill>
                <a:srgbClr val="FF0000"/>
              </a:solidFill>
              <a:latin typeface="Arial" panose="020b0604020202020204" pitchFamily="34" charset="0"/>
              <a:ea typeface="黑体" panose="02010609060101010101" pitchFamily="2" charset="-122"/>
            </a:endParaRPr>
          </a:p>
          <a:p>
            <a:r>
              <a:rPr lang="zh-CN" altLang="en-US" sz="2800" b="1">
                <a:solidFill>
                  <a:srgbClr val="C00000"/>
                </a:solidFill>
                <a:ea typeface="黑体" panose="02010609060101010101" pitchFamily="2" charset="-122"/>
              </a:rPr>
              <a:t>③</a:t>
            </a:r>
            <a:r>
              <a:rPr lang="zh-CN" altLang="en-US" sz="2800" b="1">
                <a:solidFill>
                  <a:srgbClr val="C00000"/>
                </a:solidFill>
                <a:latin typeface="Arial" panose="020b0604020202020204" pitchFamily="34" charset="0"/>
                <a:ea typeface="黑体" panose="02010609060101010101" pitchFamily="2" charset="-122"/>
              </a:rPr>
              <a:t>惟才用人</a:t>
            </a:r>
            <a:endParaRPr lang="zh-CN" altLang="en-US" sz="2800" b="1">
              <a:solidFill>
                <a:srgbClr val="C00000"/>
              </a:solidFill>
              <a:latin typeface="Arial" panose="020b0604020202020204" pitchFamily="34" charset="0"/>
              <a:ea typeface="黑体" panose="02010609060101010101" pitchFamily="2" charset="-122"/>
            </a:endParaRPr>
          </a:p>
          <a:p>
            <a:r>
              <a:rPr lang="zh-CN" altLang="en-US" sz="2800" b="1">
                <a:latin typeface="Arial" panose="020b0604020202020204" pitchFamily="34" charset="0"/>
                <a:ea typeface="黑体" panose="02010609060101010101" pitchFamily="2" charset="-122"/>
              </a:rPr>
              <a:t>      择优录用，打破按资升迁成规，克服 “恩荫” 弊病</a:t>
            </a:r>
            <a:endParaRPr lang="zh-CN" altLang="en-US" b="1">
              <a:latin typeface="Arial" panose="020b0604020202020204" pitchFamily="34" charset="0"/>
              <a:ea typeface="黑体" panose="02010609060101010101" pitchFamily="2" charset="-122"/>
            </a:endParaRPr>
          </a:p>
        </p:txBody>
      </p:sp>
      <p:sp>
        <p:nvSpPr>
          <p:cNvPr id="6" name="标题 3"/>
          <p:cNvSpPr>
            <a:spLocks noGrp="1"/>
          </p:cNvSpPr>
          <p:nvPr/>
        </p:nvSpPr>
        <p:spPr>
          <a:xfrm>
            <a:off x="228600" y="187325"/>
            <a:ext cx="5617210" cy="530860"/>
          </a:xfrm>
          <a:prstGeom prst="rect">
            <a:avLst/>
          </a:prstGeom>
          <a:solidFill>
            <a:schemeClr val="accent3">
              <a:lumMod val="40000"/>
              <a:lumOff val="60000"/>
              <a:alpha val="82000"/>
            </a:schemeClr>
          </a:solidFill>
          <a:ln w="15875">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a:t>
            </a:r>
            <a:r>
              <a:rPr lang="en-US" altLang="zh-CN" sz="2700" b="1">
                <a:solidFill>
                  <a:schemeClr val="tx1"/>
                </a:solidFill>
                <a:latin typeface="+mn-ea"/>
              </a:rPr>
              <a:t>2</a:t>
            </a:r>
            <a:r>
              <a:rPr lang="zh-CN" altLang="en-US" sz="2700" b="1">
                <a:solidFill>
                  <a:schemeClr val="tx1"/>
                </a:solidFill>
                <a:latin typeface="+mn-ea"/>
              </a:rPr>
              <a:t>）</a:t>
            </a:r>
            <a:r>
              <a:rPr lang="zh-CN" sz="2700" b="1">
                <a:solidFill>
                  <a:schemeClr val="tx1"/>
                </a:solidFill>
                <a:latin typeface="+mn-ea"/>
              </a:rPr>
              <a:t>北宋王安石变法</a:t>
            </a:r>
            <a:r>
              <a:rPr lang="en-US" altLang="zh-CN" sz="2700" b="1">
                <a:solidFill>
                  <a:schemeClr val="tx1"/>
                </a:solidFill>
                <a:latin typeface="+mn-ea"/>
              </a:rPr>
              <a:t>——</a:t>
            </a:r>
            <a:r>
              <a:rPr lang="zh-CN" altLang="en-US" sz="2700" b="1">
                <a:solidFill>
                  <a:schemeClr val="tx1"/>
                </a:solidFill>
                <a:latin typeface="+mn-ea"/>
              </a:rPr>
              <a:t>内容</a:t>
            </a:r>
            <a:endParaRPr lang="zh-CN" altLang="en-US" sz="2700" b="1">
              <a:solidFill>
                <a:schemeClr val="tx1"/>
              </a:solidFill>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200" fill="hold">
                                          <p:stCondLst>
                                            <p:cond delay="0"/>
                                          </p:stCondLst>
                                        </p:cTn>
                                        <p:tgtEl>
                                          <p:spTgt spid="49168"/>
                                        </p:tgtEl>
                                        <p:attrNameLst>
                                          <p:attrName>style.visibility</p:attrName>
                                        </p:attrNameLst>
                                      </p:cBhvr>
                                      <p:to>
                                        <p:strVal val="visible"/>
                                      </p:to>
                                    </p:set>
                                    <p:animEffect transition="in" filter="blinds(horizontal)">
                                      <p:cBhvr>
                                        <p:cTn id="7" dur="200"/>
                                        <p:tgtEl>
                                          <p:spTgt spid="491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68"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105476" name="Text Box 4"/>
          <p:cNvSpPr txBox="1"/>
          <p:nvPr/>
        </p:nvSpPr>
        <p:spPr>
          <a:xfrm>
            <a:off x="179388" y="2997835"/>
            <a:ext cx="8964612" cy="1291590"/>
          </a:xfrm>
          <a:prstGeom prst="rect">
            <a:avLst/>
          </a:prstGeom>
          <a:solidFill>
            <a:schemeClr val="bg1"/>
          </a:solidFill>
          <a:ln w="9525" cap="flat" cmpd="sng">
            <a:solidFill>
              <a:srgbClr val="FF0000"/>
            </a:solidFill>
            <a:prstDash val="solid"/>
            <a:miter/>
            <a:headEnd type="none" w="med" len="med"/>
            <a:tailEnd type="none" w="med" len="med"/>
          </a:ln>
        </p:spPr>
        <p:txBody>
          <a:bodyPr anchor="t">
            <a:spAutoFit/>
          </a:bodyPr>
          <a:lstStyle/>
          <a:p>
            <a:pPr>
              <a:buSzTx/>
              <a:buFont typeface="Wingdings" panose="05000000000000000000" pitchFamily="2" charset="2"/>
            </a:pPr>
            <a:r>
              <a:rPr lang="en-US" altLang="zh-CN" sz="2600" b="1">
                <a:solidFill>
                  <a:srgbClr val="000000"/>
                </a:solidFill>
                <a:latin typeface="宋体" panose="02010600030101010101" pitchFamily="2" charset="-122"/>
                <a:ea typeface="宋体" panose="02010600030101010101" pitchFamily="2" charset="-122"/>
              </a:rPr>
              <a:t>①</a:t>
            </a:r>
            <a:r>
              <a:rPr lang="zh-CN" altLang="en-US" sz="2600" b="1">
                <a:solidFill>
                  <a:srgbClr val="000000"/>
                </a:solidFill>
                <a:latin typeface="宋体" panose="02010600030101010101" pitchFamily="2" charset="-122"/>
                <a:ea typeface="宋体" panose="02010600030101010101" pitchFamily="2" charset="-122"/>
              </a:rPr>
              <a:t>变法推行，增加了政府的财政收入，加强了国家的军事力量，在</a:t>
            </a:r>
            <a:r>
              <a:rPr lang="zh-CN" altLang="en-US" sz="2600" b="1">
                <a:solidFill>
                  <a:srgbClr val="FF0000"/>
                </a:solidFill>
                <a:latin typeface="宋体" panose="02010600030101010101" pitchFamily="2" charset="-122"/>
                <a:ea typeface="宋体" panose="02010600030101010101" pitchFamily="2" charset="-122"/>
              </a:rPr>
              <a:t>一定程度</a:t>
            </a:r>
            <a:r>
              <a:rPr lang="zh-CN" altLang="en-US" sz="2600" b="1">
                <a:solidFill>
                  <a:srgbClr val="000000"/>
                </a:solidFill>
                <a:latin typeface="宋体" panose="02010600030101010101" pitchFamily="2" charset="-122"/>
                <a:ea typeface="宋体" panose="02010600030101010101" pitchFamily="2" charset="-122"/>
              </a:rPr>
              <a:t>上改变了北宋积贫积弱的局面</a:t>
            </a:r>
            <a:endParaRPr lang="zh-CN" altLang="en-US" sz="2600" b="1">
              <a:solidFill>
                <a:srgbClr val="000000"/>
              </a:solidFill>
              <a:latin typeface="宋体" pitchFamily="2" charset="-122"/>
              <a:ea typeface="宋体" panose="02010600030101010101" pitchFamily="2" charset="-122"/>
            </a:endParaRPr>
          </a:p>
          <a:p>
            <a:pPr>
              <a:buSzTx/>
              <a:buFont typeface="Wingdings" panose="05000000000000000000" pitchFamily="2" charset="2"/>
            </a:pPr>
            <a:r>
              <a:rPr lang="zh-CN" altLang="en-US" sz="2600" b="1">
                <a:solidFill>
                  <a:srgbClr val="000000"/>
                </a:solidFill>
                <a:latin typeface="宋体" panose="02010600030101010101" pitchFamily="2" charset="-122"/>
                <a:ea typeface="宋体" panose="02010600030101010101" pitchFamily="2" charset="-122"/>
              </a:rPr>
              <a:t>②促进了</a:t>
            </a:r>
            <a:r>
              <a:rPr lang="zh-CN" altLang="en-US" sz="2600" b="1">
                <a:solidFill>
                  <a:srgbClr val="FF0000"/>
                </a:solidFill>
                <a:latin typeface="宋体" panose="02010600030101010101" pitchFamily="2" charset="-122"/>
                <a:ea typeface="宋体" panose="02010600030101010101" pitchFamily="2" charset="-122"/>
              </a:rPr>
              <a:t>社会经济的发展，客观上</a:t>
            </a:r>
            <a:r>
              <a:rPr lang="zh-CN" altLang="en-US" sz="2600" b="1">
                <a:solidFill>
                  <a:srgbClr val="000000"/>
                </a:solidFill>
                <a:latin typeface="宋体" panose="02010600030101010101" pitchFamily="2" charset="-122"/>
                <a:ea typeface="宋体" panose="02010600030101010101" pitchFamily="2" charset="-122"/>
              </a:rPr>
              <a:t>有利于社会的进步</a:t>
            </a:r>
            <a:endParaRPr lang="zh-CN" altLang="en-US" sz="2600" b="1">
              <a:solidFill>
                <a:srgbClr val="000000"/>
              </a:solidFill>
              <a:latin typeface="宋体" panose="02010600030101010101" pitchFamily="2" charset="-122"/>
              <a:ea typeface="宋体" panose="02010600030101010101" pitchFamily="2" charset="-122"/>
            </a:endParaRPr>
          </a:p>
        </p:txBody>
      </p:sp>
      <p:sp>
        <p:nvSpPr>
          <p:cNvPr id="105477" name="Rectangle 5"/>
          <p:cNvSpPr/>
          <p:nvPr/>
        </p:nvSpPr>
        <p:spPr>
          <a:xfrm>
            <a:off x="228600" y="2415858"/>
            <a:ext cx="5187950" cy="521970"/>
          </a:xfrm>
          <a:prstGeom prst="rect">
            <a:avLst/>
          </a:prstGeom>
          <a:noFill/>
          <a:ln w="9525">
            <a:noFill/>
          </a:ln>
        </p:spPr>
        <p:txBody>
          <a:bodyPr wrap="none" anchor="t">
            <a:spAutoFit/>
          </a:bodyPr>
          <a:lstStyle/>
          <a:p>
            <a:pPr>
              <a:buSzTx/>
              <a:buFont typeface="Wingdings" panose="05000000000000000000" pitchFamily="2" charset="2"/>
            </a:pPr>
            <a:r>
              <a:rPr lang="zh-CN" altLang="en-US" sz="2800" b="1">
                <a:solidFill>
                  <a:srgbClr val="FF0000"/>
                </a:solidFill>
                <a:latin typeface="Arial" panose="020b0604020202020204" pitchFamily="34" charset="0"/>
                <a:ea typeface="黑体" panose="02010609060101010101" pitchFamily="2" charset="-122"/>
              </a:rPr>
              <a:t>变法的进步意义：（积极作用）</a:t>
            </a:r>
            <a:endParaRPr lang="zh-CN" altLang="en-US" sz="2800" b="1">
              <a:solidFill>
                <a:srgbClr val="FF0000"/>
              </a:solidFill>
              <a:latin typeface="Arial" panose="020b0604020202020204" pitchFamily="34" charset="0"/>
              <a:ea typeface="黑体" panose="02010609060101010101" pitchFamily="2" charset="-122"/>
            </a:endParaRPr>
          </a:p>
        </p:txBody>
      </p:sp>
      <p:sp>
        <p:nvSpPr>
          <p:cNvPr id="105480" name="Text Box 8"/>
          <p:cNvSpPr txBox="1"/>
          <p:nvPr/>
        </p:nvSpPr>
        <p:spPr>
          <a:xfrm>
            <a:off x="228600" y="817880"/>
            <a:ext cx="1407795" cy="583565"/>
          </a:xfrm>
          <a:prstGeom prst="rect">
            <a:avLst/>
          </a:prstGeom>
          <a:noFill/>
          <a:ln w="9525">
            <a:noFill/>
          </a:ln>
        </p:spPr>
        <p:txBody>
          <a:bodyPr wrap="none" anchor="t">
            <a:spAutoFit/>
          </a:bodyPr>
          <a:lstStyle/>
          <a:p>
            <a:pPr>
              <a:buSzTx/>
              <a:buFont typeface="Wingdings" panose="05000000000000000000" pitchFamily="2" charset="2"/>
            </a:pPr>
            <a:r>
              <a:rPr lang="zh-CN" altLang="en-US" sz="3200" b="1">
                <a:solidFill>
                  <a:srgbClr val="FF0000"/>
                </a:solidFill>
                <a:latin typeface="Arial" panose="020b0604020202020204" pitchFamily="34" charset="0"/>
                <a:ea typeface="黑体" panose="02010609060101010101" pitchFamily="2" charset="-122"/>
              </a:rPr>
              <a:t>性质：</a:t>
            </a:r>
            <a:endParaRPr lang="zh-CN" altLang="en-US" sz="3200" b="1">
              <a:solidFill>
                <a:srgbClr val="FF0000"/>
              </a:solidFill>
              <a:latin typeface="Arial" panose="020b0604020202020204" pitchFamily="34" charset="0"/>
              <a:ea typeface="黑体" panose="02010609060101010101" pitchFamily="2" charset="-122"/>
            </a:endParaRPr>
          </a:p>
        </p:txBody>
      </p:sp>
      <p:sp>
        <p:nvSpPr>
          <p:cNvPr id="105481" name="Text Box 9"/>
          <p:cNvSpPr txBox="1"/>
          <p:nvPr/>
        </p:nvSpPr>
        <p:spPr>
          <a:xfrm>
            <a:off x="1539240" y="848995"/>
            <a:ext cx="7171690" cy="521970"/>
          </a:xfrm>
          <a:prstGeom prst="rect">
            <a:avLst/>
          </a:prstGeom>
          <a:noFill/>
          <a:ln w="9525">
            <a:noFill/>
          </a:ln>
        </p:spPr>
        <p:txBody>
          <a:bodyPr wrap="square" anchor="t">
            <a:spAutoFit/>
          </a:bodyPr>
          <a:lstStyle/>
          <a:p>
            <a:pPr>
              <a:buSzTx/>
              <a:buFont typeface="Wingdings" panose="05000000000000000000" pitchFamily="2" charset="2"/>
            </a:pPr>
            <a:r>
              <a:rPr lang="zh-CN" altLang="en-US" sz="2800" b="1" u="sng">
                <a:latin typeface="黑体" panose="02010609060101010101" pitchFamily="2" charset="-122"/>
                <a:ea typeface="黑体" panose="02010609060101010101" pitchFamily="2" charset="-122"/>
              </a:rPr>
              <a:t>封建社会内部矛盾自上而下的</a:t>
            </a:r>
            <a:r>
              <a:rPr lang="zh-CN" altLang="en-US" sz="2800" b="1" u="sng">
                <a:solidFill>
                  <a:srgbClr val="FF0000"/>
                </a:solidFill>
                <a:latin typeface="黑体" panose="02010609060101010101" pitchFamily="2" charset="-122"/>
                <a:ea typeface="黑体" panose="02010609060101010101" pitchFamily="2" charset="-122"/>
              </a:rPr>
              <a:t>局部调整</a:t>
            </a:r>
            <a:endParaRPr lang="zh-CN" altLang="en-US" sz="2800" b="1" u="sng">
              <a:solidFill>
                <a:srgbClr val="FF0000"/>
              </a:solidFill>
              <a:latin typeface="黑体" panose="02010609060101010101" pitchFamily="2" charset="-122"/>
              <a:ea typeface="黑体" panose="02010609060101010101" pitchFamily="2" charset="-122"/>
            </a:endParaRPr>
          </a:p>
        </p:txBody>
      </p:sp>
      <p:sp>
        <p:nvSpPr>
          <p:cNvPr id="105482" name="Text Box 10"/>
          <p:cNvSpPr txBox="1"/>
          <p:nvPr/>
        </p:nvSpPr>
        <p:spPr>
          <a:xfrm>
            <a:off x="359093" y="1401128"/>
            <a:ext cx="8351837" cy="1014730"/>
          </a:xfrm>
          <a:prstGeom prst="rect">
            <a:avLst/>
          </a:prstGeom>
          <a:noFill/>
          <a:ln w="9525" cap="flat" cmpd="sng">
            <a:solidFill>
              <a:schemeClr val="tx1"/>
            </a:solidFill>
            <a:prstDash val="solid"/>
            <a:miter/>
            <a:headEnd type="none" w="med" len="med"/>
            <a:tailEnd type="none" w="med" len="med"/>
          </a:ln>
        </p:spPr>
        <p:txBody>
          <a:bodyPr anchor="t">
            <a:spAutoFit/>
          </a:bodyPr>
          <a:lstStyle/>
          <a:p>
            <a:pPr>
              <a:buSzTx/>
              <a:buFont typeface="Wingdings" panose="05000000000000000000" pitchFamily="2" charset="2"/>
            </a:pPr>
            <a:r>
              <a:rPr lang="en-US" altLang="zh-CN" sz="3200">
                <a:latin typeface="Arial" panose="020b0604020202020204" pitchFamily="34" charset="0"/>
                <a:ea typeface="隶书" pitchFamily="49" charset="-122"/>
              </a:rPr>
              <a:t>   </a:t>
            </a:r>
            <a:r>
              <a:rPr lang="zh-CN" altLang="en-US" sz="2800">
                <a:latin typeface="Arial" panose="020b0604020202020204" pitchFamily="34" charset="0"/>
                <a:ea typeface="隶书" pitchFamily="49" charset="-122"/>
              </a:rPr>
              <a:t>在不触动封建土地私有制的前提下，对生产关系进行</a:t>
            </a:r>
            <a:r>
              <a:rPr lang="zh-CN" altLang="en-US" sz="2800">
                <a:solidFill>
                  <a:srgbClr val="FF0000"/>
                </a:solidFill>
                <a:latin typeface="Arial" panose="020b0604020202020204" pitchFamily="34" charset="0"/>
                <a:ea typeface="隶书" pitchFamily="49" charset="-122"/>
              </a:rPr>
              <a:t>局部调整</a:t>
            </a:r>
            <a:r>
              <a:rPr lang="zh-CN" altLang="en-US" sz="2800">
                <a:latin typeface="Arial" panose="020b0604020202020204" pitchFamily="34" charset="0"/>
                <a:ea typeface="隶书" pitchFamily="49" charset="-122"/>
              </a:rPr>
              <a:t>，是</a:t>
            </a:r>
            <a:r>
              <a:rPr lang="zh-CN" altLang="en-US" sz="2800">
                <a:solidFill>
                  <a:srgbClr val="FF0000"/>
                </a:solidFill>
                <a:latin typeface="Arial" panose="020b0604020202020204" pitchFamily="34" charset="0"/>
                <a:ea typeface="隶书" pitchFamily="49" charset="-122"/>
              </a:rPr>
              <a:t>社会改良</a:t>
            </a:r>
            <a:r>
              <a:rPr lang="zh-CN" altLang="en-US" sz="2800">
                <a:latin typeface="Arial" panose="020b0604020202020204" pitchFamily="34" charset="0"/>
                <a:ea typeface="隶书" pitchFamily="49" charset="-122"/>
              </a:rPr>
              <a:t>性质的改革</a:t>
            </a:r>
            <a:endParaRPr lang="zh-CN" altLang="en-US" sz="2800">
              <a:latin typeface="Arial" panose="020b0604020202020204" pitchFamily="34" charset="0"/>
              <a:ea typeface="隶书" pitchFamily="49" charset="-122"/>
            </a:endParaRPr>
          </a:p>
        </p:txBody>
      </p:sp>
      <p:sp>
        <p:nvSpPr>
          <p:cNvPr id="6" name="标题 3"/>
          <p:cNvSpPr>
            <a:spLocks noGrp="1"/>
          </p:cNvSpPr>
          <p:nvPr/>
        </p:nvSpPr>
        <p:spPr>
          <a:xfrm>
            <a:off x="228600" y="187325"/>
            <a:ext cx="5617210" cy="530860"/>
          </a:xfrm>
          <a:prstGeom prst="rect">
            <a:avLst/>
          </a:prstGeom>
          <a:solidFill>
            <a:schemeClr val="accent3">
              <a:lumMod val="40000"/>
              <a:lumOff val="60000"/>
              <a:alpha val="82000"/>
            </a:schemeClr>
          </a:solidFill>
          <a:ln w="15875">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a:t>
            </a:r>
            <a:r>
              <a:rPr lang="en-US" altLang="zh-CN" sz="2700" b="1">
                <a:solidFill>
                  <a:schemeClr val="tx1"/>
                </a:solidFill>
                <a:latin typeface="+mn-ea"/>
              </a:rPr>
              <a:t>3</a:t>
            </a:r>
            <a:r>
              <a:rPr lang="zh-CN" altLang="en-US" sz="2700" b="1">
                <a:solidFill>
                  <a:schemeClr val="tx1"/>
                </a:solidFill>
                <a:latin typeface="+mn-ea"/>
              </a:rPr>
              <a:t>）</a:t>
            </a:r>
            <a:r>
              <a:rPr lang="zh-CN" sz="2700" b="1">
                <a:solidFill>
                  <a:schemeClr val="tx1"/>
                </a:solidFill>
                <a:latin typeface="+mn-ea"/>
              </a:rPr>
              <a:t>北宋王安石变法</a:t>
            </a:r>
            <a:r>
              <a:rPr lang="en-US" altLang="zh-CN" sz="2700" b="1">
                <a:solidFill>
                  <a:schemeClr val="tx1"/>
                </a:solidFill>
                <a:latin typeface="+mn-ea"/>
              </a:rPr>
              <a:t>——</a:t>
            </a:r>
            <a:r>
              <a:rPr lang="zh-CN" altLang="en-US" sz="2700" b="1">
                <a:solidFill>
                  <a:schemeClr val="tx1"/>
                </a:solidFill>
                <a:latin typeface="+mn-ea"/>
              </a:rPr>
              <a:t>评价</a:t>
            </a:r>
            <a:endParaRPr lang="zh-CN" altLang="en-US" sz="2700" b="1">
              <a:solidFill>
                <a:schemeClr val="tx1"/>
              </a:solidFill>
              <a:latin typeface="+mn-ea"/>
            </a:endParaRPr>
          </a:p>
        </p:txBody>
      </p:sp>
      <p:sp>
        <p:nvSpPr>
          <p:cNvPr id="257029" name="Rectangle 5"/>
          <p:cNvSpPr/>
          <p:nvPr/>
        </p:nvSpPr>
        <p:spPr>
          <a:xfrm>
            <a:off x="359410" y="4289425"/>
            <a:ext cx="2327910" cy="521970"/>
          </a:xfrm>
          <a:prstGeom prst="rect">
            <a:avLst/>
          </a:prstGeom>
          <a:noFill/>
          <a:ln w="9525">
            <a:noFill/>
          </a:ln>
        </p:spPr>
        <p:txBody>
          <a:bodyPr wrap="none" anchor="t">
            <a:spAutoFit/>
          </a:bodyPr>
          <a:lstStyle/>
          <a:p>
            <a:pPr>
              <a:buSzTx/>
              <a:buFont typeface="Wingdings" panose="05000000000000000000" pitchFamily="2" charset="2"/>
            </a:pPr>
            <a:r>
              <a:rPr lang="zh-CN" altLang="en-US" sz="2800" b="1">
                <a:solidFill>
                  <a:srgbClr val="FF0000"/>
                </a:solidFill>
                <a:latin typeface="Arial" panose="020b0604020202020204" pitchFamily="34" charset="0"/>
                <a:ea typeface="黑体" panose="02010609060101010101" pitchFamily="2" charset="-122"/>
              </a:rPr>
              <a:t>变法的局限性</a:t>
            </a:r>
            <a:endParaRPr lang="zh-CN" altLang="en-US" sz="2800" b="1">
              <a:solidFill>
                <a:srgbClr val="FF0000"/>
              </a:solidFill>
              <a:latin typeface="Arial" panose="020b0604020202020204" pitchFamily="34" charset="0"/>
              <a:ea typeface="黑体" panose="02010609060101010101" pitchFamily="2" charset="-122"/>
            </a:endParaRPr>
          </a:p>
        </p:txBody>
      </p:sp>
      <p:sp>
        <p:nvSpPr>
          <p:cNvPr id="257028" name="Text Box 4"/>
          <p:cNvSpPr txBox="1"/>
          <p:nvPr/>
        </p:nvSpPr>
        <p:spPr>
          <a:xfrm>
            <a:off x="0" y="4811395"/>
            <a:ext cx="9027160" cy="1691640"/>
          </a:xfrm>
          <a:prstGeom prst="rect">
            <a:avLst/>
          </a:prstGeom>
          <a:solidFill>
            <a:schemeClr val="bg1"/>
          </a:solidFill>
          <a:ln w="9525" cap="flat" cmpd="sng">
            <a:solidFill>
              <a:srgbClr val="FF0000"/>
            </a:solidFill>
            <a:prstDash val="solid"/>
            <a:miter/>
            <a:headEnd type="none" w="med" len="med"/>
            <a:tailEnd type="none" w="med" len="med"/>
          </a:ln>
        </p:spPr>
        <p:txBody>
          <a:bodyPr wrap="square" anchor="t">
            <a:spAutoFit/>
          </a:bodyPr>
          <a:lstStyle/>
          <a:p>
            <a:pPr>
              <a:buSzTx/>
              <a:buFont typeface="Wingdings" panose="05000000000000000000" pitchFamily="2" charset="2"/>
            </a:pPr>
            <a:r>
              <a:rPr lang="en-US" altLang="zh-CN" sz="2600" b="1">
                <a:solidFill>
                  <a:srgbClr val="000000"/>
                </a:solidFill>
                <a:latin typeface="宋体" panose="02010600030101010101" pitchFamily="2" charset="-122"/>
                <a:ea typeface="宋体" panose="02010600030101010101" pitchFamily="2" charset="-122"/>
              </a:rPr>
              <a:t>①</a:t>
            </a:r>
            <a:r>
              <a:rPr lang="zh-CN" altLang="en-US" sz="2600" b="1">
                <a:solidFill>
                  <a:srgbClr val="000000"/>
                </a:solidFill>
                <a:latin typeface="宋体" panose="02010600030101010101" pitchFamily="2" charset="-122"/>
                <a:ea typeface="宋体" panose="02010600030101010101" pitchFamily="2" charset="-122"/>
              </a:rPr>
              <a:t>它是封建地主阶级针对北宋统治危机而进行的改革运动，所以不可能</a:t>
            </a:r>
            <a:r>
              <a:rPr lang="zh-CN" altLang="en-US" sz="2600" b="1">
                <a:solidFill>
                  <a:srgbClr val="FF0000"/>
                </a:solidFill>
                <a:latin typeface="宋体" panose="02010600030101010101" pitchFamily="2" charset="-122"/>
                <a:ea typeface="宋体" panose="02010600030101010101" pitchFamily="2" charset="-122"/>
              </a:rPr>
              <a:t>从根本上</a:t>
            </a:r>
            <a:r>
              <a:rPr lang="zh-CN" altLang="en-US" sz="2600" b="1">
                <a:solidFill>
                  <a:srgbClr val="000000"/>
                </a:solidFill>
                <a:latin typeface="宋体" panose="02010600030101010101" pitchFamily="2" charset="-122"/>
                <a:ea typeface="宋体" panose="02010600030101010101" pitchFamily="2" charset="-122"/>
              </a:rPr>
              <a:t>摆脱封建统治的危机。</a:t>
            </a:r>
            <a:endParaRPr lang="zh-CN" altLang="en-US" sz="2600" b="1">
              <a:solidFill>
                <a:srgbClr val="000000"/>
              </a:solidFill>
              <a:latin typeface="宋体" panose="02010600030101010101" pitchFamily="2" charset="-122"/>
              <a:ea typeface="宋体" panose="02010600030101010101" pitchFamily="2" charset="-122"/>
            </a:endParaRPr>
          </a:p>
          <a:p>
            <a:pPr>
              <a:buSzTx/>
              <a:buFont typeface="Wingdings" panose="05000000000000000000" pitchFamily="2" charset="2"/>
            </a:pPr>
            <a:r>
              <a:rPr lang="zh-CN" altLang="en-US" sz="2600" b="1">
                <a:solidFill>
                  <a:srgbClr val="000000"/>
                </a:solidFill>
                <a:latin typeface="宋体" panose="02010600030101010101" pitchFamily="2" charset="-122"/>
                <a:ea typeface="宋体" panose="02010600030101010101" pitchFamily="2" charset="-122"/>
              </a:rPr>
              <a:t>②变法是以维护地主阶级的统治为出发点，农民的处境没有</a:t>
            </a:r>
            <a:r>
              <a:rPr lang="zh-CN" altLang="en-US" sz="2600" b="1">
                <a:solidFill>
                  <a:srgbClr val="FF0000"/>
                </a:solidFill>
                <a:latin typeface="宋体" panose="02010600030101010101" pitchFamily="2" charset="-122"/>
                <a:ea typeface="宋体" panose="02010600030101010101" pitchFamily="2" charset="-122"/>
              </a:rPr>
              <a:t>根本的改变</a:t>
            </a:r>
            <a:r>
              <a:rPr lang="zh-CN" altLang="en-US" sz="2600" b="1">
                <a:solidFill>
                  <a:srgbClr val="000000"/>
                </a:solidFill>
                <a:latin typeface="宋体" panose="02010600030101010101" pitchFamily="2" charset="-122"/>
                <a:ea typeface="宋体" panose="02010600030101010101" pitchFamily="2" charset="-122"/>
              </a:rPr>
              <a:t>，负担依然沉重。</a:t>
            </a:r>
            <a:endParaRPr lang="zh-CN" altLang="en-US" sz="2600" b="1">
              <a:solidFill>
                <a:srgbClr val="000000"/>
              </a:solidFill>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2" nodeType="clickEffect">
                                  <p:stCondLst>
                                    <p:cond delay="0"/>
                                  </p:stCondLst>
                                  <p:childTnLst>
                                    <p:set>
                                      <p:cBhvr>
                                        <p:cTn id="6" dur="1" fill="hold">
                                          <p:stCondLst>
                                            <p:cond delay="0"/>
                                          </p:stCondLst>
                                        </p:cTn>
                                        <p:tgtEl>
                                          <p:spTgt spid="105480"/>
                                        </p:tgtEl>
                                        <p:attrNameLst>
                                          <p:attrName>style.visibility</p:attrName>
                                        </p:attrNameLst>
                                      </p:cBhvr>
                                      <p:to>
                                        <p:strVal val="visible"/>
                                      </p:to>
                                    </p:set>
                                    <p:animEffect transition="in" filter="blinds(horizontal)">
                                      <p:cBhvr>
                                        <p:cTn id="7" dur="500"/>
                                        <p:tgtEl>
                                          <p:spTgt spid="10548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4" nodeType="clickEffect">
                                  <p:stCondLst>
                                    <p:cond delay="0"/>
                                  </p:stCondLst>
                                  <p:childTnLst>
                                    <p:set>
                                      <p:cBhvr>
                                        <p:cTn id="11" dur="1" fill="hold">
                                          <p:stCondLst>
                                            <p:cond delay="0"/>
                                          </p:stCondLst>
                                        </p:cTn>
                                        <p:tgtEl>
                                          <p:spTgt spid="105482"/>
                                        </p:tgtEl>
                                        <p:attrNameLst>
                                          <p:attrName>style.visibility</p:attrName>
                                        </p:attrNameLst>
                                      </p:cBhvr>
                                      <p:to>
                                        <p:strVal val="visible"/>
                                      </p:to>
                                    </p:set>
                                    <p:animEffect transition="in" filter="blinds(horizontal)">
                                      <p:cBhvr>
                                        <p:cTn id="12" dur="500"/>
                                        <p:tgtEl>
                                          <p:spTgt spid="105482"/>
                                        </p:tgtEl>
                                      </p:cBhvr>
                                    </p:animEffect>
                                  </p:childTnLst>
                                  <p:subTnLst>
                                    <p:set>
                                      <p:cBhvr override="childStyle">
                                        <p:cTn dur="1" fill="hold" display="0" masterRel="nextClick" afterEffect="1"/>
                                        <p:tgtEl>
                                          <p:spTgt spid="105482"/>
                                        </p:tgtEl>
                                        <p:attrNameLst>
                                          <p:attrName>style.visibility</p:attrName>
                                        </p:attrNameLst>
                                      </p:cBhvr>
                                      <p:to>
                                        <p:strVal val="hidden"/>
                                      </p:to>
                                    </p:set>
                                  </p:sub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3" nodeType="clickEffect">
                                  <p:stCondLst>
                                    <p:cond delay="0"/>
                                  </p:stCondLst>
                                  <p:childTnLst>
                                    <p:set>
                                      <p:cBhvr>
                                        <p:cTn id="16" dur="1" fill="hold">
                                          <p:stCondLst>
                                            <p:cond delay="0"/>
                                          </p:stCondLst>
                                        </p:cTn>
                                        <p:tgtEl>
                                          <p:spTgt spid="105481"/>
                                        </p:tgtEl>
                                        <p:attrNameLst>
                                          <p:attrName>style.visibility</p:attrName>
                                        </p:attrNameLst>
                                      </p:cBhvr>
                                      <p:to>
                                        <p:strVal val="visible"/>
                                      </p:to>
                                    </p:set>
                                    <p:animEffect transition="in" filter="blinds(horizontal)">
                                      <p:cBhvr>
                                        <p:cTn id="17" dur="500"/>
                                        <p:tgtEl>
                                          <p:spTgt spid="105481"/>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1" nodeType="clickEffect">
                                  <p:stCondLst>
                                    <p:cond delay="0"/>
                                  </p:stCondLst>
                                  <p:childTnLst>
                                    <p:set>
                                      <p:cBhvr>
                                        <p:cTn id="21" dur="1" fill="hold">
                                          <p:stCondLst>
                                            <p:cond delay="0"/>
                                          </p:stCondLst>
                                        </p:cTn>
                                        <p:tgtEl>
                                          <p:spTgt spid="105477"/>
                                        </p:tgtEl>
                                        <p:attrNameLst>
                                          <p:attrName>style.visibility</p:attrName>
                                        </p:attrNameLst>
                                      </p:cBhvr>
                                      <p:to>
                                        <p:strVal val="visible"/>
                                      </p:to>
                                    </p:set>
                                    <p:animEffect transition="in" filter="blinds(horizontal)">
                                      <p:cBhvr>
                                        <p:cTn id="22" dur="500"/>
                                        <p:tgtEl>
                                          <p:spTgt spid="10547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5476"/>
                                        </p:tgtEl>
                                        <p:attrNameLst>
                                          <p:attrName>style.visibility</p:attrName>
                                        </p:attrNameLst>
                                      </p:cBhvr>
                                      <p:to>
                                        <p:strVal val="visible"/>
                                      </p:to>
                                    </p:set>
                                    <p:animEffect transition="in" filter="blinds(horizontal)">
                                      <p:cBhvr>
                                        <p:cTn id="27" dur="500"/>
                                        <p:tgtEl>
                                          <p:spTgt spid="105476"/>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5476">
                                            <p:txEl>
                                              <p:pRg st="0" end="0"/>
                                            </p:txEl>
                                          </p:spTgt>
                                        </p:tgtEl>
                                        <p:attrNameLst>
                                          <p:attrName>style.visibility</p:attrName>
                                        </p:attrNameLst>
                                      </p:cBhvr>
                                      <p:to>
                                        <p:strVal val="visible"/>
                                      </p:to>
                                    </p:set>
                                    <p:animEffect transition="in" filter="blinds(horizontal)">
                                      <p:cBhvr>
                                        <p:cTn id="32" dur="500"/>
                                        <p:tgtEl>
                                          <p:spTgt spid="105476">
                                            <p:txEl>
                                              <p:pRg st="0" end="0"/>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5476">
                                            <p:txEl>
                                              <p:pRg st="1" end="1"/>
                                            </p:txEl>
                                          </p:spTgt>
                                        </p:tgtEl>
                                        <p:attrNameLst>
                                          <p:attrName>style.visibility</p:attrName>
                                        </p:attrNameLst>
                                      </p:cBhvr>
                                      <p:to>
                                        <p:strVal val="visible"/>
                                      </p:to>
                                    </p:set>
                                    <p:animEffect transition="in" filter="blinds(horizontal)">
                                      <p:cBhvr>
                                        <p:cTn id="37" dur="500"/>
                                        <p:tgtEl>
                                          <p:spTgt spid="105476">
                                            <p:txEl>
                                              <p:pRg st="1" end="1"/>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5" nodeType="clickEffect">
                                  <p:stCondLst>
                                    <p:cond delay="0"/>
                                  </p:stCondLst>
                                  <p:childTnLst>
                                    <p:set>
                                      <p:cBhvr>
                                        <p:cTn id="41" dur="1" fill="hold">
                                          <p:stCondLst>
                                            <p:cond delay="0"/>
                                          </p:stCondLst>
                                        </p:cTn>
                                        <p:tgtEl>
                                          <p:spTgt spid="257029"/>
                                        </p:tgtEl>
                                        <p:attrNameLst>
                                          <p:attrName>style.visibility</p:attrName>
                                        </p:attrNameLst>
                                      </p:cBhvr>
                                      <p:to>
                                        <p:strVal val="visible"/>
                                      </p:to>
                                    </p:set>
                                    <p:animEffect transition="in" filter="blinds(horizontal)">
                                      <p:cBhvr>
                                        <p:cTn id="42" dur="500"/>
                                        <p:tgtEl>
                                          <p:spTgt spid="257029"/>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6" nodeType="clickEffect">
                                  <p:stCondLst>
                                    <p:cond delay="0"/>
                                  </p:stCondLst>
                                  <p:childTnLst>
                                    <p:set>
                                      <p:cBhvr>
                                        <p:cTn id="46" dur="1" fill="hold">
                                          <p:stCondLst>
                                            <p:cond delay="0"/>
                                          </p:stCondLst>
                                        </p:cTn>
                                        <p:tgtEl>
                                          <p:spTgt spid="257028"/>
                                        </p:tgtEl>
                                        <p:attrNameLst>
                                          <p:attrName>style.visibility</p:attrName>
                                        </p:attrNameLst>
                                      </p:cBhvr>
                                      <p:to>
                                        <p:strVal val="visible"/>
                                      </p:to>
                                    </p:set>
                                    <p:animEffect transition="in" filter="blinds(horizontal)">
                                      <p:cBhvr>
                                        <p:cTn id="47" dur="500"/>
                                        <p:tgtEl>
                                          <p:spTgt spid="257028"/>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6" nodeType="clickEffect">
                                  <p:stCondLst>
                                    <p:cond delay="0"/>
                                  </p:stCondLst>
                                  <p:childTnLst>
                                    <p:set>
                                      <p:cBhvr>
                                        <p:cTn id="51" dur="1" fill="hold">
                                          <p:stCondLst>
                                            <p:cond delay="0"/>
                                          </p:stCondLst>
                                        </p:cTn>
                                        <p:tgtEl>
                                          <p:spTgt spid="257028">
                                            <p:txEl>
                                              <p:pRg st="0" end="0"/>
                                            </p:txEl>
                                          </p:spTgt>
                                        </p:tgtEl>
                                        <p:attrNameLst>
                                          <p:attrName>style.visibility</p:attrName>
                                        </p:attrNameLst>
                                      </p:cBhvr>
                                      <p:to>
                                        <p:strVal val="visible"/>
                                      </p:to>
                                    </p:set>
                                    <p:animEffect transition="in" filter="blinds(horizontal)">
                                      <p:cBhvr>
                                        <p:cTn id="52" dur="500"/>
                                        <p:tgtEl>
                                          <p:spTgt spid="257028">
                                            <p:txEl>
                                              <p:pRg st="0" end="0"/>
                                            </p:txEl>
                                          </p:spTgt>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6" nodeType="clickEffect">
                                  <p:stCondLst>
                                    <p:cond delay="0"/>
                                  </p:stCondLst>
                                  <p:childTnLst>
                                    <p:set>
                                      <p:cBhvr>
                                        <p:cTn id="56" dur="1" fill="hold">
                                          <p:stCondLst>
                                            <p:cond delay="0"/>
                                          </p:stCondLst>
                                        </p:cTn>
                                        <p:tgtEl>
                                          <p:spTgt spid="257028">
                                            <p:txEl>
                                              <p:pRg st="1" end="1"/>
                                            </p:txEl>
                                          </p:spTgt>
                                        </p:tgtEl>
                                        <p:attrNameLst>
                                          <p:attrName>style.visibility</p:attrName>
                                        </p:attrNameLst>
                                      </p:cBhvr>
                                      <p:to>
                                        <p:strVal val="visible"/>
                                      </p:to>
                                    </p:set>
                                    <p:animEffect transition="in" filter="blinds(horizontal)">
                                      <p:cBhvr>
                                        <p:cTn id="57" dur="500"/>
                                        <p:tgtEl>
                                          <p:spTgt spid="25702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76" grpId="0" uiExpand="1" build="p"/>
      <p:bldP spid="105477" grpId="1"/>
      <p:bldP spid="105480" grpId="2"/>
      <p:bldP spid="105481" grpId="3"/>
      <p:bldP spid="105482" grpId="4"/>
      <p:bldP spid="257029" grpId="5"/>
      <p:bldP spid="257028" grpId="6" uiExpand="1" build="p"/>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20514" name="Text Box 2"/>
          <p:cNvSpPr txBox="1"/>
          <p:nvPr/>
        </p:nvSpPr>
        <p:spPr>
          <a:xfrm>
            <a:off x="0" y="1050925"/>
            <a:ext cx="8964613" cy="4009390"/>
          </a:xfrm>
          <a:prstGeom prst="rect">
            <a:avLst/>
          </a:prstGeom>
          <a:noFill/>
          <a:ln w="9525">
            <a:noFill/>
          </a:ln>
        </p:spPr>
        <p:txBody>
          <a:bodyPr anchor="t">
            <a:spAutoFit/>
          </a:bodyPr>
          <a:lstStyle/>
          <a:p>
            <a:pPr>
              <a:lnSpc>
                <a:spcPct val="130000"/>
              </a:lnSpc>
              <a:buFont typeface="Wingdings" panose="05000000000000000000" pitchFamily="2" charset="2"/>
            </a:pPr>
            <a:r>
              <a:rPr lang="en-US" altLang="zh-CN" sz="2800" b="1">
                <a:latin typeface="黑体" panose="02010609060101010101" pitchFamily="2" charset="-122"/>
                <a:ea typeface="黑体" panose="02010609060101010101" pitchFamily="2" charset="-122"/>
                <a:cs typeface="黑体" panose="02010609060101010101" pitchFamily="2" charset="-122"/>
              </a:rPr>
              <a:t>①</a:t>
            </a:r>
            <a:r>
              <a:rPr lang="zh-CN" altLang="en-US" sz="2800" b="1">
                <a:latin typeface="黑体" panose="02010609060101010101" pitchFamily="2" charset="-122"/>
                <a:ea typeface="黑体" panose="02010609060101010101" pitchFamily="2" charset="-122"/>
                <a:cs typeface="黑体" panose="02010609060101010101" pitchFamily="2" charset="-122"/>
              </a:rPr>
              <a:t>触犯</a:t>
            </a:r>
            <a:r>
              <a:rPr lang="zh-CN" altLang="en-US" sz="2800" b="1" u="sng">
                <a:latin typeface="黑体" panose="02010609060101010101" pitchFamily="2" charset="-122"/>
                <a:ea typeface="黑体" panose="02010609060101010101" pitchFamily="2" charset="-122"/>
                <a:cs typeface="黑体" panose="02010609060101010101" pitchFamily="2" charset="-122"/>
              </a:rPr>
              <a:t>大地主大官僚利益</a:t>
            </a:r>
            <a:r>
              <a:rPr lang="zh-CN" altLang="en-US" sz="2800" b="1">
                <a:latin typeface="黑体" panose="02010609060101010101" pitchFamily="2" charset="-122"/>
                <a:ea typeface="黑体" panose="02010609060101010101" pitchFamily="2" charset="-122"/>
                <a:cs typeface="黑体" panose="02010609060101010101" pitchFamily="2" charset="-122"/>
              </a:rPr>
              <a:t>，遭到激烈反对</a:t>
            </a:r>
            <a:endParaRPr lang="zh-CN" altLang="en-US" sz="2800" b="1">
              <a:latin typeface="黑体" panose="02010609060101010101" pitchFamily="2" charset="-122"/>
              <a:ea typeface="黑体" panose="02010609060101010101" pitchFamily="2" charset="-122"/>
              <a:cs typeface="黑体" panose="02010609060101010101" pitchFamily="2" charset="-122"/>
            </a:endParaRPr>
          </a:p>
          <a:p>
            <a:pPr>
              <a:lnSpc>
                <a:spcPct val="130000"/>
              </a:lnSpc>
              <a:buFont typeface="Wingdings" panose="05000000000000000000" pitchFamily="2" charset="2"/>
            </a:pPr>
            <a:r>
              <a:rPr lang="en-US" altLang="en-US" sz="2800" b="1">
                <a:latin typeface="黑体" panose="02010609060101010101" pitchFamily="2" charset="-122"/>
                <a:ea typeface="黑体" panose="02010609060101010101" pitchFamily="2" charset="-122"/>
                <a:cs typeface="黑体" panose="02010609060101010101" pitchFamily="2" charset="-122"/>
              </a:rPr>
              <a:t>②</a:t>
            </a:r>
            <a:r>
              <a:rPr lang="zh-CN" altLang="en-US" sz="2800" b="1">
                <a:latin typeface="黑体" panose="02010609060101010101" pitchFamily="2" charset="-122"/>
                <a:ea typeface="黑体" panose="02010609060101010101" pitchFamily="2" charset="-122"/>
                <a:cs typeface="黑体" panose="02010609060101010101" pitchFamily="2" charset="-122"/>
              </a:rPr>
              <a:t>王安石的“三不足”思想引发更激烈斗争；执行过程中</a:t>
            </a:r>
            <a:r>
              <a:rPr lang="zh-CN" altLang="en-US" sz="2800" b="1" u="sng">
                <a:latin typeface="黑体" panose="02010609060101010101" pitchFamily="2" charset="-122"/>
                <a:ea typeface="黑体" panose="02010609060101010101" pitchFamily="2" charset="-122"/>
                <a:cs typeface="黑体" panose="02010609060101010101" pitchFamily="2" charset="-122"/>
              </a:rPr>
              <a:t>用人不当</a:t>
            </a:r>
            <a:r>
              <a:rPr lang="zh-CN" altLang="en-US" sz="2800" b="1">
                <a:latin typeface="黑体" panose="02010609060101010101" pitchFamily="2" charset="-122"/>
                <a:ea typeface="黑体" panose="02010609060101010101" pitchFamily="2" charset="-122"/>
                <a:cs typeface="黑体" panose="02010609060101010101" pitchFamily="2" charset="-122"/>
              </a:rPr>
              <a:t>，引起民间不满</a:t>
            </a:r>
            <a:endParaRPr lang="zh-CN" altLang="en-US" sz="2800" b="1">
              <a:latin typeface="黑体" panose="02010609060101010101" pitchFamily="2" charset="-122"/>
              <a:ea typeface="黑体" panose="02010609060101010101" pitchFamily="2" charset="-122"/>
              <a:cs typeface="黑体" panose="02010609060101010101" pitchFamily="2" charset="-122"/>
            </a:endParaRPr>
          </a:p>
          <a:p>
            <a:pPr>
              <a:lnSpc>
                <a:spcPct val="130000"/>
              </a:lnSpc>
              <a:buFont typeface="Wingdings" panose="05000000000000000000" pitchFamily="2" charset="2"/>
            </a:pPr>
            <a:r>
              <a:rPr lang="zh-CN" altLang="en-US" sz="2800" b="1">
                <a:latin typeface="黑体" panose="02010609060101010101" pitchFamily="2" charset="-122"/>
                <a:ea typeface="黑体" panose="02010609060101010101" pitchFamily="2" charset="-122"/>
                <a:cs typeface="黑体" panose="02010609060101010101" pitchFamily="2" charset="-122"/>
              </a:rPr>
              <a:t>③</a:t>
            </a:r>
            <a:r>
              <a:rPr lang="zh-CN" altLang="en-US" sz="2800" b="1" u="sng">
                <a:latin typeface="黑体" panose="02010609060101010101" pitchFamily="2" charset="-122"/>
                <a:ea typeface="黑体" panose="02010609060101010101" pitchFamily="2" charset="-122"/>
                <a:cs typeface="黑体" panose="02010609060101010101" pitchFamily="2" charset="-122"/>
              </a:rPr>
              <a:t>宋神宗</a:t>
            </a:r>
            <a:r>
              <a:rPr lang="zh-CN" altLang="en-US" sz="2800" b="1">
                <a:latin typeface="黑体" panose="02010609060101010101" pitchFamily="2" charset="-122"/>
                <a:ea typeface="黑体" panose="02010609060101010101" pitchFamily="2" charset="-122"/>
                <a:cs typeface="黑体" panose="02010609060101010101" pitchFamily="2" charset="-122"/>
              </a:rPr>
              <a:t>在变法后期的动摇及其去世，使保守派重新得势</a:t>
            </a:r>
            <a:endParaRPr lang="zh-CN" altLang="en-US" sz="2800" b="1">
              <a:latin typeface="黑体" panose="02010609060101010101" pitchFamily="2" charset="-122"/>
              <a:ea typeface="黑体" panose="02010609060101010101" pitchFamily="2" charset="-122"/>
              <a:cs typeface="黑体" panose="02010609060101010101" pitchFamily="2" charset="-122"/>
            </a:endParaRPr>
          </a:p>
          <a:p>
            <a:pPr>
              <a:lnSpc>
                <a:spcPct val="130000"/>
              </a:lnSpc>
              <a:buFont typeface="Wingdings" panose="05000000000000000000" pitchFamily="2" charset="2"/>
            </a:pPr>
            <a:r>
              <a:rPr lang="zh-CN" altLang="en-US" sz="2800" b="1">
                <a:latin typeface="黑体" panose="02010609060101010101" pitchFamily="2" charset="-122"/>
                <a:ea typeface="黑体" panose="02010609060101010101" pitchFamily="2" charset="-122"/>
                <a:cs typeface="黑体" panose="02010609060101010101" pitchFamily="2" charset="-122"/>
              </a:rPr>
              <a:t>④王安石变法无法从</a:t>
            </a:r>
            <a:r>
              <a:rPr lang="zh-CN" altLang="en-US" sz="2800" b="1" u="sng">
                <a:latin typeface="黑体" panose="02010609060101010101" pitchFamily="2" charset="-122"/>
                <a:ea typeface="黑体" panose="02010609060101010101" pitchFamily="2" charset="-122"/>
                <a:cs typeface="黑体" panose="02010609060101010101" pitchFamily="2" charset="-122"/>
              </a:rPr>
              <a:t>根本上解决</a:t>
            </a:r>
            <a:r>
              <a:rPr lang="zh-CN" altLang="en-US" sz="2800" b="1">
                <a:latin typeface="黑体" panose="02010609060101010101" pitchFamily="2" charset="-122"/>
                <a:ea typeface="黑体" panose="02010609060101010101" pitchFamily="2" charset="-122"/>
                <a:cs typeface="黑体" panose="02010609060101010101" pitchFamily="2" charset="-122"/>
              </a:rPr>
              <a:t>当时的社会问题</a:t>
            </a:r>
            <a:r>
              <a:rPr lang="zh-CN" altLang="en-US" sz="2800" b="1">
                <a:solidFill>
                  <a:srgbClr val="FFFF00"/>
                </a:solidFill>
                <a:latin typeface="黑体" panose="02010609060101010101" pitchFamily="2" charset="-122"/>
                <a:ea typeface="黑体" panose="02010609060101010101" pitchFamily="2" charset="-122"/>
                <a:cs typeface="黑体" panose="02010609060101010101" pitchFamily="2" charset="-122"/>
              </a:rPr>
              <a:t>（</a:t>
            </a:r>
            <a:r>
              <a:rPr lang="zh-CN" altLang="en-US" sz="2800" b="1">
                <a:solidFill>
                  <a:srgbClr val="FF0000"/>
                </a:solidFill>
                <a:latin typeface="黑体" panose="02010609060101010101" pitchFamily="2" charset="-122"/>
                <a:ea typeface="黑体" panose="02010609060101010101" pitchFamily="2" charset="-122"/>
                <a:cs typeface="黑体" panose="02010609060101010101" pitchFamily="2" charset="-122"/>
              </a:rPr>
              <a:t>财政危机、阶级矛盾、民族矛盾）</a:t>
            </a:r>
            <a:endParaRPr lang="zh-CN" altLang="en-US" sz="2800" b="1">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
        <p:nvSpPr>
          <p:cNvPr id="320515" name="AutoShape 3"/>
          <p:cNvSpPr/>
          <p:nvPr/>
        </p:nvSpPr>
        <p:spPr>
          <a:xfrm>
            <a:off x="7120890" y="1050925"/>
            <a:ext cx="539750" cy="2590800"/>
          </a:xfrm>
          <a:prstGeom prst="wedgeRectCallout">
            <a:avLst>
              <a:gd name="adj1" fmla="val -587352"/>
              <a:gd name="adj2" fmla="val -31741"/>
            </a:avLst>
          </a:prstGeom>
          <a:solidFill>
            <a:srgbClr val="0000FF"/>
          </a:solidFill>
          <a:ln w="9525" cap="flat" cmpd="sng">
            <a:solidFill>
              <a:schemeClr val="tx1"/>
            </a:solidFill>
            <a:prstDash val="solid"/>
            <a:miter/>
            <a:headEnd type="none" w="med" len="med"/>
            <a:tailEnd type="none" w="med" len="med"/>
          </a:ln>
        </p:spPr>
        <p:txBody>
          <a:bodyPr anchor="ctr" anchorCtr="1"/>
          <a:lstStyle/>
          <a:p>
            <a:pPr algn="ctr">
              <a:buFont typeface="Wingdings" panose="05000000000000000000" pitchFamily="2" charset="2"/>
            </a:pPr>
            <a:r>
              <a:rPr lang="zh-CN" altLang="en-US" sz="3600">
                <a:solidFill>
                  <a:srgbClr val="FFFF00"/>
                </a:solidFill>
                <a:latin typeface="Arial" panose="020b0604020202020204" pitchFamily="34" charset="0"/>
                <a:ea typeface="黑体" panose="02010609060101010101" pitchFamily="2" charset="-122"/>
              </a:rPr>
              <a:t>直接原因</a:t>
            </a:r>
            <a:endParaRPr lang="zh-CN" altLang="en-US" sz="3600">
              <a:solidFill>
                <a:srgbClr val="FFFF00"/>
              </a:solidFill>
              <a:latin typeface="Arial" panose="020b0604020202020204" pitchFamily="34" charset="0"/>
              <a:ea typeface="黑体" panose="02010609060101010101" pitchFamily="2" charset="-122"/>
            </a:endParaRPr>
          </a:p>
        </p:txBody>
      </p:sp>
      <p:sp>
        <p:nvSpPr>
          <p:cNvPr id="320516" name="AutoShape 4"/>
          <p:cNvSpPr/>
          <p:nvPr/>
        </p:nvSpPr>
        <p:spPr>
          <a:xfrm>
            <a:off x="5719445" y="4852035"/>
            <a:ext cx="2339975" cy="762000"/>
          </a:xfrm>
          <a:prstGeom prst="wedgeRectCallout">
            <a:avLst>
              <a:gd name="adj1" fmla="val -95727"/>
              <a:gd name="adj2" fmla="val -120417"/>
            </a:avLst>
          </a:prstGeom>
          <a:solidFill>
            <a:srgbClr val="0000FF"/>
          </a:solidFill>
          <a:ln w="9525" cap="flat" cmpd="sng">
            <a:solidFill>
              <a:srgbClr val="FFFF00"/>
            </a:solidFill>
            <a:prstDash val="solid"/>
            <a:miter/>
            <a:headEnd type="none" w="med" len="med"/>
            <a:tailEnd type="none" w="med" len="med"/>
          </a:ln>
        </p:spPr>
        <p:txBody>
          <a:bodyPr anchor="t"/>
          <a:lstStyle/>
          <a:p>
            <a:pPr algn="ctr">
              <a:buFont typeface="Wingdings" panose="05000000000000000000" pitchFamily="2" charset="2"/>
            </a:pPr>
            <a:r>
              <a:rPr lang="zh-CN" altLang="en-US" sz="3600" b="0">
                <a:solidFill>
                  <a:srgbClr val="FFFF00"/>
                </a:solidFill>
                <a:latin typeface="Arial" panose="020b0604020202020204" pitchFamily="34" charset="0"/>
                <a:ea typeface="黑体" panose="02010609060101010101" pitchFamily="2" charset="-122"/>
              </a:rPr>
              <a:t>根本原因</a:t>
            </a:r>
            <a:endParaRPr lang="zh-CN" altLang="en-US" sz="3600" b="0">
              <a:solidFill>
                <a:srgbClr val="FFFF00"/>
              </a:solidFill>
              <a:latin typeface="Arial" panose="020b0604020202020204" pitchFamily="34" charset="0"/>
              <a:ea typeface="黑体" panose="02010609060101010101" pitchFamily="2" charset="-122"/>
            </a:endParaRPr>
          </a:p>
        </p:txBody>
      </p:sp>
      <p:sp>
        <p:nvSpPr>
          <p:cNvPr id="320518" name="Text Box 6"/>
          <p:cNvSpPr txBox="1"/>
          <p:nvPr/>
        </p:nvSpPr>
        <p:spPr>
          <a:xfrm>
            <a:off x="12700" y="5151120"/>
            <a:ext cx="6372225" cy="811530"/>
          </a:xfrm>
          <a:prstGeom prst="rect">
            <a:avLst/>
          </a:prstGeom>
          <a:noFill/>
          <a:ln w="9525">
            <a:noFill/>
          </a:ln>
        </p:spPr>
        <p:txBody>
          <a:bodyPr anchor="t">
            <a:spAutoFit/>
          </a:bodyPr>
          <a:lstStyle/>
          <a:p>
            <a:pPr>
              <a:lnSpc>
                <a:spcPct val="130000"/>
              </a:lnSpc>
              <a:spcBef>
                <a:spcPct val="20000"/>
              </a:spcBef>
              <a:buClr>
                <a:schemeClr val="hlink"/>
              </a:buClr>
              <a:buSzPct val="75000"/>
              <a:buFont typeface="Wingdings" panose="05000000000000000000" pitchFamily="2" charset="2"/>
            </a:pPr>
            <a:r>
              <a:rPr lang="en-US" altLang="zh-CN" sz="3600">
                <a:latin typeface="Arial" panose="020b0604020202020204" pitchFamily="34" charset="0"/>
                <a:ea typeface="华文新魏" panose="02010800040101010101" pitchFamily="2" charset="-122"/>
              </a:rPr>
              <a:t>⑤</a:t>
            </a:r>
            <a:r>
              <a:rPr lang="zh-CN" altLang="en-US" sz="3600">
                <a:latin typeface="Arial" panose="020b0604020202020204" pitchFamily="34" charset="0"/>
                <a:ea typeface="华文新魏" panose="02010800040101010101" pitchFamily="2" charset="-122"/>
              </a:rPr>
              <a:t>司马光任宰相废除新法</a:t>
            </a:r>
            <a:endParaRPr lang="en-US" altLang="zh-CN">
              <a:latin typeface="Arial" panose="020b0604020202020204" pitchFamily="34" charset="0"/>
              <a:ea typeface="宋体" panose="02010600030101010101" pitchFamily="2" charset="-122"/>
            </a:endParaRPr>
          </a:p>
        </p:txBody>
      </p:sp>
      <p:sp>
        <p:nvSpPr>
          <p:cNvPr id="53255" name="AutoShape 8">
            <a:hlinkClick action="ppaction://noaction"/>
          </p:cNvPr>
          <p:cNvSpPr/>
          <p:nvPr/>
        </p:nvSpPr>
        <p:spPr>
          <a:xfrm>
            <a:off x="6156325" y="6400800"/>
            <a:ext cx="228600" cy="457200"/>
          </a:xfrm>
          <a:prstGeom prst="irregularSeal1">
            <a:avLst/>
          </a:prstGeom>
          <a:solidFill>
            <a:schemeClr val="accent1"/>
          </a:solidFill>
          <a:ln w="9525" cap="flat" cmpd="sng">
            <a:solidFill>
              <a:schemeClr val="tx1"/>
            </a:solidFill>
            <a:prstDash val="solid"/>
            <a:miter/>
            <a:headEnd type="none" w="med" len="med"/>
            <a:tailEnd type="none" w="med" len="med"/>
          </a:ln>
        </p:spPr>
        <p:txBody>
          <a:bodyPr wrap="none" anchor="ctr"/>
          <a:lstStyle/>
          <a:p>
            <a:pPr>
              <a:buFont typeface="Wingdings" panose="05000000000000000000" pitchFamily="2" charset="2"/>
            </a:pPr>
            <a:endParaRPr lang="zh-CN" altLang="en-US">
              <a:latin typeface="Arial" panose="020b0604020202020204" pitchFamily="34" charset="0"/>
              <a:ea typeface="宋体" panose="02010600030101010101" pitchFamily="2" charset="-122"/>
            </a:endParaRPr>
          </a:p>
        </p:txBody>
      </p:sp>
      <p:sp>
        <p:nvSpPr>
          <p:cNvPr id="6" name="标题 3"/>
          <p:cNvSpPr>
            <a:spLocks noGrp="1"/>
          </p:cNvSpPr>
          <p:nvPr/>
        </p:nvSpPr>
        <p:spPr>
          <a:xfrm>
            <a:off x="228600" y="366395"/>
            <a:ext cx="6343650" cy="530860"/>
          </a:xfrm>
          <a:prstGeom prst="rect">
            <a:avLst/>
          </a:prstGeom>
          <a:solidFill>
            <a:schemeClr val="accent3">
              <a:lumMod val="40000"/>
              <a:lumOff val="60000"/>
              <a:alpha val="82000"/>
            </a:schemeClr>
          </a:solidFill>
          <a:ln w="15875">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a:t>
            </a:r>
            <a:r>
              <a:rPr lang="en-US" altLang="zh-CN" sz="2700" b="1">
                <a:solidFill>
                  <a:schemeClr val="tx1"/>
                </a:solidFill>
                <a:latin typeface="+mn-ea"/>
              </a:rPr>
              <a:t>4</a:t>
            </a:r>
            <a:r>
              <a:rPr lang="zh-CN" altLang="en-US" sz="2700" b="1">
                <a:solidFill>
                  <a:schemeClr val="tx1"/>
                </a:solidFill>
                <a:latin typeface="+mn-ea"/>
              </a:rPr>
              <a:t>）</a:t>
            </a:r>
            <a:r>
              <a:rPr lang="zh-CN" sz="2700" b="1">
                <a:solidFill>
                  <a:schemeClr val="tx1"/>
                </a:solidFill>
                <a:latin typeface="+mn-ea"/>
              </a:rPr>
              <a:t>北宋王安石变法</a:t>
            </a:r>
            <a:r>
              <a:rPr lang="en-US" altLang="zh-CN" sz="2700" b="1">
                <a:solidFill>
                  <a:schemeClr val="tx1"/>
                </a:solidFill>
                <a:latin typeface="+mn-ea"/>
              </a:rPr>
              <a:t>——</a:t>
            </a:r>
            <a:r>
              <a:rPr lang="zh-CN" altLang="en-US" sz="2700" b="1">
                <a:solidFill>
                  <a:schemeClr val="tx1"/>
                </a:solidFill>
                <a:latin typeface="+mn-ea"/>
              </a:rPr>
              <a:t>失败的原因</a:t>
            </a:r>
            <a:endParaRPr lang="zh-CN" altLang="en-US" sz="2700" b="1">
              <a:solidFill>
                <a:schemeClr val="tx1"/>
              </a:solidFill>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0514">
                                            <p:txEl>
                                              <p:pRg st="0" end="0"/>
                                            </p:txEl>
                                          </p:spTgt>
                                        </p:tgtEl>
                                        <p:attrNameLst>
                                          <p:attrName>style.visibility</p:attrName>
                                        </p:attrNameLst>
                                      </p:cBhvr>
                                      <p:to>
                                        <p:strVal val="visible"/>
                                      </p:to>
                                    </p:set>
                                    <p:animEffect transition="in" filter="blinds(horizontal)">
                                      <p:cBhvr>
                                        <p:cTn id="7" dur="500"/>
                                        <p:tgtEl>
                                          <p:spTgt spid="32051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20514">
                                            <p:txEl>
                                              <p:pRg st="1" end="1"/>
                                            </p:txEl>
                                          </p:spTgt>
                                        </p:tgtEl>
                                        <p:attrNameLst>
                                          <p:attrName>style.visibility</p:attrName>
                                        </p:attrNameLst>
                                      </p:cBhvr>
                                      <p:to>
                                        <p:strVal val="visible"/>
                                      </p:to>
                                    </p:set>
                                    <p:animEffect transition="in" filter="blinds(horizontal)">
                                      <p:cBhvr>
                                        <p:cTn id="12" dur="500"/>
                                        <p:tgtEl>
                                          <p:spTgt spid="320514">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20514">
                                            <p:txEl>
                                              <p:pRg st="2" end="2"/>
                                            </p:txEl>
                                          </p:spTgt>
                                        </p:tgtEl>
                                        <p:attrNameLst>
                                          <p:attrName>style.visibility</p:attrName>
                                        </p:attrNameLst>
                                      </p:cBhvr>
                                      <p:to>
                                        <p:strVal val="visible"/>
                                      </p:to>
                                    </p:set>
                                    <p:animEffect transition="in" filter="blinds(horizontal)">
                                      <p:cBhvr>
                                        <p:cTn id="17" dur="500"/>
                                        <p:tgtEl>
                                          <p:spTgt spid="320514">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20514">
                                            <p:txEl>
                                              <p:pRg st="3" end="3"/>
                                            </p:txEl>
                                          </p:spTgt>
                                        </p:tgtEl>
                                        <p:attrNameLst>
                                          <p:attrName>style.visibility</p:attrName>
                                        </p:attrNameLst>
                                      </p:cBhvr>
                                      <p:to>
                                        <p:strVal val="visible"/>
                                      </p:to>
                                    </p:set>
                                    <p:animEffect transition="in" filter="blinds(horizontal)">
                                      <p:cBhvr>
                                        <p:cTn id="22" dur="500"/>
                                        <p:tgtEl>
                                          <p:spTgt spid="320514">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3" nodeType="clickEffect">
                                  <p:stCondLst>
                                    <p:cond delay="0"/>
                                  </p:stCondLst>
                                  <p:childTnLst>
                                    <p:set>
                                      <p:cBhvr>
                                        <p:cTn id="26" dur="1" fill="hold">
                                          <p:stCondLst>
                                            <p:cond delay="0"/>
                                          </p:stCondLst>
                                        </p:cTn>
                                        <p:tgtEl>
                                          <p:spTgt spid="320518"/>
                                        </p:tgtEl>
                                        <p:attrNameLst>
                                          <p:attrName>style.visibility</p:attrName>
                                        </p:attrNameLst>
                                      </p:cBhvr>
                                      <p:to>
                                        <p:strVal val="visible"/>
                                      </p:to>
                                    </p:set>
                                    <p:anim calcmode="lin" valueType="num">
                                      <p:cBhvr additive="base">
                                        <p:cTn id="27" dur="500" fill="hold"/>
                                        <p:tgtEl>
                                          <p:spTgt spid="320518"/>
                                        </p:tgtEl>
                                        <p:attrNameLst>
                                          <p:attrName>ppt_x</p:attrName>
                                        </p:attrNameLst>
                                      </p:cBhvr>
                                      <p:tavLst>
                                        <p:tav tm="0">
                                          <p:val>
                                            <p:strVal val="#ppt_x"/>
                                          </p:val>
                                        </p:tav>
                                        <p:tav tm="100000">
                                          <p:val>
                                            <p:strVal val="#ppt_x"/>
                                          </p:val>
                                        </p:tav>
                                      </p:tavLst>
                                    </p:anim>
                                    <p:anim calcmode="lin" valueType="num">
                                      <p:cBhvr additive="base">
                                        <p:cTn id="28" dur="500" fill="hold"/>
                                        <p:tgtEl>
                                          <p:spTgt spid="320518"/>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2" presetClass="entr" presetSubtype="4" fill="hold" grpId="1" nodeType="clickEffect">
                                  <p:stCondLst>
                                    <p:cond delay="0"/>
                                  </p:stCondLst>
                                  <p:childTnLst>
                                    <p:set>
                                      <p:cBhvr>
                                        <p:cTn id="32" dur="1" fill="hold">
                                          <p:stCondLst>
                                            <p:cond delay="0"/>
                                          </p:stCondLst>
                                        </p:cTn>
                                        <p:tgtEl>
                                          <p:spTgt spid="320515"/>
                                        </p:tgtEl>
                                        <p:attrNameLst>
                                          <p:attrName>style.visibility</p:attrName>
                                        </p:attrNameLst>
                                      </p:cBhvr>
                                      <p:to>
                                        <p:strVal val="visible"/>
                                      </p:to>
                                    </p:set>
                                    <p:animEffect transition="in" filter="wipe(down)">
                                      <p:cBhvr>
                                        <p:cTn id="33" dur="500"/>
                                        <p:tgtEl>
                                          <p:spTgt spid="320515"/>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4" presetClass="entr" presetSubtype="16" fill="hold" grpId="2" nodeType="clickEffect">
                                  <p:stCondLst>
                                    <p:cond delay="0"/>
                                  </p:stCondLst>
                                  <p:childTnLst>
                                    <p:set>
                                      <p:cBhvr>
                                        <p:cTn id="37" dur="1" fill="hold">
                                          <p:stCondLst>
                                            <p:cond delay="0"/>
                                          </p:stCondLst>
                                        </p:cTn>
                                        <p:tgtEl>
                                          <p:spTgt spid="320516"/>
                                        </p:tgtEl>
                                        <p:attrNameLst>
                                          <p:attrName>style.visibility</p:attrName>
                                        </p:attrNameLst>
                                      </p:cBhvr>
                                      <p:to>
                                        <p:strVal val="visible"/>
                                      </p:to>
                                    </p:set>
                                    <p:animEffect transition="in" filter="box(in)">
                                      <p:cBhvr>
                                        <p:cTn id="38" dur="500"/>
                                        <p:tgtEl>
                                          <p:spTgt spid="3205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0514" grpId="0" uiExpand="1" build="p"/>
      <p:bldP spid="320515" grpId="1"/>
      <p:bldP spid="320516" grpId="2"/>
      <p:bldP spid="320518" grpId="3"/>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8" name="矩形 37"/>
          <p:cNvSpPr/>
          <p:nvPr/>
        </p:nvSpPr>
        <p:spPr>
          <a:xfrm>
            <a:off x="1632655" y="4307778"/>
            <a:ext cx="1625199" cy="437515"/>
          </a:xfrm>
          <a:prstGeom prst="rect">
            <a:avLst/>
          </a:prstGeom>
        </p:spPr>
        <p:txBody>
          <a:bodyPr wrap="square">
            <a:spAutoFit/>
          </a:bodyPr>
          <a:lstStyle/>
          <a:p>
            <a:pPr>
              <a:lnSpc>
                <a:spcPct val="150000"/>
              </a:lnSpc>
            </a:pPr>
            <a:r>
              <a:rPr lang="zh-CN" altLang="en-US" sz="1500" b="1">
                <a:solidFill>
                  <a:schemeClr val="bg1"/>
                </a:solidFill>
                <a:latin typeface="微软雅黑" panose="020b0503020204020204" charset="-122"/>
                <a:ea typeface="微软雅黑" panose="020b0503020204020204" charset="-122"/>
              </a:rPr>
              <a:t>请在此输入标题</a:t>
            </a:r>
            <a:endParaRPr lang="en-US" altLang="zh-CN" sz="1500" b="1">
              <a:solidFill>
                <a:schemeClr val="bg1"/>
              </a:solidFill>
              <a:latin typeface="微软雅黑" panose="020b0503020204020204" charset="-122"/>
              <a:ea typeface="微软雅黑" panose="020b0503020204020204" charset="-122"/>
            </a:endParaRPr>
          </a:p>
        </p:txBody>
      </p:sp>
      <p:sp>
        <p:nvSpPr>
          <p:cNvPr id="2" name="标题 3"/>
          <p:cNvSpPr>
            <a:spLocks noGrp="1"/>
          </p:cNvSpPr>
          <p:nvPr/>
        </p:nvSpPr>
        <p:spPr>
          <a:xfrm>
            <a:off x="167464" y="610835"/>
            <a:ext cx="6025298" cy="530729"/>
          </a:xfrm>
          <a:prstGeom prst="rect">
            <a:avLst/>
          </a:prstGeom>
          <a:solidFill>
            <a:schemeClr val="accent3">
              <a:lumMod val="40000"/>
              <a:lumOff val="60000"/>
            </a:schemeClr>
          </a:solidFill>
          <a:ln w="15875">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a:t>
            </a:r>
            <a:r>
              <a:rPr lang="en-US" altLang="zh-CN" sz="2700" b="1">
                <a:solidFill>
                  <a:schemeClr val="tx1"/>
                </a:solidFill>
                <a:latin typeface="+mn-ea"/>
              </a:rPr>
              <a:t>1</a:t>
            </a:r>
            <a:r>
              <a:rPr lang="zh-CN" altLang="en-US" sz="2700" b="1">
                <a:solidFill>
                  <a:schemeClr val="tx1"/>
                </a:solidFill>
                <a:latin typeface="+mn-ea"/>
              </a:rPr>
              <a:t>）</a:t>
            </a:r>
            <a:r>
              <a:rPr lang="zh-CN" sz="2700" b="1">
                <a:solidFill>
                  <a:schemeClr val="tx1"/>
                </a:solidFill>
                <a:latin typeface="+mn-ea"/>
              </a:rPr>
              <a:t>张居正改革</a:t>
            </a:r>
            <a:r>
              <a:rPr lang="en-US" altLang="zh-CN" sz="2700" b="1">
                <a:solidFill>
                  <a:schemeClr val="tx1"/>
                </a:solidFill>
                <a:latin typeface="+mn-ea"/>
              </a:rPr>
              <a:t>——</a:t>
            </a:r>
            <a:r>
              <a:rPr lang="zh-CN" altLang="en-US" sz="2700" b="1">
                <a:solidFill>
                  <a:schemeClr val="tx1"/>
                </a:solidFill>
                <a:latin typeface="+mn-ea"/>
              </a:rPr>
              <a:t>背景</a:t>
            </a:r>
            <a:endParaRPr lang="zh-CN" altLang="en-US" sz="2700" b="1">
              <a:solidFill>
                <a:schemeClr val="tx1"/>
              </a:solidFill>
              <a:latin typeface="+mn-ea"/>
            </a:endParaRPr>
          </a:p>
        </p:txBody>
      </p:sp>
      <p:sp>
        <p:nvSpPr>
          <p:cNvPr id="4" name="TextBox 3"/>
          <p:cNvSpPr txBox="1"/>
          <p:nvPr/>
        </p:nvSpPr>
        <p:spPr>
          <a:xfrm>
            <a:off x="274955" y="1094105"/>
            <a:ext cx="8970010" cy="1414780"/>
          </a:xfrm>
          <a:prstGeom prst="rect">
            <a:avLst/>
          </a:prstGeom>
          <a:noFill/>
          <a:ln w="12700" cmpd="sng">
            <a:noFill/>
            <a:prstDash val="solid"/>
          </a:ln>
        </p:spPr>
        <p:txBody>
          <a:bodyPr wrap="square" rtlCol="0">
            <a:spAutoFit/>
          </a:bodyPr>
          <a:lstStyle/>
          <a:p>
            <a:pPr indent="0" fontAlgn="auto">
              <a:lnSpc>
                <a:spcPts val="2580"/>
              </a:lnSpc>
            </a:pPr>
            <a:r>
              <a:rPr lang="en-US" altLang="zh-CN" sz="1800" b="1">
                <a:solidFill>
                  <a:schemeClr val="tx1"/>
                </a:solidFill>
                <a:latin typeface="楷体" panose="02010609060101010101" pitchFamily="49" charset="-122"/>
                <a:ea typeface="楷体" panose="02010609060101010101" pitchFamily="49" charset="-122"/>
              </a:rPr>
              <a:t>    </a:t>
            </a:r>
            <a:r>
              <a:rPr lang="zh-CN" altLang="en-US" sz="1800" b="1">
                <a:solidFill>
                  <a:schemeClr val="tx1"/>
                </a:solidFill>
                <a:latin typeface="楷体" panose="02010609060101010101" pitchFamily="49" charset="-122"/>
                <a:ea typeface="楷体" panose="02010609060101010101" pitchFamily="49" charset="-122"/>
              </a:rPr>
              <a:t>明中叶后，皇帝不临朝成为惯例，嘉靖皇帝深居内宫，修仙练道，三十年不理政；隆庆皇帝在位六年，极少审批公文，遇有国家大事，听任群臣争议，一言不发，有人竟以为他是哑巴。</a:t>
            </a:r>
            <a:r>
              <a:rPr lang="zh-CN" altLang="en-US" sz="1800" b="1">
                <a:solidFill>
                  <a:schemeClr val="tx1"/>
                </a:solidFill>
                <a:latin typeface="楷体" panose="02010609060101010101" pitchFamily="49" charset="-122"/>
                <a:ea typeface="楷体" panose="02010609060101010101" pitchFamily="49" charset="-122"/>
                <a:sym typeface="+mn-ea"/>
              </a:rPr>
              <a:t>官衙无视法令，政多纷更，事无统纪，主钱谷的不明出纳，司刑名的不悉法律，管监察的不行纠劾，人们愤愤地指出：“嘉隆以来，纪纲颓坠，法度凌夷”。</a:t>
            </a:r>
            <a:endParaRPr lang="zh-CN" altLang="en-US" sz="1800" b="1">
              <a:solidFill>
                <a:schemeClr val="tx1"/>
              </a:solidFill>
              <a:latin typeface="楷体" pitchFamily="49" charset="-122"/>
              <a:ea typeface="楷体" pitchFamily="49" charset="-122"/>
              <a:sym typeface="+mn-ea"/>
            </a:endParaRPr>
          </a:p>
        </p:txBody>
      </p:sp>
      <p:sp>
        <p:nvSpPr>
          <p:cNvPr id="7" name="圆角矩形 6"/>
          <p:cNvSpPr/>
          <p:nvPr/>
        </p:nvSpPr>
        <p:spPr>
          <a:xfrm>
            <a:off x="167640" y="6064726"/>
            <a:ext cx="8364379" cy="402908"/>
          </a:xfrm>
          <a:prstGeom prst="roundRect">
            <a:avLst/>
          </a:prstGeom>
          <a:ln w="12700" cmpd="sng">
            <a:solidFill>
              <a:schemeClr val="tx1"/>
            </a:solidFill>
            <a:prstDash val="solid"/>
          </a:ln>
          <a:effectLst>
            <a:outerShdw blurRad="63500" sx="102000" sy="102000" algn="ctr"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rtlCol="0" anchor="ctr"/>
          <a:lstStyle/>
          <a:p>
            <a:pPr algn="l"/>
            <a:r>
              <a:rPr lang="zh-CN" altLang="en-US" sz="2400" b="1">
                <a:latin typeface="Calibri" panose="020f0502020204030204" pitchFamily="34" charset="0"/>
                <a:ea typeface="楷体" panose="02010609060101010101" pitchFamily="49" charset="-122"/>
              </a:rPr>
              <a:t>①</a:t>
            </a:r>
            <a:r>
              <a:rPr lang="zh-CN" altLang="en-US" sz="2400" b="1">
                <a:latin typeface="楷体" panose="02010609060101010101" pitchFamily="49" charset="-122"/>
                <a:ea typeface="楷体" panose="02010609060101010101" pitchFamily="49" charset="-122"/>
              </a:rPr>
              <a:t>明中叶后，吏治腐败，政治危机，</a:t>
            </a:r>
            <a:r>
              <a:rPr lang="zh-CN" altLang="en-US" sz="2400" b="1">
                <a:latin typeface="楷体" panose="02010609060101010101" pitchFamily="49" charset="-122"/>
                <a:ea typeface="楷体" panose="02010609060101010101" pitchFamily="49" charset="-122"/>
                <a:sym typeface="+mn-ea"/>
              </a:rPr>
              <a:t>土地兼并，经济危机；</a:t>
            </a:r>
            <a:endParaRPr lang="zh-CN" altLang="en-US" sz="2400" b="1">
              <a:latin typeface="楷体" pitchFamily="49" charset="-122"/>
              <a:ea typeface="楷体" pitchFamily="49" charset="-122"/>
            </a:endParaRPr>
          </a:p>
        </p:txBody>
      </p:sp>
      <p:sp>
        <p:nvSpPr>
          <p:cNvPr id="8" name="TextBox 1"/>
          <p:cNvSpPr txBox="1"/>
          <p:nvPr/>
        </p:nvSpPr>
        <p:spPr>
          <a:xfrm>
            <a:off x="274955" y="2775268"/>
            <a:ext cx="4623911" cy="2306955"/>
          </a:xfrm>
          <a:prstGeom prst="rect">
            <a:avLst/>
          </a:prstGeom>
          <a:noFill/>
        </p:spPr>
        <p:txBody>
          <a:bodyPr wrap="square" rtlCol="0">
            <a:spAutoFit/>
          </a:bodyPr>
          <a:lstStyle/>
          <a:p>
            <a:pPr indent="457200" fontAlgn="auto">
              <a:lnSpc>
                <a:spcPct val="100000"/>
              </a:lnSpc>
            </a:pPr>
            <a:r>
              <a:rPr lang="en-US" altLang="zh-CN" sz="1800" b="1">
                <a:solidFill>
                  <a:schemeClr val="tx1"/>
                </a:solidFill>
                <a:latin typeface="楷体" panose="02010609060101010101" pitchFamily="49" charset="-122"/>
                <a:ea typeface="楷体" panose="02010609060101010101" pitchFamily="49" charset="-122"/>
              </a:rPr>
              <a:t> </a:t>
            </a:r>
            <a:r>
              <a:rPr lang="zh-CN" altLang="en-US" sz="1800" b="1">
                <a:solidFill>
                  <a:schemeClr val="tx1"/>
                </a:solidFill>
                <a:latin typeface="楷体" panose="02010609060101010101" pitchFamily="49" charset="-122"/>
                <a:ea typeface="楷体" panose="02010609060101010101" pitchFamily="49" charset="-122"/>
              </a:rPr>
              <a:t>社会经济最棘手的是土地兼并问题，万历前夕法定的征粮地比明初已减少一半，人口减少三分之一以上，税源逐渐枯竭。</a:t>
            </a:r>
            <a:endParaRPr lang="en-US" altLang="zh-CN" sz="1800" b="1">
              <a:solidFill>
                <a:schemeClr val="tx1"/>
              </a:solidFill>
              <a:latin typeface="楷体" pitchFamily="49" charset="-122"/>
              <a:ea typeface="楷体" pitchFamily="49" charset="-122"/>
            </a:endParaRPr>
          </a:p>
          <a:p>
            <a:pPr indent="457200" fontAlgn="auto">
              <a:lnSpc>
                <a:spcPct val="100000"/>
              </a:lnSpc>
            </a:pPr>
            <a:r>
              <a:rPr lang="zh-CN" altLang="en-US" sz="1800" b="1">
                <a:solidFill>
                  <a:schemeClr val="tx1"/>
                </a:solidFill>
                <a:latin typeface="楷体" panose="02010609060101010101" pitchFamily="49" charset="-122"/>
                <a:ea typeface="楷体" panose="02010609060101010101" pitchFamily="49" charset="-122"/>
              </a:rPr>
              <a:t> 万历新政之前，国家财政每年巨亏</a:t>
            </a:r>
            <a:r>
              <a:rPr lang="en-US" altLang="zh-CN" sz="1800" b="1">
                <a:solidFill>
                  <a:schemeClr val="tx1"/>
                </a:solidFill>
                <a:latin typeface="楷体" panose="02010609060101010101" pitchFamily="49" charset="-122"/>
                <a:ea typeface="楷体" panose="02010609060101010101" pitchFamily="49" charset="-122"/>
              </a:rPr>
              <a:t>300</a:t>
            </a:r>
            <a:r>
              <a:rPr lang="zh-CN" altLang="en-US" sz="1800" b="1">
                <a:solidFill>
                  <a:schemeClr val="tx1"/>
                </a:solidFill>
                <a:latin typeface="楷体" panose="02010609060101010101" pitchFamily="49" charset="-122"/>
                <a:ea typeface="楷体" panose="02010609060101010101" pitchFamily="49" charset="-122"/>
              </a:rPr>
              <a:t>万两白银。隆庆五年，全年财政的总收入只有</a:t>
            </a:r>
            <a:r>
              <a:rPr lang="en-US" altLang="zh-CN" sz="1800" b="1">
                <a:solidFill>
                  <a:schemeClr val="tx1"/>
                </a:solidFill>
                <a:latin typeface="楷体" panose="02010609060101010101" pitchFamily="49" charset="-122"/>
                <a:ea typeface="楷体" panose="02010609060101010101" pitchFamily="49" charset="-122"/>
              </a:rPr>
              <a:t>250</a:t>
            </a:r>
            <a:r>
              <a:rPr lang="zh-CN" altLang="en-US" sz="1800" b="1">
                <a:solidFill>
                  <a:schemeClr val="tx1"/>
                </a:solidFill>
                <a:latin typeface="楷体" panose="02010609060101010101" pitchFamily="49" charset="-122"/>
                <a:ea typeface="楷体" panose="02010609060101010101" pitchFamily="49" charset="-122"/>
              </a:rPr>
              <a:t>万两，而支出达到</a:t>
            </a:r>
            <a:r>
              <a:rPr lang="en-US" altLang="zh-CN" sz="1800" b="1">
                <a:solidFill>
                  <a:schemeClr val="tx1"/>
                </a:solidFill>
                <a:latin typeface="楷体" panose="02010609060101010101" pitchFamily="49" charset="-122"/>
                <a:ea typeface="楷体" panose="02010609060101010101" pitchFamily="49" charset="-122"/>
              </a:rPr>
              <a:t>400</a:t>
            </a:r>
            <a:r>
              <a:rPr lang="zh-CN" altLang="en-US" sz="1800" b="1">
                <a:solidFill>
                  <a:schemeClr val="tx1"/>
                </a:solidFill>
                <a:latin typeface="楷体" panose="02010609060101010101" pitchFamily="49" charset="-122"/>
                <a:ea typeface="楷体" panose="02010609060101010101" pitchFamily="49" charset="-122"/>
              </a:rPr>
              <a:t>多万两，赤字超过三分之一。</a:t>
            </a:r>
            <a:endParaRPr lang="en-US" altLang="zh-CN" sz="1800" b="1">
              <a:solidFill>
                <a:schemeClr val="tx1"/>
              </a:solidFill>
              <a:latin typeface="楷体" panose="02010609060101010101" pitchFamily="49" charset="-122"/>
              <a:ea typeface="楷体" panose="02010609060101010101" pitchFamily="49" charset="-122"/>
            </a:endParaRPr>
          </a:p>
          <a:p>
            <a:pPr indent="457200" algn="r" fontAlgn="auto">
              <a:lnSpc>
                <a:spcPct val="100000"/>
              </a:lnSpc>
            </a:pPr>
            <a:r>
              <a:rPr lang="en-US" altLang="zh-CN" sz="1800" b="1">
                <a:solidFill>
                  <a:schemeClr val="tx1"/>
                </a:solidFill>
                <a:latin typeface="楷体" panose="02010609060101010101" pitchFamily="49" charset="-122"/>
                <a:ea typeface="楷体" panose="02010609060101010101" pitchFamily="49" charset="-122"/>
              </a:rPr>
              <a:t>——</a:t>
            </a:r>
            <a:r>
              <a:rPr lang="zh-CN" altLang="en-US" sz="1800" b="1">
                <a:solidFill>
                  <a:schemeClr val="tx1"/>
                </a:solidFill>
                <a:latin typeface="楷体" panose="02010609060101010101" pitchFamily="49" charset="-122"/>
                <a:ea typeface="楷体" panose="02010609060101010101" pitchFamily="49" charset="-122"/>
              </a:rPr>
              <a:t>摘选自刘志琴</a:t>
            </a:r>
            <a:r>
              <a:rPr lang="en-US" altLang="zh-CN" sz="1800" b="1">
                <a:solidFill>
                  <a:schemeClr val="tx1"/>
                </a:solidFill>
                <a:latin typeface="楷体" panose="02010609060101010101" pitchFamily="49" charset="-122"/>
                <a:ea typeface="楷体" panose="02010609060101010101" pitchFamily="49" charset="-122"/>
              </a:rPr>
              <a:t>《</a:t>
            </a:r>
            <a:r>
              <a:rPr lang="zh-CN" altLang="en-US" sz="1800" b="1">
                <a:solidFill>
                  <a:schemeClr val="tx1"/>
                </a:solidFill>
                <a:latin typeface="楷体" panose="02010609060101010101" pitchFamily="49" charset="-122"/>
                <a:ea typeface="楷体" panose="02010609060101010101" pitchFamily="49" charset="-122"/>
              </a:rPr>
              <a:t>张居正评语</a:t>
            </a:r>
            <a:r>
              <a:rPr lang="en-US" altLang="zh-CN" sz="1800" b="1">
                <a:solidFill>
                  <a:schemeClr val="tx1"/>
                </a:solidFill>
                <a:latin typeface="楷体" panose="02010609060101010101" pitchFamily="49" charset="-122"/>
                <a:ea typeface="楷体" panose="02010609060101010101" pitchFamily="49" charset="-122"/>
              </a:rPr>
              <a:t>》</a:t>
            </a:r>
            <a:endParaRPr lang="en-US" altLang="zh-CN" sz="1800" b="1">
              <a:solidFill>
                <a:schemeClr val="tx1"/>
              </a:solidFill>
              <a:latin typeface="楷体" panose="02010609060101010101" pitchFamily="49" charset="-122"/>
              <a:ea typeface="楷体" panose="02010609060101010101" pitchFamily="49" charset="-122"/>
            </a:endParaRPr>
          </a:p>
        </p:txBody>
      </p:sp>
      <p:sp>
        <p:nvSpPr>
          <p:cNvPr id="9" name="文本框 8"/>
          <p:cNvSpPr txBox="1"/>
          <p:nvPr/>
        </p:nvSpPr>
        <p:spPr>
          <a:xfrm>
            <a:off x="5084921" y="5082223"/>
            <a:ext cx="3700463" cy="553085"/>
          </a:xfrm>
          <a:prstGeom prst="rect">
            <a:avLst/>
          </a:prstGeom>
          <a:noFill/>
        </p:spPr>
        <p:txBody>
          <a:bodyPr wrap="square" rtlCol="0" anchor="t">
            <a:spAutoFit/>
          </a:bodyPr>
          <a:lstStyle/>
          <a:p>
            <a:pPr algn="ctr"/>
            <a:r>
              <a:rPr lang="zh-CN" altLang="en-US" sz="1500" b="1">
                <a:solidFill>
                  <a:schemeClr val="tx1"/>
                </a:solidFill>
                <a:latin typeface="仿宋" panose="02010609060101010101" charset="-122"/>
                <a:ea typeface="仿宋" panose="02010609060101010101" charset="-122"/>
                <a:sym typeface="+mn-ea"/>
              </a:rPr>
              <a:t>明世宗宠信道士，烧炼丹药引起社会上</a:t>
            </a:r>
            <a:endParaRPr lang="zh-CN" altLang="en-US" sz="1500" b="1">
              <a:solidFill>
                <a:schemeClr val="tx1"/>
              </a:solidFill>
              <a:latin typeface="仿宋" panose="02010609060101010101" charset="-122"/>
              <a:ea typeface="仿宋" panose="02010609060101010101" charset="-122"/>
              <a:sym typeface="+mn-ea"/>
            </a:endParaRPr>
          </a:p>
          <a:p>
            <a:pPr algn="ctr"/>
            <a:r>
              <a:rPr lang="zh-CN" altLang="en-US" sz="1500" b="1">
                <a:solidFill>
                  <a:schemeClr val="tx1"/>
                </a:solidFill>
                <a:latin typeface="仿宋" panose="02010609060101010101" charset="-122"/>
                <a:ea typeface="仿宋" panose="02010609060101010101" charset="-122"/>
                <a:sym typeface="+mn-ea"/>
              </a:rPr>
              <a:t>炼丹求仙风气之盛。</a:t>
            </a:r>
            <a:endParaRPr lang="zh-CN" altLang="en-US" sz="1500" b="1">
              <a:solidFill>
                <a:schemeClr val="tx1"/>
              </a:solidFill>
              <a:latin typeface="仿宋" panose="02010609060101010101" charset="-122"/>
              <a:ea typeface="仿宋" panose="02010609060101010101" charset="-122"/>
              <a:sym typeface="+mn-ea"/>
            </a:endParaRPr>
          </a:p>
        </p:txBody>
      </p:sp>
      <p:sp>
        <p:nvSpPr>
          <p:cNvPr id="3" name="圆角矩形 2"/>
          <p:cNvSpPr/>
          <p:nvPr/>
        </p:nvSpPr>
        <p:spPr>
          <a:xfrm>
            <a:off x="5084921" y="3015615"/>
            <a:ext cx="3841433" cy="1955483"/>
          </a:xfrm>
          <a:prstGeom prst="roundRect">
            <a:avLst/>
          </a:prstGeom>
          <a:blipFill rotWithShape="1">
            <a:blip r:embed="rId3"/>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6" name="文本框 5"/>
          <p:cNvSpPr txBox="1"/>
          <p:nvPr/>
        </p:nvSpPr>
        <p:spPr>
          <a:xfrm>
            <a:off x="367030" y="88900"/>
            <a:ext cx="4513580" cy="521970"/>
          </a:xfrm>
          <a:prstGeom prst="rect">
            <a:avLst/>
          </a:prstGeom>
          <a:solidFill>
            <a:schemeClr val="accent5">
              <a:lumMod val="40000"/>
              <a:lumOff val="60000"/>
              <a:alpha val="82000"/>
            </a:schemeClr>
          </a:solidFill>
          <a:ln w="19050">
            <a:solidFill>
              <a:srgbClr val="FF0000"/>
            </a:solidFill>
          </a:ln>
        </p:spPr>
        <p:txBody>
          <a:bodyPr wrap="square" rtlCol="0">
            <a:spAutoFit/>
          </a:bodyPr>
          <a:lstStyle/>
          <a:p>
            <a:r>
              <a:rPr lang="en-US" altLang="zh-CN" sz="2800" b="1">
                <a:solidFill>
                  <a:schemeClr val="tx1"/>
                </a:solidFill>
                <a:effectLst/>
                <a:latin typeface="+mj-ea"/>
                <a:ea typeface="+mj-ea"/>
                <a:cs typeface="+mj-ea"/>
              </a:rPr>
              <a:t>4</a:t>
            </a:r>
            <a:r>
              <a:rPr lang="zh-CN" altLang="en-US" sz="2800" b="1">
                <a:solidFill>
                  <a:schemeClr val="tx1"/>
                </a:solidFill>
                <a:effectLst/>
                <a:latin typeface="+mj-ea"/>
                <a:ea typeface="+mj-ea"/>
                <a:cs typeface="+mj-ea"/>
              </a:rPr>
              <a:t>、明朝张居正改革</a:t>
            </a:r>
            <a:endParaRPr lang="zh-CN" altLang="en-US" sz="2800" b="1">
              <a:solidFill>
                <a:schemeClr val="tx1"/>
              </a:solidFill>
              <a:effectLst/>
              <a:latin typeface="+mj-ea"/>
              <a:ea typeface="+mj-ea"/>
              <a:cs typeface="+mj-ea"/>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pic>
        <p:nvPicPr>
          <p:cNvPr id="4" name="图片 3" descr="样品">
            <a:hlinkClick r:id="rId3" action="ppaction://hlinksldjump"/>
          </p:cNvPr>
          <p:cNvPicPr>
            <a:picLocks noChangeAspect="1"/>
          </p:cNvPicPr>
          <p:nvPr/>
        </p:nvPicPr>
        <p:blipFill>
          <a:blip r:embed="rId2"/>
          <a:stretch>
            <a:fillRect/>
          </a:stretch>
        </p:blipFill>
        <p:spPr>
          <a:xfrm>
            <a:off x="471488" y="1530191"/>
            <a:ext cx="5243989" cy="3829526"/>
          </a:xfrm>
          <a:prstGeom prst="rect">
            <a:avLst/>
          </a:prstGeom>
          <a:noFill/>
          <a:ln w="12700" cmpd="sng">
            <a:solidFill>
              <a:schemeClr val="tx1"/>
            </a:solidFill>
            <a:prstDash val="solid"/>
          </a:ln>
          <a:effectLst>
            <a:outerShdw blurRad="63500" sx="102000" sy="102000" algn="ctr" rotWithShape="0">
              <a:prstClr val="black">
                <a:alpha val="40000"/>
              </a:prstClr>
            </a:outerShdw>
          </a:effectLst>
        </p:spPr>
      </p:pic>
      <p:sp>
        <p:nvSpPr>
          <p:cNvPr id="5" name="任意多边形 4"/>
          <p:cNvSpPr/>
          <p:nvPr/>
        </p:nvSpPr>
        <p:spPr>
          <a:xfrm>
            <a:off x="1547813" y="1627346"/>
            <a:ext cx="2774156" cy="1881664"/>
          </a:xfrm>
          <a:custGeom>
            <a:rect l="0" t="0" r="0" b="0"/>
            <a:pathLst>
              <a:path w="2801" h="2113">
                <a:moveTo>
                  <a:pt x="167" y="991"/>
                </a:moveTo>
                <a:cubicBezTo>
                  <a:pt x="184" y="994"/>
                  <a:pt x="234" y="1001"/>
                  <a:pt x="254" y="1012"/>
                </a:cubicBezTo>
                <a:cubicBezTo>
                  <a:pt x="326" y="1052"/>
                  <a:pt x="325" y="1062"/>
                  <a:pt x="406" y="1077"/>
                </a:cubicBezTo>
                <a:cubicBezTo>
                  <a:pt x="446" y="1065"/>
                  <a:pt x="483" y="1053"/>
                  <a:pt x="525" y="1045"/>
                </a:cubicBezTo>
                <a:cubicBezTo>
                  <a:pt x="522" y="1034"/>
                  <a:pt x="519" y="1023"/>
                  <a:pt x="515" y="1012"/>
                </a:cubicBezTo>
                <a:cubicBezTo>
                  <a:pt x="512" y="1001"/>
                  <a:pt x="500" y="991"/>
                  <a:pt x="504" y="980"/>
                </a:cubicBezTo>
                <a:cubicBezTo>
                  <a:pt x="509" y="968"/>
                  <a:pt x="525" y="965"/>
                  <a:pt x="536" y="958"/>
                </a:cubicBezTo>
                <a:cubicBezTo>
                  <a:pt x="554" y="962"/>
                  <a:pt x="574" y="961"/>
                  <a:pt x="591" y="969"/>
                </a:cubicBezTo>
                <a:cubicBezTo>
                  <a:pt x="615" y="980"/>
                  <a:pt x="656" y="1012"/>
                  <a:pt x="656" y="1012"/>
                </a:cubicBezTo>
                <a:cubicBezTo>
                  <a:pt x="695" y="1072"/>
                  <a:pt x="700" y="1088"/>
                  <a:pt x="765" y="1110"/>
                </a:cubicBezTo>
                <a:cubicBezTo>
                  <a:pt x="772" y="1121"/>
                  <a:pt x="776" y="1135"/>
                  <a:pt x="786" y="1143"/>
                </a:cubicBezTo>
                <a:cubicBezTo>
                  <a:pt x="795" y="1150"/>
                  <a:pt x="811" y="1146"/>
                  <a:pt x="819" y="1154"/>
                </a:cubicBezTo>
                <a:cubicBezTo>
                  <a:pt x="860" y="1195"/>
                  <a:pt x="866" y="1232"/>
                  <a:pt x="884" y="1284"/>
                </a:cubicBezTo>
                <a:cubicBezTo>
                  <a:pt x="892" y="1309"/>
                  <a:pt x="928" y="1349"/>
                  <a:pt x="928" y="1349"/>
                </a:cubicBezTo>
                <a:cubicBezTo>
                  <a:pt x="919" y="1375"/>
                  <a:pt x="902" y="1410"/>
                  <a:pt x="928" y="1436"/>
                </a:cubicBezTo>
                <a:cubicBezTo>
                  <a:pt x="944" y="1452"/>
                  <a:pt x="971" y="1451"/>
                  <a:pt x="993" y="1458"/>
                </a:cubicBezTo>
                <a:cubicBezTo>
                  <a:pt x="1048" y="1477"/>
                  <a:pt x="1020" y="1465"/>
                  <a:pt x="1091" y="1512"/>
                </a:cubicBezTo>
                <a:cubicBezTo>
                  <a:pt x="1102" y="1519"/>
                  <a:pt x="1112" y="1527"/>
                  <a:pt x="1123" y="1534"/>
                </a:cubicBezTo>
                <a:cubicBezTo>
                  <a:pt x="1134" y="1541"/>
                  <a:pt x="1156" y="1556"/>
                  <a:pt x="1156" y="1556"/>
                </a:cubicBezTo>
                <a:cubicBezTo>
                  <a:pt x="1163" y="1567"/>
                  <a:pt x="1168" y="1580"/>
                  <a:pt x="1178" y="1588"/>
                </a:cubicBezTo>
                <a:cubicBezTo>
                  <a:pt x="1187" y="1595"/>
                  <a:pt x="1202" y="1591"/>
                  <a:pt x="1210" y="1599"/>
                </a:cubicBezTo>
                <a:cubicBezTo>
                  <a:pt x="1247" y="1636"/>
                  <a:pt x="1176" y="1668"/>
                  <a:pt x="1264" y="1697"/>
                </a:cubicBezTo>
                <a:cubicBezTo>
                  <a:pt x="1310" y="1712"/>
                  <a:pt x="1287" y="1702"/>
                  <a:pt x="1330" y="1730"/>
                </a:cubicBezTo>
                <a:cubicBezTo>
                  <a:pt x="1344" y="1752"/>
                  <a:pt x="1359" y="1773"/>
                  <a:pt x="1373" y="1795"/>
                </a:cubicBezTo>
                <a:cubicBezTo>
                  <a:pt x="1386" y="1814"/>
                  <a:pt x="1438" y="1816"/>
                  <a:pt x="1438" y="1816"/>
                </a:cubicBezTo>
                <a:cubicBezTo>
                  <a:pt x="1457" y="1845"/>
                  <a:pt x="1467" y="1891"/>
                  <a:pt x="1493" y="1914"/>
                </a:cubicBezTo>
                <a:cubicBezTo>
                  <a:pt x="1513" y="1931"/>
                  <a:pt x="1558" y="1958"/>
                  <a:pt x="1558" y="1958"/>
                </a:cubicBezTo>
                <a:cubicBezTo>
                  <a:pt x="1565" y="1969"/>
                  <a:pt x="1568" y="1985"/>
                  <a:pt x="1580" y="1990"/>
                </a:cubicBezTo>
                <a:cubicBezTo>
                  <a:pt x="1597" y="1997"/>
                  <a:pt x="1635" y="1961"/>
                  <a:pt x="1645" y="1958"/>
                </a:cubicBezTo>
                <a:cubicBezTo>
                  <a:pt x="1666" y="1951"/>
                  <a:pt x="1688" y="1951"/>
                  <a:pt x="1710" y="1947"/>
                </a:cubicBezTo>
                <a:cubicBezTo>
                  <a:pt x="1762" y="1964"/>
                  <a:pt x="1760" y="1973"/>
                  <a:pt x="1743" y="2023"/>
                </a:cubicBezTo>
                <a:cubicBezTo>
                  <a:pt x="1750" y="2034"/>
                  <a:pt x="1754" y="2048"/>
                  <a:pt x="1764" y="2056"/>
                </a:cubicBezTo>
                <a:cubicBezTo>
                  <a:pt x="1773" y="2063"/>
                  <a:pt x="1787" y="2061"/>
                  <a:pt x="1797" y="2066"/>
                </a:cubicBezTo>
                <a:cubicBezTo>
                  <a:pt x="1894" y="2113"/>
                  <a:pt x="1771" y="2068"/>
                  <a:pt x="1862" y="2099"/>
                </a:cubicBezTo>
                <a:cubicBezTo>
                  <a:pt x="1898" y="2045"/>
                  <a:pt x="1886" y="1985"/>
                  <a:pt x="1906" y="1925"/>
                </a:cubicBezTo>
                <a:cubicBezTo>
                  <a:pt x="1892" y="1827"/>
                  <a:pt x="1907" y="1789"/>
                  <a:pt x="1938" y="1697"/>
                </a:cubicBezTo>
                <a:cubicBezTo>
                  <a:pt x="1942" y="1686"/>
                  <a:pt x="1960" y="1689"/>
                  <a:pt x="1971" y="1686"/>
                </a:cubicBezTo>
                <a:cubicBezTo>
                  <a:pt x="2000" y="1678"/>
                  <a:pt x="2058" y="1664"/>
                  <a:pt x="2058" y="1664"/>
                </a:cubicBezTo>
                <a:cubicBezTo>
                  <a:pt x="2115" y="1683"/>
                  <a:pt x="2171" y="1697"/>
                  <a:pt x="2221" y="1730"/>
                </a:cubicBezTo>
                <a:cubicBezTo>
                  <a:pt x="2243" y="1726"/>
                  <a:pt x="2268" y="1732"/>
                  <a:pt x="2286" y="1719"/>
                </a:cubicBezTo>
                <a:cubicBezTo>
                  <a:pt x="2448" y="1605"/>
                  <a:pt x="2229" y="1681"/>
                  <a:pt x="2384" y="1643"/>
                </a:cubicBezTo>
                <a:cubicBezTo>
                  <a:pt x="2420" y="1634"/>
                  <a:pt x="2482" y="1588"/>
                  <a:pt x="2482" y="1588"/>
                </a:cubicBezTo>
                <a:cubicBezTo>
                  <a:pt x="2489" y="1577"/>
                  <a:pt x="2501" y="1569"/>
                  <a:pt x="2503" y="1556"/>
                </a:cubicBezTo>
                <a:cubicBezTo>
                  <a:pt x="2507" y="1534"/>
                  <a:pt x="2479" y="1506"/>
                  <a:pt x="2471" y="1490"/>
                </a:cubicBezTo>
                <a:cubicBezTo>
                  <a:pt x="2425" y="1400"/>
                  <a:pt x="2502" y="1521"/>
                  <a:pt x="2438" y="1425"/>
                </a:cubicBezTo>
                <a:cubicBezTo>
                  <a:pt x="2510" y="1401"/>
                  <a:pt x="2594" y="1429"/>
                  <a:pt x="2666" y="1404"/>
                </a:cubicBezTo>
                <a:cubicBezTo>
                  <a:pt x="2688" y="1396"/>
                  <a:pt x="2681" y="1360"/>
                  <a:pt x="2688" y="1338"/>
                </a:cubicBezTo>
                <a:cubicBezTo>
                  <a:pt x="2707" y="1280"/>
                  <a:pt x="2701" y="1264"/>
                  <a:pt x="2753" y="1230"/>
                </a:cubicBezTo>
                <a:cubicBezTo>
                  <a:pt x="2767" y="1161"/>
                  <a:pt x="2801" y="1095"/>
                  <a:pt x="2710" y="1067"/>
                </a:cubicBezTo>
                <a:cubicBezTo>
                  <a:pt x="2691" y="1009"/>
                  <a:pt x="2662" y="1022"/>
                  <a:pt x="2601" y="1012"/>
                </a:cubicBezTo>
                <a:cubicBezTo>
                  <a:pt x="2586" y="1014"/>
                  <a:pt x="2498" y="1036"/>
                  <a:pt x="2471" y="1012"/>
                </a:cubicBezTo>
                <a:cubicBezTo>
                  <a:pt x="2451" y="995"/>
                  <a:pt x="2427" y="947"/>
                  <a:pt x="2427" y="947"/>
                </a:cubicBezTo>
                <a:cubicBezTo>
                  <a:pt x="2422" y="895"/>
                  <a:pt x="2449" y="828"/>
                  <a:pt x="2384" y="828"/>
                </a:cubicBezTo>
                <a:cubicBezTo>
                  <a:pt x="2347" y="828"/>
                  <a:pt x="2317" y="857"/>
                  <a:pt x="2286" y="871"/>
                </a:cubicBezTo>
                <a:cubicBezTo>
                  <a:pt x="2265" y="880"/>
                  <a:pt x="2221" y="893"/>
                  <a:pt x="2221" y="893"/>
                </a:cubicBezTo>
                <a:cubicBezTo>
                  <a:pt x="2196" y="885"/>
                  <a:pt x="2173" y="887"/>
                  <a:pt x="2177" y="849"/>
                </a:cubicBezTo>
                <a:cubicBezTo>
                  <a:pt x="2180" y="826"/>
                  <a:pt x="2199" y="784"/>
                  <a:pt x="2199" y="784"/>
                </a:cubicBezTo>
                <a:cubicBezTo>
                  <a:pt x="2195" y="770"/>
                  <a:pt x="2196" y="753"/>
                  <a:pt x="2188" y="741"/>
                </a:cubicBezTo>
                <a:cubicBezTo>
                  <a:pt x="2181" y="730"/>
                  <a:pt x="2154" y="732"/>
                  <a:pt x="2156" y="719"/>
                </a:cubicBezTo>
                <a:cubicBezTo>
                  <a:pt x="2164" y="658"/>
                  <a:pt x="2193" y="656"/>
                  <a:pt x="2232" y="643"/>
                </a:cubicBezTo>
                <a:cubicBezTo>
                  <a:pt x="2259" y="561"/>
                  <a:pt x="2220" y="657"/>
                  <a:pt x="2275" y="588"/>
                </a:cubicBezTo>
                <a:cubicBezTo>
                  <a:pt x="2282" y="579"/>
                  <a:pt x="2278" y="564"/>
                  <a:pt x="2286" y="556"/>
                </a:cubicBezTo>
                <a:cubicBezTo>
                  <a:pt x="2305" y="537"/>
                  <a:pt x="2351" y="512"/>
                  <a:pt x="2351" y="512"/>
                </a:cubicBezTo>
                <a:cubicBezTo>
                  <a:pt x="2391" y="454"/>
                  <a:pt x="2375" y="385"/>
                  <a:pt x="2449" y="360"/>
                </a:cubicBezTo>
                <a:cubicBezTo>
                  <a:pt x="2461" y="325"/>
                  <a:pt x="2491" y="297"/>
                  <a:pt x="2503" y="262"/>
                </a:cubicBezTo>
                <a:cubicBezTo>
                  <a:pt x="2510" y="240"/>
                  <a:pt x="2525" y="197"/>
                  <a:pt x="2525" y="197"/>
                </a:cubicBezTo>
                <a:cubicBezTo>
                  <a:pt x="2439" y="168"/>
                  <a:pt x="2354" y="136"/>
                  <a:pt x="2264" y="121"/>
                </a:cubicBezTo>
                <a:cubicBezTo>
                  <a:pt x="2176" y="136"/>
                  <a:pt x="2221" y="125"/>
                  <a:pt x="2134" y="154"/>
                </a:cubicBezTo>
                <a:cubicBezTo>
                  <a:pt x="2123" y="158"/>
                  <a:pt x="2112" y="161"/>
                  <a:pt x="2101" y="165"/>
                </a:cubicBezTo>
                <a:cubicBezTo>
                  <a:pt x="2090" y="168"/>
                  <a:pt x="2069" y="175"/>
                  <a:pt x="2069" y="175"/>
                </a:cubicBezTo>
                <a:cubicBezTo>
                  <a:pt x="1942" y="136"/>
                  <a:pt x="1814" y="98"/>
                  <a:pt x="1688" y="56"/>
                </a:cubicBezTo>
                <a:cubicBezTo>
                  <a:pt x="1579" y="20"/>
                  <a:pt x="1454" y="28"/>
                  <a:pt x="1341" y="12"/>
                </a:cubicBezTo>
                <a:cubicBezTo>
                  <a:pt x="1300" y="0"/>
                  <a:pt x="1283" y="9"/>
                  <a:pt x="1243" y="23"/>
                </a:cubicBezTo>
                <a:cubicBezTo>
                  <a:pt x="1203" y="19"/>
                  <a:pt x="1163" y="12"/>
                  <a:pt x="1123" y="12"/>
                </a:cubicBezTo>
                <a:cubicBezTo>
                  <a:pt x="1043" y="12"/>
                  <a:pt x="934" y="48"/>
                  <a:pt x="852" y="56"/>
                </a:cubicBezTo>
                <a:cubicBezTo>
                  <a:pt x="799" y="74"/>
                  <a:pt x="754" y="88"/>
                  <a:pt x="699" y="99"/>
                </a:cubicBezTo>
                <a:cubicBezTo>
                  <a:pt x="641" y="95"/>
                  <a:pt x="583" y="88"/>
                  <a:pt x="525" y="88"/>
                </a:cubicBezTo>
                <a:cubicBezTo>
                  <a:pt x="503" y="88"/>
                  <a:pt x="481" y="94"/>
                  <a:pt x="460" y="99"/>
                </a:cubicBezTo>
                <a:cubicBezTo>
                  <a:pt x="438" y="105"/>
                  <a:pt x="395" y="121"/>
                  <a:pt x="395" y="121"/>
                </a:cubicBezTo>
                <a:cubicBezTo>
                  <a:pt x="344" y="117"/>
                  <a:pt x="293" y="118"/>
                  <a:pt x="243" y="110"/>
                </a:cubicBezTo>
                <a:cubicBezTo>
                  <a:pt x="220" y="107"/>
                  <a:pt x="178" y="88"/>
                  <a:pt x="178" y="88"/>
                </a:cubicBezTo>
                <a:cubicBezTo>
                  <a:pt x="156" y="95"/>
                  <a:pt x="134" y="103"/>
                  <a:pt x="112" y="110"/>
                </a:cubicBezTo>
                <a:cubicBezTo>
                  <a:pt x="101" y="114"/>
                  <a:pt x="80" y="121"/>
                  <a:pt x="80" y="121"/>
                </a:cubicBezTo>
                <a:cubicBezTo>
                  <a:pt x="70" y="118"/>
                  <a:pt x="11" y="92"/>
                  <a:pt x="4" y="121"/>
                </a:cubicBezTo>
                <a:cubicBezTo>
                  <a:pt x="0" y="136"/>
                  <a:pt x="25" y="143"/>
                  <a:pt x="36" y="154"/>
                </a:cubicBezTo>
                <a:cubicBezTo>
                  <a:pt x="51" y="197"/>
                  <a:pt x="65" y="241"/>
                  <a:pt x="80" y="284"/>
                </a:cubicBezTo>
                <a:cubicBezTo>
                  <a:pt x="134" y="440"/>
                  <a:pt x="113" y="288"/>
                  <a:pt x="134" y="382"/>
                </a:cubicBezTo>
                <a:cubicBezTo>
                  <a:pt x="152" y="462"/>
                  <a:pt x="163" y="591"/>
                  <a:pt x="254" y="621"/>
                </a:cubicBezTo>
                <a:cubicBezTo>
                  <a:pt x="258" y="632"/>
                  <a:pt x="256" y="647"/>
                  <a:pt x="265" y="654"/>
                </a:cubicBezTo>
                <a:cubicBezTo>
                  <a:pt x="284" y="667"/>
                  <a:pt x="330" y="675"/>
                  <a:pt x="330" y="675"/>
                </a:cubicBezTo>
                <a:cubicBezTo>
                  <a:pt x="347" y="726"/>
                  <a:pt x="355" y="763"/>
                  <a:pt x="384" y="806"/>
                </a:cubicBezTo>
                <a:cubicBezTo>
                  <a:pt x="364" y="813"/>
                  <a:pt x="333" y="821"/>
                  <a:pt x="319" y="838"/>
                </a:cubicBezTo>
                <a:cubicBezTo>
                  <a:pt x="312" y="847"/>
                  <a:pt x="317" y="864"/>
                  <a:pt x="308" y="871"/>
                </a:cubicBezTo>
                <a:cubicBezTo>
                  <a:pt x="279" y="892"/>
                  <a:pt x="240" y="895"/>
                  <a:pt x="210" y="914"/>
                </a:cubicBezTo>
                <a:cubicBezTo>
                  <a:pt x="206" y="925"/>
                  <a:pt x="206" y="938"/>
                  <a:pt x="199" y="947"/>
                </a:cubicBezTo>
                <a:cubicBezTo>
                  <a:pt x="161" y="996"/>
                  <a:pt x="167" y="943"/>
                  <a:pt x="167" y="991"/>
                </a:cubicBezTo>
                <a:close/>
              </a:path>
            </a:pathLst>
          </a:custGeom>
          <a:solidFill>
            <a:schemeClr val="accent1">
              <a:alpha val="50000"/>
            </a:schemeClr>
          </a:solidFill>
          <a:ln w="38100" cap="flat" cmpd="sng">
            <a:solidFill>
              <a:schemeClr val="tx1"/>
            </a:solidFill>
            <a:prstDash val="solid"/>
            <a:headEnd type="none" w="med" len="med"/>
            <a:tailEnd type="none" w="med" len="med"/>
          </a:ln>
        </p:spPr>
        <p:txBody>
          <a:bodyPr/>
          <a:lstStyle/>
          <a:p>
            <a:endParaRPr lang="zh-CN" altLang="en-US" sz="100"/>
          </a:p>
        </p:txBody>
      </p:sp>
      <p:sp>
        <p:nvSpPr>
          <p:cNvPr id="14339" name="任意多边形 14338"/>
          <p:cNvSpPr/>
          <p:nvPr/>
        </p:nvSpPr>
        <p:spPr>
          <a:xfrm>
            <a:off x="928211" y="2418398"/>
            <a:ext cx="1562576" cy="1209675"/>
          </a:xfrm>
          <a:custGeom>
            <a:rect l="0" t="0" r="0" b="0"/>
            <a:pathLst>
              <a:path w="1576" h="1369">
                <a:moveTo>
                  <a:pt x="773" y="82"/>
                </a:moveTo>
                <a:cubicBezTo>
                  <a:pt x="762" y="87"/>
                  <a:pt x="751" y="98"/>
                  <a:pt x="739" y="97"/>
                </a:cubicBezTo>
                <a:cubicBezTo>
                  <a:pt x="716" y="96"/>
                  <a:pt x="674" y="76"/>
                  <a:pt x="674" y="76"/>
                </a:cubicBezTo>
                <a:cubicBezTo>
                  <a:pt x="618" y="38"/>
                  <a:pt x="575" y="19"/>
                  <a:pt x="511" y="0"/>
                </a:cubicBezTo>
                <a:cubicBezTo>
                  <a:pt x="500" y="7"/>
                  <a:pt x="490" y="15"/>
                  <a:pt x="479" y="21"/>
                </a:cubicBezTo>
                <a:cubicBezTo>
                  <a:pt x="469" y="26"/>
                  <a:pt x="454" y="24"/>
                  <a:pt x="446" y="32"/>
                </a:cubicBezTo>
                <a:cubicBezTo>
                  <a:pt x="428" y="50"/>
                  <a:pt x="403" y="97"/>
                  <a:pt x="403" y="97"/>
                </a:cubicBezTo>
                <a:cubicBezTo>
                  <a:pt x="399" y="115"/>
                  <a:pt x="405" y="139"/>
                  <a:pt x="392" y="152"/>
                </a:cubicBezTo>
                <a:cubicBezTo>
                  <a:pt x="376" y="168"/>
                  <a:pt x="327" y="173"/>
                  <a:pt x="327" y="173"/>
                </a:cubicBezTo>
                <a:cubicBezTo>
                  <a:pt x="301" y="251"/>
                  <a:pt x="325" y="227"/>
                  <a:pt x="272" y="260"/>
                </a:cubicBezTo>
                <a:cubicBezTo>
                  <a:pt x="256" y="309"/>
                  <a:pt x="278" y="344"/>
                  <a:pt x="294" y="391"/>
                </a:cubicBezTo>
                <a:cubicBezTo>
                  <a:pt x="326" y="486"/>
                  <a:pt x="323" y="600"/>
                  <a:pt x="381" y="684"/>
                </a:cubicBezTo>
                <a:cubicBezTo>
                  <a:pt x="397" y="732"/>
                  <a:pt x="418" y="731"/>
                  <a:pt x="403" y="782"/>
                </a:cubicBezTo>
                <a:cubicBezTo>
                  <a:pt x="358" y="771"/>
                  <a:pt x="337" y="757"/>
                  <a:pt x="294" y="771"/>
                </a:cubicBezTo>
                <a:cubicBezTo>
                  <a:pt x="258" y="759"/>
                  <a:pt x="221" y="750"/>
                  <a:pt x="185" y="739"/>
                </a:cubicBezTo>
                <a:cubicBezTo>
                  <a:pt x="174" y="732"/>
                  <a:pt x="166" y="717"/>
                  <a:pt x="153" y="717"/>
                </a:cubicBezTo>
                <a:cubicBezTo>
                  <a:pt x="101" y="717"/>
                  <a:pt x="0" y="739"/>
                  <a:pt x="0" y="739"/>
                </a:cubicBezTo>
                <a:cubicBezTo>
                  <a:pt x="11" y="742"/>
                  <a:pt x="26" y="740"/>
                  <a:pt x="33" y="749"/>
                </a:cubicBezTo>
                <a:cubicBezTo>
                  <a:pt x="47" y="768"/>
                  <a:pt x="55" y="815"/>
                  <a:pt x="55" y="815"/>
                </a:cubicBezTo>
                <a:cubicBezTo>
                  <a:pt x="43" y="850"/>
                  <a:pt x="23" y="877"/>
                  <a:pt x="11" y="912"/>
                </a:cubicBezTo>
                <a:cubicBezTo>
                  <a:pt x="58" y="928"/>
                  <a:pt x="63" y="907"/>
                  <a:pt x="109" y="923"/>
                </a:cubicBezTo>
                <a:cubicBezTo>
                  <a:pt x="153" y="908"/>
                  <a:pt x="135" y="908"/>
                  <a:pt x="185" y="923"/>
                </a:cubicBezTo>
                <a:cubicBezTo>
                  <a:pt x="207" y="930"/>
                  <a:pt x="250" y="945"/>
                  <a:pt x="250" y="945"/>
                </a:cubicBezTo>
                <a:cubicBezTo>
                  <a:pt x="266" y="992"/>
                  <a:pt x="288" y="991"/>
                  <a:pt x="316" y="1032"/>
                </a:cubicBezTo>
                <a:cubicBezTo>
                  <a:pt x="290" y="1108"/>
                  <a:pt x="272" y="1090"/>
                  <a:pt x="327" y="1108"/>
                </a:cubicBezTo>
                <a:cubicBezTo>
                  <a:pt x="334" y="1119"/>
                  <a:pt x="338" y="1133"/>
                  <a:pt x="348" y="1141"/>
                </a:cubicBezTo>
                <a:cubicBezTo>
                  <a:pt x="357" y="1148"/>
                  <a:pt x="373" y="1144"/>
                  <a:pt x="381" y="1152"/>
                </a:cubicBezTo>
                <a:cubicBezTo>
                  <a:pt x="440" y="1210"/>
                  <a:pt x="337" y="1165"/>
                  <a:pt x="424" y="1195"/>
                </a:cubicBezTo>
                <a:cubicBezTo>
                  <a:pt x="447" y="1264"/>
                  <a:pt x="476" y="1305"/>
                  <a:pt x="544" y="1325"/>
                </a:cubicBezTo>
                <a:cubicBezTo>
                  <a:pt x="555" y="1318"/>
                  <a:pt x="569" y="1315"/>
                  <a:pt x="576" y="1304"/>
                </a:cubicBezTo>
                <a:cubicBezTo>
                  <a:pt x="584" y="1291"/>
                  <a:pt x="575" y="1270"/>
                  <a:pt x="587" y="1260"/>
                </a:cubicBezTo>
                <a:cubicBezTo>
                  <a:pt x="605" y="1245"/>
                  <a:pt x="653" y="1239"/>
                  <a:pt x="653" y="1239"/>
                </a:cubicBezTo>
                <a:cubicBezTo>
                  <a:pt x="688" y="1250"/>
                  <a:pt x="715" y="1270"/>
                  <a:pt x="750" y="1282"/>
                </a:cubicBezTo>
                <a:cubicBezTo>
                  <a:pt x="757" y="1271"/>
                  <a:pt x="759" y="1252"/>
                  <a:pt x="772" y="1249"/>
                </a:cubicBezTo>
                <a:cubicBezTo>
                  <a:pt x="819" y="1237"/>
                  <a:pt x="862" y="1279"/>
                  <a:pt x="903" y="1293"/>
                </a:cubicBezTo>
                <a:cubicBezTo>
                  <a:pt x="952" y="1327"/>
                  <a:pt x="953" y="1314"/>
                  <a:pt x="1000" y="1282"/>
                </a:cubicBezTo>
                <a:cubicBezTo>
                  <a:pt x="1105" y="1317"/>
                  <a:pt x="1111" y="1316"/>
                  <a:pt x="1239" y="1325"/>
                </a:cubicBezTo>
                <a:cubicBezTo>
                  <a:pt x="1275" y="1337"/>
                  <a:pt x="1302" y="1357"/>
                  <a:pt x="1337" y="1369"/>
                </a:cubicBezTo>
                <a:cubicBezTo>
                  <a:pt x="1352" y="1323"/>
                  <a:pt x="1341" y="1310"/>
                  <a:pt x="1315" y="1271"/>
                </a:cubicBezTo>
                <a:cubicBezTo>
                  <a:pt x="1284" y="1170"/>
                  <a:pt x="1335" y="1312"/>
                  <a:pt x="1272" y="1217"/>
                </a:cubicBezTo>
                <a:cubicBezTo>
                  <a:pt x="1264" y="1204"/>
                  <a:pt x="1268" y="1187"/>
                  <a:pt x="1261" y="1173"/>
                </a:cubicBezTo>
                <a:cubicBezTo>
                  <a:pt x="1249" y="1150"/>
                  <a:pt x="1218" y="1108"/>
                  <a:pt x="1218" y="1108"/>
                </a:cubicBezTo>
                <a:cubicBezTo>
                  <a:pt x="1266" y="1091"/>
                  <a:pt x="1298" y="1084"/>
                  <a:pt x="1348" y="1097"/>
                </a:cubicBezTo>
                <a:cubicBezTo>
                  <a:pt x="1352" y="1086"/>
                  <a:pt x="1356" y="1076"/>
                  <a:pt x="1359" y="1065"/>
                </a:cubicBezTo>
                <a:cubicBezTo>
                  <a:pt x="1363" y="1050"/>
                  <a:pt x="1356" y="1027"/>
                  <a:pt x="1370" y="1021"/>
                </a:cubicBezTo>
                <a:cubicBezTo>
                  <a:pt x="1390" y="1012"/>
                  <a:pt x="1413" y="1028"/>
                  <a:pt x="1435" y="1032"/>
                </a:cubicBezTo>
                <a:cubicBezTo>
                  <a:pt x="1457" y="1028"/>
                  <a:pt x="1479" y="1026"/>
                  <a:pt x="1500" y="1021"/>
                </a:cubicBezTo>
                <a:cubicBezTo>
                  <a:pt x="1511" y="1018"/>
                  <a:pt x="1531" y="1021"/>
                  <a:pt x="1533" y="1010"/>
                </a:cubicBezTo>
                <a:cubicBezTo>
                  <a:pt x="1536" y="987"/>
                  <a:pt x="1511" y="945"/>
                  <a:pt x="1511" y="945"/>
                </a:cubicBezTo>
                <a:cubicBezTo>
                  <a:pt x="1536" y="908"/>
                  <a:pt x="1544" y="880"/>
                  <a:pt x="1576" y="847"/>
                </a:cubicBezTo>
                <a:cubicBezTo>
                  <a:pt x="1560" y="799"/>
                  <a:pt x="1573" y="788"/>
                  <a:pt x="1522" y="771"/>
                </a:cubicBezTo>
                <a:cubicBezTo>
                  <a:pt x="1530" y="667"/>
                  <a:pt x="1542" y="598"/>
                  <a:pt x="1555" y="500"/>
                </a:cubicBezTo>
                <a:cubicBezTo>
                  <a:pt x="1539" y="436"/>
                  <a:pt x="1558" y="408"/>
                  <a:pt x="1500" y="369"/>
                </a:cubicBezTo>
                <a:cubicBezTo>
                  <a:pt x="1493" y="348"/>
                  <a:pt x="1481" y="290"/>
                  <a:pt x="1457" y="271"/>
                </a:cubicBezTo>
                <a:cubicBezTo>
                  <a:pt x="1448" y="264"/>
                  <a:pt x="1434" y="265"/>
                  <a:pt x="1424" y="260"/>
                </a:cubicBezTo>
                <a:cubicBezTo>
                  <a:pt x="1413" y="254"/>
                  <a:pt x="1403" y="246"/>
                  <a:pt x="1392" y="239"/>
                </a:cubicBezTo>
                <a:cubicBezTo>
                  <a:pt x="1375" y="189"/>
                  <a:pt x="1358" y="202"/>
                  <a:pt x="1315" y="173"/>
                </a:cubicBezTo>
                <a:cubicBezTo>
                  <a:pt x="1312" y="162"/>
                  <a:pt x="1313" y="149"/>
                  <a:pt x="1305" y="141"/>
                </a:cubicBezTo>
                <a:cubicBezTo>
                  <a:pt x="1286" y="122"/>
                  <a:pt x="1239" y="97"/>
                  <a:pt x="1239" y="97"/>
                </a:cubicBezTo>
                <a:cubicBezTo>
                  <a:pt x="1212" y="55"/>
                  <a:pt x="1199" y="49"/>
                  <a:pt x="1152" y="65"/>
                </a:cubicBezTo>
                <a:cubicBezTo>
                  <a:pt x="1149" y="76"/>
                  <a:pt x="1142" y="86"/>
                  <a:pt x="1142" y="97"/>
                </a:cubicBezTo>
                <a:cubicBezTo>
                  <a:pt x="1142" y="108"/>
                  <a:pt x="1156" y="119"/>
                  <a:pt x="1152" y="130"/>
                </a:cubicBezTo>
                <a:cubicBezTo>
                  <a:pt x="1145" y="147"/>
                  <a:pt x="1101" y="158"/>
                  <a:pt x="1087" y="163"/>
                </a:cubicBezTo>
                <a:cubicBezTo>
                  <a:pt x="931" y="149"/>
                  <a:pt x="1002" y="163"/>
                  <a:pt x="903" y="119"/>
                </a:cubicBezTo>
                <a:cubicBezTo>
                  <a:pt x="882" y="110"/>
                  <a:pt x="859" y="104"/>
                  <a:pt x="837" y="97"/>
                </a:cubicBezTo>
                <a:cubicBezTo>
                  <a:pt x="826" y="94"/>
                  <a:pt x="805" y="87"/>
                  <a:pt x="805" y="87"/>
                </a:cubicBezTo>
                <a:cubicBezTo>
                  <a:pt x="751" y="103"/>
                  <a:pt x="783" y="97"/>
                  <a:pt x="707" y="97"/>
                </a:cubicBezTo>
                <a:lnTo>
                  <a:pt x="773" y="82"/>
                </a:lnTo>
                <a:close/>
              </a:path>
            </a:pathLst>
          </a:custGeom>
          <a:solidFill>
            <a:schemeClr val="hlink">
              <a:alpha val="50000"/>
            </a:schemeClr>
          </a:solidFill>
          <a:ln w="28575" cap="flat" cmpd="sng">
            <a:solidFill>
              <a:schemeClr val="tx1"/>
            </a:solidFill>
            <a:prstDash val="solid"/>
            <a:headEnd type="none" w="med" len="med"/>
            <a:tailEnd type="none" w="med" len="med"/>
          </a:ln>
        </p:spPr>
        <p:txBody>
          <a:bodyPr/>
          <a:lstStyle/>
          <a:p>
            <a:endParaRPr lang="zh-CN" altLang="en-US" sz="100"/>
          </a:p>
        </p:txBody>
      </p:sp>
      <p:sp>
        <p:nvSpPr>
          <p:cNvPr id="14352" name="椭圆 14351"/>
          <p:cNvSpPr/>
          <p:nvPr/>
        </p:nvSpPr>
        <p:spPr>
          <a:xfrm rot="1963053">
            <a:off x="4260771" y="3574495"/>
            <a:ext cx="400050" cy="1200150"/>
          </a:xfrm>
          <a:prstGeom prst="ellipse">
            <a:avLst/>
          </a:prstGeom>
          <a:solidFill>
            <a:srgbClr val="FFFFFF"/>
          </a:solidFill>
          <a:ln w="57150" cap="flat" cmpd="sng">
            <a:solidFill>
              <a:srgbClr val="FF0000"/>
            </a:solidFill>
            <a:prstDash val="solid"/>
            <a:headEnd type="none" w="med" len="med"/>
            <a:tailEnd type="none" w="med" len="med"/>
          </a:ln>
        </p:spPr>
        <p:txBody>
          <a:bodyPr wrap="none" anchor="ctr"/>
          <a:lstStyle/>
          <a:p>
            <a:pPr algn="ctr"/>
            <a:r>
              <a:rPr lang="zh-CN" altLang="en-US" sz="1800" b="1">
                <a:solidFill>
                  <a:srgbClr val="FF0000"/>
                </a:solidFill>
                <a:effectLst>
                  <a:outerShdw blurRad="38100" dist="38100" dir="2700000">
                    <a:srgbClr val="C0C0C0"/>
                  </a:outerShdw>
                </a:effectLst>
                <a:latin typeface="Times New Roman" panose="02020603050405020304" pitchFamily="18" charset="0"/>
                <a:ea typeface="黑体" panose="02010609060101010101" pitchFamily="2" charset="-122"/>
              </a:rPr>
              <a:t>倭</a:t>
            </a:r>
            <a:endParaRPr lang="zh-CN" altLang="en-US" sz="1800" b="1">
              <a:solidFill>
                <a:srgbClr val="FF0000"/>
              </a:solidFill>
              <a:effectLst>
                <a:outerShdw blurRad="38100" dist="38100" dir="2700000">
                  <a:srgbClr val="C0C0C0"/>
                </a:outerShdw>
              </a:effectLst>
              <a:latin typeface="Times New Roman" panose="02020603050405020304" pitchFamily="18" charset="0"/>
              <a:ea typeface="黑体" panose="02010609060101010101" pitchFamily="2" charset="-122"/>
            </a:endParaRPr>
          </a:p>
          <a:p>
            <a:pPr algn="ctr"/>
            <a:r>
              <a:rPr lang="zh-CN" altLang="en-US" sz="1800" b="1">
                <a:solidFill>
                  <a:srgbClr val="FF0000"/>
                </a:solidFill>
                <a:effectLst>
                  <a:outerShdw blurRad="38100" dist="38100" dir="2700000">
                    <a:srgbClr val="C0C0C0"/>
                  </a:outerShdw>
                </a:effectLst>
                <a:latin typeface="Times New Roman" panose="02020603050405020304" pitchFamily="18" charset="0"/>
                <a:ea typeface="黑体" panose="02010609060101010101" pitchFamily="2" charset="-122"/>
              </a:rPr>
              <a:t>寇</a:t>
            </a:r>
            <a:endParaRPr lang="zh-CN" altLang="en-US" sz="1800" b="1">
              <a:solidFill>
                <a:srgbClr val="FF0000"/>
              </a:solidFill>
              <a:effectLst>
                <a:outerShdw blurRad="38100" dist="38100" dir="2700000">
                  <a:srgbClr val="C0C0C0"/>
                </a:outerShdw>
              </a:effectLst>
              <a:latin typeface="Times New Roman" panose="02020603050405020304" pitchFamily="18" charset="0"/>
              <a:ea typeface="黑体" panose="02010609060101010101" pitchFamily="2" charset="-122"/>
            </a:endParaRPr>
          </a:p>
          <a:p>
            <a:pPr algn="ctr"/>
            <a:r>
              <a:rPr lang="zh-CN" altLang="en-US" sz="1800" b="1">
                <a:solidFill>
                  <a:srgbClr val="FF0000"/>
                </a:solidFill>
                <a:effectLst>
                  <a:outerShdw blurRad="38100" dist="38100" dir="2700000">
                    <a:srgbClr val="C0C0C0"/>
                  </a:outerShdw>
                </a:effectLst>
                <a:latin typeface="Times New Roman" panose="02020603050405020304" pitchFamily="18" charset="0"/>
                <a:ea typeface="黑体" panose="02010609060101010101" pitchFamily="2" charset="-122"/>
              </a:rPr>
              <a:t>骚</a:t>
            </a:r>
            <a:endParaRPr lang="zh-CN" altLang="en-US" sz="1800" b="1">
              <a:solidFill>
                <a:srgbClr val="FF0000"/>
              </a:solidFill>
              <a:effectLst>
                <a:outerShdw blurRad="38100" dist="38100" dir="2700000">
                  <a:srgbClr val="C0C0C0"/>
                </a:outerShdw>
              </a:effectLst>
              <a:latin typeface="Times New Roman" panose="02020603050405020304" pitchFamily="18" charset="0"/>
              <a:ea typeface="黑体" panose="02010609060101010101" pitchFamily="2" charset="-122"/>
            </a:endParaRPr>
          </a:p>
          <a:p>
            <a:pPr algn="ctr"/>
            <a:r>
              <a:rPr lang="zh-CN" altLang="en-US" sz="1800" b="1">
                <a:solidFill>
                  <a:srgbClr val="FF0000"/>
                </a:solidFill>
                <a:effectLst>
                  <a:outerShdw blurRad="38100" dist="38100" dir="2700000">
                    <a:srgbClr val="C0C0C0"/>
                  </a:outerShdw>
                </a:effectLst>
                <a:latin typeface="Times New Roman" panose="02020603050405020304" pitchFamily="18" charset="0"/>
                <a:ea typeface="黑体" panose="02010609060101010101" pitchFamily="2" charset="-122"/>
              </a:rPr>
              <a:t>扰</a:t>
            </a:r>
            <a:endParaRPr lang="zh-CN" altLang="en-US" sz="1800" b="1">
              <a:solidFill>
                <a:srgbClr val="FF0000"/>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14353" name="椭圆 14352"/>
          <p:cNvSpPr/>
          <p:nvPr/>
        </p:nvSpPr>
        <p:spPr>
          <a:xfrm rot="-28254">
            <a:off x="3543300" y="4614386"/>
            <a:ext cx="667226" cy="514350"/>
          </a:xfrm>
          <a:prstGeom prst="ellipse">
            <a:avLst/>
          </a:prstGeom>
          <a:solidFill>
            <a:srgbClr val="FFFFFF"/>
          </a:solidFill>
          <a:ln w="57150" cap="flat" cmpd="sng">
            <a:solidFill>
              <a:srgbClr val="FF0000"/>
            </a:solidFill>
            <a:prstDash val="solid"/>
            <a:headEnd type="none" w="med" len="med"/>
            <a:tailEnd type="none" w="med" len="med"/>
          </a:ln>
        </p:spPr>
        <p:txBody>
          <a:bodyPr wrap="none" anchor="ctr"/>
          <a:lstStyle/>
          <a:p>
            <a:pPr algn="ctr"/>
            <a:r>
              <a:rPr lang="zh-CN" altLang="en-US" sz="1500" b="1">
                <a:solidFill>
                  <a:srgbClr val="FF0000"/>
                </a:solidFill>
                <a:effectLst>
                  <a:outerShdw blurRad="38100" dist="38100" dir="2700000">
                    <a:srgbClr val="C0C0C0"/>
                  </a:outerShdw>
                </a:effectLst>
                <a:latin typeface="Times New Roman" panose="02020603050405020304" pitchFamily="18" charset="0"/>
                <a:ea typeface="黑体" panose="02010609060101010101" pitchFamily="2" charset="-122"/>
              </a:rPr>
              <a:t>葡占</a:t>
            </a:r>
            <a:endParaRPr lang="zh-CN" altLang="en-US" sz="1500" b="1">
              <a:solidFill>
                <a:srgbClr val="FF0000"/>
              </a:solidFill>
              <a:effectLst>
                <a:outerShdw blurRad="38100" dist="38100" dir="2700000">
                  <a:srgbClr val="C0C0C0"/>
                </a:outerShdw>
              </a:effectLst>
              <a:latin typeface="Times New Roman" panose="02020603050405020304" pitchFamily="18" charset="0"/>
              <a:ea typeface="黑体" panose="02010609060101010101" pitchFamily="2" charset="-122"/>
            </a:endParaRPr>
          </a:p>
          <a:p>
            <a:pPr algn="ctr"/>
            <a:r>
              <a:rPr lang="zh-CN" altLang="en-US" sz="1500" b="1">
                <a:solidFill>
                  <a:srgbClr val="FF0000"/>
                </a:solidFill>
                <a:effectLst>
                  <a:outerShdw blurRad="38100" dist="38100" dir="2700000">
                    <a:srgbClr val="C0C0C0"/>
                  </a:outerShdw>
                </a:effectLst>
                <a:latin typeface="Times New Roman" panose="02020603050405020304" pitchFamily="18" charset="0"/>
                <a:ea typeface="黑体" panose="02010609060101010101" pitchFamily="2" charset="-122"/>
              </a:rPr>
              <a:t>澳门</a:t>
            </a:r>
            <a:endParaRPr lang="zh-CN" altLang="en-US" sz="1500" b="1">
              <a:solidFill>
                <a:srgbClr val="FF0000"/>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8" name="TextBox 6"/>
          <p:cNvSpPr txBox="1"/>
          <p:nvPr/>
        </p:nvSpPr>
        <p:spPr>
          <a:xfrm>
            <a:off x="5936456" y="1530191"/>
            <a:ext cx="3116104" cy="3969385"/>
          </a:xfrm>
          <a:prstGeom prst="rect">
            <a:avLst/>
          </a:prstGeom>
          <a:noFill/>
        </p:spPr>
        <p:txBody>
          <a:bodyPr wrap="square" rtlCol="0">
            <a:spAutoFit/>
          </a:bodyPr>
          <a:lstStyle/>
          <a:p>
            <a:r>
              <a:rPr lang="en-US" altLang="zh-CN" sz="18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18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明中期以后，北方蒙古经常寇边劫掠，嘉靖帝在位</a:t>
            </a:r>
            <a:r>
              <a:rPr lang="en-US" altLang="zh-CN" sz="18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45</a:t>
            </a:r>
            <a:r>
              <a:rPr lang="zh-CN" altLang="en-US" sz="18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年就被掠夺达</a:t>
            </a:r>
            <a:r>
              <a:rPr lang="en-US" altLang="zh-CN" sz="18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30</a:t>
            </a:r>
            <a:r>
              <a:rPr lang="zh-CN" altLang="en-US" sz="18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多次。嘉靖二十九年(1550年)六月，鞑靼土默特部领袖俺答汗率军犯大同，史称</a:t>
            </a:r>
            <a:r>
              <a:rPr lang="en-US" altLang="zh-CN" sz="18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18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庚戌之变</a:t>
            </a:r>
            <a:r>
              <a:rPr lang="en-US" altLang="zh-CN" sz="18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18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。此后20余年，俺答连年南下掳掠</a:t>
            </a:r>
            <a:r>
              <a:rPr lang="zh-CN" altLang="en-US" sz="1800" b="1">
                <a:solidFill>
                  <a:schemeClr val="tx1"/>
                </a:solidFill>
                <a:latin typeface="楷体" panose="02010609060101010101" pitchFamily="49" charset="-122"/>
                <a:ea typeface="楷体" panose="02010609060101010101" pitchFamily="49" charset="-122"/>
                <a:cs typeface="楷体" panose="02010609060101010101" pitchFamily="49" charset="-122"/>
              </a:rPr>
              <a:t>，京城也多次受到威胁。与此同时，东南沿海地区倭寇猖狂，百姓深受其扰，苦不堪言。嘉靖三十二年（</a:t>
            </a:r>
            <a:r>
              <a:rPr lang="zh-CN" altLang="en-US" sz="18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1553年</a:t>
            </a:r>
            <a:r>
              <a:rPr lang="zh-CN" altLang="en-US" sz="1800" b="1">
                <a:solidFill>
                  <a:schemeClr val="tx1"/>
                </a:solidFill>
                <a:latin typeface="楷体" panose="02010609060101010101" pitchFamily="49" charset="-122"/>
                <a:ea typeface="楷体" panose="02010609060101010101" pitchFamily="49" charset="-122"/>
                <a:cs typeface="楷体" panose="02010609060101010101" pitchFamily="49" charset="-122"/>
              </a:rPr>
              <a:t>），葡萄牙人取得澳门居住权，后逐渐占领澳门。</a:t>
            </a:r>
            <a:endParaRPr lang="zh-CN" altLang="en-US" sz="1800" b="1">
              <a:solidFill>
                <a:schemeClr val="tx1"/>
              </a:solidFill>
              <a:latin typeface="楷体" pitchFamily="49" charset="-122"/>
              <a:ea typeface="楷体" pitchFamily="49" charset="-122"/>
              <a:cs typeface="楷体" panose="02010609060101010101" pitchFamily="49" charset="-122"/>
            </a:endParaRPr>
          </a:p>
        </p:txBody>
      </p:sp>
      <p:sp>
        <p:nvSpPr>
          <p:cNvPr id="42001" name="Oval 17"/>
          <p:cNvSpPr>
            <a:spLocks noChangeArrowheads="1"/>
          </p:cNvSpPr>
          <p:nvPr/>
        </p:nvSpPr>
        <p:spPr bwMode="auto">
          <a:xfrm>
            <a:off x="2490788" y="2808446"/>
            <a:ext cx="1546622" cy="571500"/>
          </a:xfrm>
          <a:prstGeom prst="ellipse">
            <a:avLst/>
          </a:prstGeom>
          <a:solidFill>
            <a:srgbClr val="FFFFFF"/>
          </a:solidFill>
          <a:ln w="57150">
            <a:solidFill>
              <a:srgbClr val="FF0000"/>
            </a:solidFill>
            <a:round/>
          </a:ln>
          <a:effec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1800" b="1" i="0" u="none" strike="noStrike" kern="1200" cap="none" spc="0" normalizeH="0" baseline="0" noProof="0">
                <a:ln>
                  <a:noFill/>
                </a:ln>
                <a:solidFill>
                  <a:srgbClr val="FF0000"/>
                </a:solidFill>
                <a:effectLst>
                  <a:outerShdw blurRad="38100" dist="38100" dir="2700000" algn="tl">
                    <a:srgbClr val="C0C0C0"/>
                  </a:outerShdw>
                </a:effectLst>
                <a:uLnTx/>
                <a:uFillTx/>
                <a:latin typeface="Times New Roman" panose="02020603050405020304" pitchFamily="18" charset="0"/>
                <a:ea typeface="黑体" panose="02010609060101010101" pitchFamily="2" charset="-122"/>
                <a:cs typeface="+mn-cs"/>
              </a:rPr>
              <a:t>鞑靼劫掠</a:t>
            </a:r>
            <a:endParaRPr kumimoji="1" lang="zh-CN" altLang="en-US" sz="1800" b="1" i="0" u="none" strike="noStrike" kern="1200" cap="none" spc="0" normalizeH="0" baseline="0" noProof="0">
              <a:ln>
                <a:noFill/>
              </a:ln>
              <a:solidFill>
                <a:srgbClr val="FF0000"/>
              </a:solidFill>
              <a:effectLst>
                <a:outerShdw blurRad="38100" dist="38100" dir="2700000" algn="tl">
                  <a:srgbClr val="C0C0C0"/>
                </a:outerShdw>
              </a:effectLst>
              <a:uLnTx/>
              <a:uFillTx/>
              <a:latin typeface="Times New Roman" panose="02020603050405020304" pitchFamily="18" charset="0"/>
              <a:ea typeface="黑体" panose="02010609060101010101" pitchFamily="2" charset="-122"/>
              <a:cs typeface="+mn-cs"/>
            </a:endParaRPr>
          </a:p>
        </p:txBody>
      </p:sp>
      <p:sp>
        <p:nvSpPr>
          <p:cNvPr id="7" name="圆角矩形 6"/>
          <p:cNvSpPr/>
          <p:nvPr/>
        </p:nvSpPr>
        <p:spPr>
          <a:xfrm>
            <a:off x="278448" y="5775325"/>
            <a:ext cx="8364379" cy="402908"/>
          </a:xfrm>
          <a:prstGeom prst="roundRect">
            <a:avLst/>
          </a:prstGeom>
          <a:ln w="12700" cmpd="sng">
            <a:solidFill>
              <a:schemeClr val="tx1"/>
            </a:solidFill>
            <a:prstDash val="solid"/>
          </a:ln>
          <a:effectLst>
            <a:outerShdw blurRad="63500" sx="102000" sy="102000" algn="ctr"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rtlCol="0" anchor="ctr"/>
          <a:lstStyle/>
          <a:p>
            <a:pPr algn="l"/>
            <a:r>
              <a:rPr lang="zh-CN" altLang="en-US" sz="2400" b="1">
                <a:solidFill>
                  <a:schemeClr val="tx1"/>
                </a:solidFill>
                <a:latin typeface="Calibri" panose="020f0502020204030204" pitchFamily="34" charset="0"/>
                <a:ea typeface="楷体" panose="02010609060101010101" pitchFamily="49" charset="-122"/>
                <a:cs typeface="楷体" panose="02010609060101010101" pitchFamily="49" charset="-122"/>
                <a:sym typeface="+mn-ea"/>
              </a:rPr>
              <a:t>②</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明中叶后，边患猖獗，外来侵略乘虚而入，边疆危机。</a:t>
            </a:r>
            <a:endParaRPr lang="zh-CN" altLang="en-US" sz="2400" b="1">
              <a:solidFill>
                <a:schemeClr val="tx1"/>
              </a:solidFill>
              <a:latin typeface="楷体" pitchFamily="49" charset="-122"/>
              <a:ea typeface="楷体" pitchFamily="49" charset="-122"/>
              <a:cs typeface="楷体" panose="02010609060101010101" pitchFamily="49" charset="-122"/>
              <a:sym typeface="+mn-ea"/>
            </a:endParaRPr>
          </a:p>
        </p:txBody>
      </p:sp>
      <p:sp>
        <p:nvSpPr>
          <p:cNvPr id="6" name="文本框 5"/>
          <p:cNvSpPr txBox="1"/>
          <p:nvPr/>
        </p:nvSpPr>
        <p:spPr>
          <a:xfrm>
            <a:off x="367030" y="88900"/>
            <a:ext cx="4513580" cy="521970"/>
          </a:xfrm>
          <a:prstGeom prst="rect">
            <a:avLst/>
          </a:prstGeom>
          <a:solidFill>
            <a:schemeClr val="accent5">
              <a:lumMod val="40000"/>
              <a:lumOff val="60000"/>
              <a:alpha val="82000"/>
            </a:schemeClr>
          </a:solidFill>
          <a:ln w="19050">
            <a:solidFill>
              <a:srgbClr val="FF0000"/>
            </a:solidFill>
          </a:ln>
        </p:spPr>
        <p:txBody>
          <a:bodyPr wrap="square" rtlCol="0">
            <a:spAutoFit/>
          </a:bodyPr>
          <a:lstStyle/>
          <a:p>
            <a:r>
              <a:rPr lang="en-US" altLang="zh-CN" sz="2800" b="1">
                <a:solidFill>
                  <a:schemeClr val="tx1"/>
                </a:solidFill>
                <a:effectLst/>
                <a:latin typeface="+mj-ea"/>
                <a:ea typeface="+mj-ea"/>
                <a:cs typeface="+mj-ea"/>
              </a:rPr>
              <a:t>4</a:t>
            </a:r>
            <a:r>
              <a:rPr lang="zh-CN" altLang="en-US" sz="2800" b="1">
                <a:solidFill>
                  <a:schemeClr val="tx1"/>
                </a:solidFill>
                <a:effectLst/>
                <a:latin typeface="+mj-ea"/>
                <a:ea typeface="+mj-ea"/>
                <a:cs typeface="+mj-ea"/>
              </a:rPr>
              <a:t>、明朝张居正改革</a:t>
            </a:r>
            <a:endParaRPr lang="zh-CN" altLang="en-US" sz="2800" b="1">
              <a:solidFill>
                <a:schemeClr val="tx1"/>
              </a:solidFill>
              <a:effectLst/>
              <a:latin typeface="+mj-ea"/>
              <a:ea typeface="+mj-ea"/>
              <a:cs typeface="+mj-ea"/>
            </a:endParaRPr>
          </a:p>
        </p:txBody>
      </p:sp>
      <p:sp>
        <p:nvSpPr>
          <p:cNvPr id="3" name="标题 3"/>
          <p:cNvSpPr>
            <a:spLocks noGrp="1"/>
          </p:cNvSpPr>
          <p:nvPr/>
        </p:nvSpPr>
        <p:spPr>
          <a:xfrm>
            <a:off x="167464" y="610835"/>
            <a:ext cx="6025298" cy="530729"/>
          </a:xfrm>
          <a:prstGeom prst="rect">
            <a:avLst/>
          </a:prstGeom>
          <a:solidFill>
            <a:schemeClr val="accent3">
              <a:lumMod val="40000"/>
              <a:lumOff val="60000"/>
            </a:schemeClr>
          </a:solidFill>
          <a:ln w="15875">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a:t>
            </a:r>
            <a:r>
              <a:rPr lang="en-US" altLang="zh-CN" sz="2700" b="1">
                <a:solidFill>
                  <a:schemeClr val="tx1"/>
                </a:solidFill>
                <a:latin typeface="+mn-ea"/>
              </a:rPr>
              <a:t>1</a:t>
            </a:r>
            <a:r>
              <a:rPr lang="zh-CN" altLang="en-US" sz="2700" b="1">
                <a:solidFill>
                  <a:schemeClr val="tx1"/>
                </a:solidFill>
                <a:latin typeface="+mn-ea"/>
              </a:rPr>
              <a:t>）</a:t>
            </a:r>
            <a:r>
              <a:rPr lang="zh-CN" sz="2700" b="1">
                <a:solidFill>
                  <a:schemeClr val="tx1"/>
                </a:solidFill>
                <a:latin typeface="+mn-ea"/>
              </a:rPr>
              <a:t>张居正改革</a:t>
            </a:r>
            <a:r>
              <a:rPr lang="en-US" altLang="zh-CN" sz="2700" b="1">
                <a:solidFill>
                  <a:schemeClr val="tx1"/>
                </a:solidFill>
                <a:latin typeface="+mn-ea"/>
              </a:rPr>
              <a:t>——</a:t>
            </a:r>
            <a:r>
              <a:rPr lang="zh-CN" altLang="en-US" sz="2700" b="1">
                <a:solidFill>
                  <a:schemeClr val="tx1"/>
                </a:solidFill>
                <a:latin typeface="+mn-ea"/>
              </a:rPr>
              <a:t>背景</a:t>
            </a:r>
            <a:endParaRPr lang="zh-CN" altLang="en-US" sz="2700" b="1">
              <a:solidFill>
                <a:schemeClr val="tx1"/>
              </a:solidFill>
              <a:latin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4352"/>
                                        </p:tgtEl>
                                        <p:attrNameLst>
                                          <p:attrName>style.visibility</p:attrName>
                                        </p:attrNameLst>
                                      </p:cBhvr>
                                      <p:to>
                                        <p:strVal val="visible"/>
                                      </p:to>
                                    </p:set>
                                    <p:animEffect transition="in" filter="wipe(down)">
                                      <p:cBhvr>
                                        <p:cTn id="7" dur="500"/>
                                        <p:tgtEl>
                                          <p:spTgt spid="14352"/>
                                        </p:tgtEl>
                                      </p:cBhvr>
                                    </p:animEffect>
                                  </p:childTnLst>
                                </p:cTn>
                              </p:par>
                            </p:childTnLst>
                          </p:cTn>
                        </p:par>
                        <p:par>
                          <p:cTn id="8" fill="hold" nodeType="afterGroup">
                            <p:stCondLst>
                              <p:cond delay="500"/>
                            </p:stCondLst>
                            <p:childTnLst>
                              <p:par>
                                <p:cTn id="9" presetID="22" presetClass="entr" presetSubtype="4" fill="hold" grpId="1" nodeType="afterEffect">
                                  <p:stCondLst>
                                    <p:cond delay="500"/>
                                  </p:stCondLst>
                                  <p:childTnLst>
                                    <p:set>
                                      <p:cBhvr>
                                        <p:cTn id="10" dur="1" fill="hold">
                                          <p:stCondLst>
                                            <p:cond delay="0"/>
                                          </p:stCondLst>
                                        </p:cTn>
                                        <p:tgtEl>
                                          <p:spTgt spid="14353"/>
                                        </p:tgtEl>
                                        <p:attrNameLst>
                                          <p:attrName>style.visibility</p:attrName>
                                        </p:attrNameLst>
                                      </p:cBhvr>
                                      <p:to>
                                        <p:strVal val="visible"/>
                                      </p:to>
                                    </p:set>
                                    <p:animEffect transition="in" filter="wipe(down)">
                                      <p:cBhvr>
                                        <p:cTn id="11" dur="500"/>
                                        <p:tgtEl>
                                          <p:spTgt spid="14353"/>
                                        </p:tgtEl>
                                      </p:cBhvr>
                                    </p:animEffect>
                                  </p:childTnLst>
                                </p:cTn>
                              </p:par>
                            </p:childTnLst>
                          </p:cTn>
                        </p:par>
                        <p:par>
                          <p:cTn id="12" fill="hold" nodeType="afterGroup">
                            <p:stCondLst>
                              <p:cond delay="1500"/>
                            </p:stCondLst>
                            <p:childTnLst>
                              <p:par>
                                <p:cTn id="13" presetID="22" presetClass="entr" presetSubtype="4" fill="hold" grpId="2" nodeType="afterEffect">
                                  <p:stCondLst>
                                    <p:cond delay="1000"/>
                                  </p:stCondLst>
                                  <p:childTnLst>
                                    <p:set>
                                      <p:cBhvr>
                                        <p:cTn id="14" dur="1" fill="hold">
                                          <p:stCondLst>
                                            <p:cond delay="0"/>
                                          </p:stCondLst>
                                        </p:cTn>
                                        <p:tgtEl>
                                          <p:spTgt spid="42001"/>
                                        </p:tgtEl>
                                        <p:attrNameLst>
                                          <p:attrName>style.visibility</p:attrName>
                                        </p:attrNameLst>
                                      </p:cBhvr>
                                      <p:to>
                                        <p:strVal val="visible"/>
                                      </p:to>
                                    </p:set>
                                    <p:animEffect transition="in" filter="wipe(down)">
                                      <p:cBhvr>
                                        <p:cTn id="15" dur="500"/>
                                        <p:tgtEl>
                                          <p:spTgt spid="42001"/>
                                        </p:tgtEl>
                                      </p:cBhvr>
                                    </p:animEffect>
                                  </p:childTnLst>
                                </p:cTn>
                              </p:par>
                            </p:childTnLst>
                          </p:cTn>
                        </p:par>
                      </p:childTnLst>
                    </p:cTn>
                  </p:par>
                  <p:par>
                    <p:cTn id="16" fill="hold" nodeType="clickPar">
                      <p:stCondLst>
                        <p:cond delay="indefinite"/>
                        <p:cond evt="onBegin" delay="0">
                          <p:tn val="15"/>
                        </p:cond>
                      </p:stCondLst>
                      <p:childTnLst>
                        <p:par>
                          <p:cTn id="17" fill="hold" nodeType="afterGroup">
                            <p:stCondLst>
                              <p:cond delay="0"/>
                            </p:stCondLst>
                            <p:childTnLst>
                              <p:par>
                                <p:cTn id="18" presetID="26" presetClass="entr" presetSubtype="0" fill="hold" grpId="3"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80">
                                          <p:stCondLst>
                                            <p:cond delay="0"/>
                                          </p:stCondLst>
                                        </p:cTn>
                                        <p:tgtEl>
                                          <p:spTgt spid="7"/>
                                        </p:tgtEl>
                                      </p:cBhvr>
                                    </p:animEffect>
                                    <p:anim calcmode="lin" valueType="num">
                                      <p:cBhvr>
                                        <p:cTn id="21"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6" dur="26">
                                          <p:stCondLst>
                                            <p:cond delay="650"/>
                                          </p:stCondLst>
                                        </p:cTn>
                                        <p:tgtEl>
                                          <p:spTgt spid="7"/>
                                        </p:tgtEl>
                                      </p:cBhvr>
                                      <p:to x="100000" y="60000"/>
                                    </p:animScale>
                                    <p:animScale>
                                      <p:cBhvr>
                                        <p:cTn id="27" dur="166" decel="50000">
                                          <p:stCondLst>
                                            <p:cond delay="676"/>
                                          </p:stCondLst>
                                        </p:cTn>
                                        <p:tgtEl>
                                          <p:spTgt spid="7"/>
                                        </p:tgtEl>
                                      </p:cBhvr>
                                      <p:to x="100000" y="100000"/>
                                    </p:animScale>
                                    <p:animScale>
                                      <p:cBhvr>
                                        <p:cTn id="28" dur="26">
                                          <p:stCondLst>
                                            <p:cond delay="1312"/>
                                          </p:stCondLst>
                                        </p:cTn>
                                        <p:tgtEl>
                                          <p:spTgt spid="7"/>
                                        </p:tgtEl>
                                      </p:cBhvr>
                                      <p:to x="100000" y="80000"/>
                                    </p:animScale>
                                    <p:animScale>
                                      <p:cBhvr>
                                        <p:cTn id="29" dur="166" decel="50000">
                                          <p:stCondLst>
                                            <p:cond delay="1338"/>
                                          </p:stCondLst>
                                        </p:cTn>
                                        <p:tgtEl>
                                          <p:spTgt spid="7"/>
                                        </p:tgtEl>
                                      </p:cBhvr>
                                      <p:to x="100000" y="100000"/>
                                    </p:animScale>
                                    <p:animScale>
                                      <p:cBhvr>
                                        <p:cTn id="30" dur="26">
                                          <p:stCondLst>
                                            <p:cond delay="1642"/>
                                          </p:stCondLst>
                                        </p:cTn>
                                        <p:tgtEl>
                                          <p:spTgt spid="7"/>
                                        </p:tgtEl>
                                      </p:cBhvr>
                                      <p:to x="100000" y="90000"/>
                                    </p:animScale>
                                    <p:animScale>
                                      <p:cBhvr>
                                        <p:cTn id="31" dur="166" decel="50000">
                                          <p:stCondLst>
                                            <p:cond delay="1668"/>
                                          </p:stCondLst>
                                        </p:cTn>
                                        <p:tgtEl>
                                          <p:spTgt spid="7"/>
                                        </p:tgtEl>
                                      </p:cBhvr>
                                      <p:to x="100000" y="100000"/>
                                    </p:animScale>
                                    <p:animScale>
                                      <p:cBhvr>
                                        <p:cTn id="32" dur="26">
                                          <p:stCondLst>
                                            <p:cond delay="1808"/>
                                          </p:stCondLst>
                                        </p:cTn>
                                        <p:tgtEl>
                                          <p:spTgt spid="7"/>
                                        </p:tgtEl>
                                      </p:cBhvr>
                                      <p:to x="100000" y="95000"/>
                                    </p:animScale>
                                    <p:animScale>
                                      <p:cBhvr>
                                        <p:cTn id="33"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52" grpId="0"/>
      <p:bldP spid="14353" grpId="1"/>
      <p:bldP spid="42001" grpId="2"/>
      <p:bldP spid="7" grpId="3"/>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graphicFrame>
        <p:nvGraphicFramePr>
          <p:cNvPr id="5" name="表格 4"/>
          <p:cNvGraphicFramePr>
            <a:graphicFrameLocks noGrp="1"/>
          </p:cNvGraphicFramePr>
          <p:nvPr>
            <p:custDataLst>
              <p:tags r:id="rId3"/>
            </p:custDataLst>
          </p:nvPr>
        </p:nvGraphicFramePr>
        <p:xfrm>
          <a:off x="148590" y="750570"/>
          <a:ext cx="8630285" cy="5971540"/>
        </p:xfrm>
        <a:graphic>
          <a:graphicData uri="http://schemas.openxmlformats.org/drawingml/2006/table">
            <a:tbl>
              <a:tblPr firstRow="1" bandRow="1">
                <a:tableStyleId>{5C22544A-7EE6-4342-B048-85BDC9FD1C3A}</a:tableStyleId>
              </a:tblPr>
              <a:tblGrid>
                <a:gridCol w="1304290"/>
                <a:gridCol w="1122680"/>
                <a:gridCol w="2218055"/>
                <a:gridCol w="3985260"/>
              </a:tblGrid>
              <a:tr h="520065">
                <a:tc>
                  <a:txBody>
                    <a:bodyPr vert="horz" wrap="square"/>
                    <a:lstStyle/>
                    <a:p>
                      <a:pPr algn="ctr">
                        <a:buNone/>
                      </a:pPr>
                      <a:r>
                        <a:rPr lang="zh-CN" altLang="en-US" sz="2400">
                          <a:solidFill>
                            <a:srgbClr val="FF0000"/>
                          </a:solidFill>
                          <a:latin typeface="黑体" panose="02010609060101010101" pitchFamily="2" charset="-122"/>
                          <a:ea typeface="黑体" panose="02010609060101010101" pitchFamily="2" charset="-122"/>
                          <a:cs typeface="黑体" panose="02010609060101010101" pitchFamily="2" charset="-122"/>
                        </a:rPr>
                        <a:t>项   目</a:t>
                      </a:r>
                      <a:endParaRPr lang="zh-CN" altLang="en-US" sz="2400">
                        <a:solidFill>
                          <a:srgbClr val="FF0000"/>
                        </a:solidFill>
                        <a:latin typeface="黑体" panose="02010609060101010101" pitchFamily="2" charset="-122"/>
                        <a:ea typeface="黑体" panose="02010609060101010101" pitchFamily="2" charset="-122"/>
                        <a:cs typeface="黑体" panose="02010609060101010101" pitchFamily="2" charset="-122"/>
                      </a:endParaRPr>
                    </a:p>
                  </a:txBody>
                  <a:tcPr marL="68580" marR="68580" marT="34290" marB="34290" anchor="ctr">
                    <a:solidFill>
                      <a:schemeClr val="accent3">
                        <a:lumMod val="40000"/>
                        <a:lumOff val="60000"/>
                      </a:schemeClr>
                    </a:solidFill>
                  </a:tcPr>
                </a:tc>
                <a:tc gridSpan="2">
                  <a:txBody>
                    <a:bodyPr vert="horz" wrap="square"/>
                    <a:lstStyle/>
                    <a:p>
                      <a:pPr algn="ctr">
                        <a:buNone/>
                      </a:pPr>
                      <a:r>
                        <a:rPr lang="zh-CN" altLang="en-US" sz="2400">
                          <a:solidFill>
                            <a:srgbClr val="FF0000"/>
                          </a:solidFill>
                          <a:latin typeface="黑体" panose="02010609060101010101" pitchFamily="2" charset="-122"/>
                          <a:ea typeface="黑体" panose="02010609060101010101" pitchFamily="2" charset="-122"/>
                          <a:cs typeface="黑体" panose="02010609060101010101" pitchFamily="2" charset="-122"/>
                        </a:rPr>
                        <a:t>措   施</a:t>
                      </a:r>
                      <a:endParaRPr lang="zh-CN" altLang="en-US" sz="2400">
                        <a:solidFill>
                          <a:srgbClr val="FF0000"/>
                        </a:solidFill>
                        <a:latin typeface="黑体" panose="02010609060101010101" pitchFamily="2" charset="-122"/>
                        <a:ea typeface="黑体" panose="02010609060101010101" pitchFamily="2" charset="-122"/>
                        <a:cs typeface="黑体" panose="02010609060101010101" pitchFamily="2" charset="-122"/>
                      </a:endParaRPr>
                    </a:p>
                  </a:txBody>
                  <a:tcPr marL="68580" marR="68580" marT="34290" marB="34290" anchor="ctr">
                    <a:solidFill>
                      <a:schemeClr val="accent3">
                        <a:lumMod val="40000"/>
                        <a:lumOff val="60000"/>
                      </a:schemeClr>
                    </a:solidFill>
                  </a:tcPr>
                </a:tc>
                <a:tc hMerge="1">
                  <a:txBody>
                    <a:bodyPr vert="horz" wrap="square"/>
                    <a:lstStyle/>
                    <a:p/>
                  </a:txBody>
                  <a:tcPr/>
                </a:tc>
                <a:tc>
                  <a:txBody>
                    <a:bodyPr vert="horz" wrap="square"/>
                    <a:lstStyle/>
                    <a:p>
                      <a:pPr algn="ctr">
                        <a:buNone/>
                      </a:pPr>
                      <a:r>
                        <a:rPr lang="zh-CN" altLang="en-US" sz="2400">
                          <a:solidFill>
                            <a:srgbClr val="FF0000"/>
                          </a:solidFill>
                          <a:latin typeface="黑体" panose="02010609060101010101" pitchFamily="2" charset="-122"/>
                          <a:ea typeface="黑体" panose="02010609060101010101" pitchFamily="2" charset="-122"/>
                          <a:cs typeface="黑体" panose="02010609060101010101" pitchFamily="2" charset="-122"/>
                        </a:rPr>
                        <a:t>作   用</a:t>
                      </a:r>
                      <a:endParaRPr lang="zh-CN" altLang="en-US" sz="2400">
                        <a:solidFill>
                          <a:srgbClr val="FF0000"/>
                        </a:solidFill>
                        <a:latin typeface="黑体" panose="02010609060101010101" pitchFamily="2" charset="-122"/>
                        <a:ea typeface="黑体" panose="02010609060101010101" pitchFamily="2" charset="-122"/>
                        <a:cs typeface="黑体" panose="02010609060101010101" pitchFamily="2" charset="-122"/>
                      </a:endParaRPr>
                    </a:p>
                  </a:txBody>
                  <a:tcPr marL="68580" marR="68580" marT="34290" marB="34290" anchor="ctr">
                    <a:solidFill>
                      <a:schemeClr val="accent3">
                        <a:lumMod val="40000"/>
                        <a:lumOff val="60000"/>
                      </a:schemeClr>
                    </a:solidFill>
                  </a:tcPr>
                </a:tc>
              </a:tr>
              <a:tr h="1040765">
                <a:tc>
                  <a:txBody>
                    <a:bodyPr vert="horz" wrap="square"/>
                    <a:lstStyle/>
                    <a:p>
                      <a:pPr algn="ctr"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rPr>
                        <a:t>政  治</a:t>
                      </a:r>
                      <a:endPar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p>
                      <a:pPr algn="ctr"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rPr>
                        <a:t>（整顿吏治）</a:t>
                      </a:r>
                      <a:endPar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txBody>
                  <a:tcPr marL="68580" marR="68580" marT="34290" marB="34290" anchor="ctr"/>
                </a:tc>
                <a:tc gridSpan="2">
                  <a:txBody>
                    <a:bodyPr vert="horz" wrap="square"/>
                    <a:lstStyle/>
                    <a:p>
                      <a:pPr algn="l"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sym typeface="+mn-ea"/>
                        </a:rPr>
                        <a:t>尊主权，课吏职、信赏罚、考成法</a:t>
                      </a:r>
                      <a:endParaRPr lang="zh-CN" altLang="en-US" sz="2400" b="1">
                        <a:solidFill>
                          <a:schemeClr val="tx1"/>
                        </a:solidFill>
                        <a:effectLst/>
                        <a:latin typeface="楷体" panose="02010609060101010101" pitchFamily="49" charset="-122"/>
                        <a:ea typeface="楷体" panose="02010609060101010101" pitchFamily="49" charset="-122"/>
                        <a:sym typeface="+mn-ea"/>
                      </a:endParaRPr>
                    </a:p>
                  </a:txBody>
                  <a:tcPr marL="68580" marR="68580" marT="34290" marB="34290" anchor="ctr"/>
                </a:tc>
                <a:tc hMerge="1">
                  <a:txBody>
                    <a:bodyPr vert="horz" wrap="square"/>
                    <a:lstStyle/>
                    <a:p/>
                  </a:txBody>
                  <a:tcPr/>
                </a:tc>
                <a:tc>
                  <a:txBody>
                    <a:bodyPr vert="horz" wrap="square"/>
                    <a:lstStyle/>
                    <a:p>
                      <a:pPr algn="l"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sym typeface="+mn-ea"/>
                        </a:rPr>
                        <a:t>卓有成效，为各项改革措施铺平了道路</a:t>
                      </a:r>
                      <a:endParaRPr lang="zh-CN" altLang="en-US" sz="2400" b="1">
                        <a:solidFill>
                          <a:schemeClr val="tx1"/>
                        </a:solidFill>
                        <a:effectLst/>
                        <a:latin typeface="楷体" panose="02010609060101010101" pitchFamily="49" charset="-122"/>
                        <a:ea typeface="楷体" panose="02010609060101010101" pitchFamily="49" charset="-122"/>
                        <a:sym typeface="+mn-ea"/>
                      </a:endParaRPr>
                    </a:p>
                  </a:txBody>
                  <a:tcPr marL="68580" marR="68580" marT="34290" marB="34290" anchor="ctr"/>
                </a:tc>
              </a:tr>
              <a:tr h="719455">
                <a:tc rowSpan="4">
                  <a:txBody>
                    <a:bodyPr vert="horz" wrap="square"/>
                    <a:lstStyle/>
                    <a:p>
                      <a:pPr algn="ctr"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rPr>
                        <a:t>军  事</a:t>
                      </a:r>
                      <a:endPar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p>
                      <a:pPr algn="ctr"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rPr>
                        <a:t>（</a:t>
                      </a:r>
                      <a:r>
                        <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边防新政</a:t>
                      </a:r>
                      <a:r>
                        <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rPr>
                        <a:t>）</a:t>
                      </a:r>
                      <a:endPar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txBody>
                  <a:tcPr marL="68580" marR="68580" marT="34290" marB="34290" anchor="ctr"/>
                </a:tc>
                <a:tc rowSpan="2">
                  <a:txBody>
                    <a:bodyPr vert="horz" wrap="square"/>
                    <a:lstStyle/>
                    <a:p>
                      <a:pPr algn="l"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cs typeface="黑体" panose="02010609060101010101" pitchFamily="2" charset="-122"/>
                          <a:sym typeface="+mn-ea"/>
                        </a:rPr>
                        <a:t>内修防备</a:t>
                      </a:r>
                      <a:endParaRPr lang="zh-CN" altLang="en-US" sz="2400" b="1">
                        <a:solidFill>
                          <a:schemeClr val="tx1"/>
                        </a:solidFill>
                        <a:effectLst/>
                        <a:latin typeface="楷体" panose="02010609060101010101" pitchFamily="49" charset="-122"/>
                        <a:ea typeface="楷体" panose="02010609060101010101" pitchFamily="49" charset="-122"/>
                        <a:cs typeface="黑体" panose="02010609060101010101" pitchFamily="2" charset="-122"/>
                        <a:sym typeface="+mn-ea"/>
                      </a:endParaRPr>
                    </a:p>
                  </a:txBody>
                  <a:tcPr marL="68580" marR="68580" marT="34290" marB="34290" anchor="ctr"/>
                </a:tc>
                <a:tc>
                  <a:txBody>
                    <a:bodyPr vert="horz" wrap="square"/>
                    <a:lstStyle/>
                    <a:p>
                      <a:pPr algn="l"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sym typeface="+mn-ea"/>
                        </a:rPr>
                        <a:t>起用边将，积极操练兵马</a:t>
                      </a:r>
                      <a:endParaRPr lang="zh-CN" altLang="en-US" sz="2400" b="1">
                        <a:solidFill>
                          <a:schemeClr val="tx1"/>
                        </a:solidFill>
                        <a:effectLst/>
                        <a:latin typeface="楷体" panose="02010609060101010101" pitchFamily="49" charset="-122"/>
                        <a:ea typeface="楷体" panose="02010609060101010101" pitchFamily="49" charset="-122"/>
                        <a:sym typeface="+mn-ea"/>
                      </a:endParaRPr>
                    </a:p>
                  </a:txBody>
                  <a:tcPr marL="68580" marR="68580" marT="34290" marB="34290" anchor="ctr"/>
                </a:tc>
                <a:tc rowSpan="4">
                  <a:txBody>
                    <a:bodyPr vert="horz" wrap="square"/>
                    <a:lstStyle/>
                    <a:p>
                      <a:pPr algn="l" fontAlgn="auto">
                        <a:lnSpc>
                          <a:spcPts val="2200"/>
                        </a:lnSpc>
                      </a:pPr>
                      <a:r>
                        <a:rPr lang="en-US" altLang="zh-CN" sz="2400" b="1">
                          <a:solidFill>
                            <a:schemeClr val="tx1"/>
                          </a:solidFill>
                          <a:effectLst/>
                          <a:latin typeface="楷体" panose="02010609060101010101" pitchFamily="49" charset="-122"/>
                          <a:ea typeface="楷体" panose="02010609060101010101" pitchFamily="49" charset="-122"/>
                          <a:sym typeface="+mn-ea"/>
                        </a:rPr>
                        <a:t>①</a:t>
                      </a:r>
                      <a:r>
                        <a:rPr lang="zh-CN" altLang="en-US" sz="2400" b="1">
                          <a:solidFill>
                            <a:schemeClr val="tx1"/>
                          </a:solidFill>
                          <a:effectLst/>
                          <a:latin typeface="楷体" panose="02010609060101010101" pitchFamily="49" charset="-122"/>
                          <a:ea typeface="楷体" panose="02010609060101010101" pitchFamily="49" charset="-122"/>
                          <a:sym typeface="+mn-ea"/>
                        </a:rPr>
                        <a:t>使边塞政局稳定、经济发展、商贸活跃；</a:t>
                      </a:r>
                      <a:r>
                        <a:rPr lang="en-US" altLang="zh-CN" sz="2400" b="1">
                          <a:solidFill>
                            <a:schemeClr val="tx1"/>
                          </a:solidFill>
                          <a:effectLst/>
                          <a:latin typeface="楷体" panose="02010609060101010101" pitchFamily="49" charset="-122"/>
                          <a:ea typeface="楷体" panose="02010609060101010101" pitchFamily="49" charset="-122"/>
                          <a:sym typeface="+mn-ea"/>
                        </a:rPr>
                        <a:t>②</a:t>
                      </a:r>
                      <a:r>
                        <a:rPr lang="zh-CN" altLang="en-US" sz="2400" b="1">
                          <a:solidFill>
                            <a:schemeClr val="tx1"/>
                          </a:solidFill>
                          <a:effectLst/>
                          <a:latin typeface="楷体" panose="02010609060101010101" pitchFamily="49" charset="-122"/>
                          <a:ea typeface="楷体" panose="02010609060101010101" pitchFamily="49" charset="-122"/>
                          <a:sym typeface="+mn-ea"/>
                        </a:rPr>
                        <a:t>蒙汉间在思想、文化和习俗相互熏染融合；</a:t>
                      </a:r>
                      <a:endParaRPr lang="zh-CN" altLang="en-US" sz="2400" b="1">
                        <a:solidFill>
                          <a:schemeClr val="tx1"/>
                        </a:solidFill>
                        <a:effectLst/>
                        <a:latin typeface="楷体" panose="02010609060101010101" pitchFamily="49" charset="-122"/>
                        <a:ea typeface="楷体" panose="02010609060101010101" pitchFamily="49" charset="-122"/>
                        <a:sym typeface="+mn-ea"/>
                      </a:endParaRPr>
                    </a:p>
                    <a:p>
                      <a:pPr algn="l" fontAlgn="auto">
                        <a:lnSpc>
                          <a:spcPts val="2200"/>
                        </a:lnSpc>
                      </a:pPr>
                      <a:r>
                        <a:rPr lang="en-US" altLang="zh-CN" sz="2400" b="1">
                          <a:solidFill>
                            <a:schemeClr val="tx1"/>
                          </a:solidFill>
                          <a:effectLst/>
                          <a:latin typeface="楷体" panose="02010609060101010101" pitchFamily="49" charset="-122"/>
                          <a:ea typeface="楷体" panose="02010609060101010101" pitchFamily="49" charset="-122"/>
                          <a:sym typeface="+mn-ea"/>
                        </a:rPr>
                        <a:t>③</a:t>
                      </a:r>
                      <a:r>
                        <a:rPr lang="zh-CN" altLang="en-US" sz="2400" b="1">
                          <a:solidFill>
                            <a:schemeClr val="tx1"/>
                          </a:solidFill>
                          <a:effectLst/>
                          <a:latin typeface="楷体" panose="02010609060101010101" pitchFamily="49" charset="-122"/>
                          <a:ea typeface="楷体" panose="02010609060101010101" pitchFamily="49" charset="-122"/>
                          <a:sym typeface="+mn-ea"/>
                        </a:rPr>
                        <a:t>统一的多民族国家得到进一步巩固和发展。</a:t>
                      </a:r>
                      <a:endParaRPr lang="zh-CN" altLang="en-US" sz="2400" b="1">
                        <a:solidFill>
                          <a:schemeClr val="tx1"/>
                        </a:solidFill>
                        <a:effectLst/>
                        <a:latin typeface="楷体" panose="02010609060101010101" pitchFamily="49" charset="-122"/>
                        <a:ea typeface="楷体" panose="02010609060101010101" pitchFamily="49" charset="-122"/>
                        <a:sym typeface="+mn-ea"/>
                      </a:endParaRPr>
                    </a:p>
                  </a:txBody>
                  <a:tcPr marL="68580" marR="68580" marT="34290" marB="34290" anchor="ctr"/>
                </a:tc>
              </a:tr>
              <a:tr h="433070">
                <a:tc vMerge="1">
                  <a:txBody>
                    <a:bodyPr vert="horz" wrap="square"/>
                    <a:lstStyle/>
                    <a:p/>
                  </a:txBody>
                  <a:tcPr/>
                </a:tc>
                <a:tc vMerge="1">
                  <a:txBody>
                    <a:bodyPr vert="horz" wrap="square"/>
                    <a:lstStyle/>
                    <a:p/>
                  </a:txBody>
                  <a:tcPr/>
                </a:tc>
                <a:tc>
                  <a:txBody>
                    <a:bodyPr vert="horz" wrap="square"/>
                    <a:lstStyle/>
                    <a:p>
                      <a:pPr algn="l"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sym typeface="+mn-ea"/>
                        </a:rPr>
                        <a:t>大力增修、加固长城</a:t>
                      </a:r>
                      <a:endParaRPr lang="zh-CN" altLang="en-US" sz="2400" b="1">
                        <a:solidFill>
                          <a:schemeClr val="tx1"/>
                        </a:solidFill>
                        <a:effectLst/>
                        <a:latin typeface="楷体" panose="02010609060101010101" pitchFamily="49" charset="-122"/>
                        <a:ea typeface="楷体" panose="02010609060101010101" pitchFamily="49" charset="-122"/>
                        <a:sym typeface="+mn-ea"/>
                      </a:endParaRPr>
                    </a:p>
                  </a:txBody>
                  <a:tcPr marL="68580" marR="68580" marT="34290" marB="34290" anchor="ctr"/>
                </a:tc>
                <a:tc vMerge="1">
                  <a:txBody>
                    <a:bodyPr vert="horz" wrap="square"/>
                    <a:lstStyle/>
                    <a:p/>
                  </a:txBody>
                  <a:tcPr/>
                </a:tc>
              </a:tr>
              <a:tr h="433070">
                <a:tc vMerge="1">
                  <a:txBody>
                    <a:bodyPr vert="horz" wrap="square"/>
                    <a:lstStyle/>
                    <a:p/>
                  </a:txBody>
                  <a:tcPr/>
                </a:tc>
                <a:tc rowSpan="2">
                  <a:txBody>
                    <a:bodyPr vert="horz" wrap="square"/>
                    <a:lstStyle/>
                    <a:p>
                      <a:pPr algn="l"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cs typeface="黑体" panose="02010609060101010101" pitchFamily="2" charset="-122"/>
                          <a:sym typeface="+mn-ea"/>
                        </a:rPr>
                        <a:t>外示羁縻</a:t>
                      </a:r>
                      <a:endParaRPr lang="zh-CN" altLang="en-US" sz="2400" b="1">
                        <a:solidFill>
                          <a:schemeClr val="tx1"/>
                        </a:solidFill>
                        <a:effectLst/>
                        <a:latin typeface="楷体" pitchFamily="49" charset="-122"/>
                        <a:ea typeface="楷体" pitchFamily="49" charset="-122"/>
                        <a:cs typeface="黑体" panose="02010609060101010101" pitchFamily="2" charset="-122"/>
                        <a:sym typeface="+mn-ea"/>
                      </a:endParaRPr>
                    </a:p>
                  </a:txBody>
                  <a:tcPr marL="68580" marR="68580" marT="34290" marB="34290" anchor="ctr"/>
                </a:tc>
                <a:tc>
                  <a:txBody>
                    <a:bodyPr vert="horz" wrap="square"/>
                    <a:lstStyle/>
                    <a:p>
                      <a:pPr algn="l"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sym typeface="+mn-ea"/>
                        </a:rPr>
                        <a:t>改善汉蒙关系，</a:t>
                      </a:r>
                      <a:endParaRPr lang="zh-CN" altLang="en-US" sz="2400" b="1">
                        <a:solidFill>
                          <a:schemeClr val="tx1"/>
                        </a:solidFill>
                        <a:effectLst/>
                        <a:latin typeface="楷体" panose="02010609060101010101" pitchFamily="49" charset="-122"/>
                        <a:ea typeface="楷体" panose="02010609060101010101" pitchFamily="49" charset="-122"/>
                        <a:sym typeface="+mn-ea"/>
                      </a:endParaRPr>
                    </a:p>
                  </a:txBody>
                  <a:tcPr marL="68580" marR="68580" marT="34290" marB="34290" anchor="ctr"/>
                </a:tc>
                <a:tc vMerge="1">
                  <a:txBody>
                    <a:bodyPr vert="horz" wrap="square"/>
                    <a:lstStyle/>
                    <a:p/>
                  </a:txBody>
                  <a:tcPr/>
                </a:tc>
              </a:tr>
              <a:tr h="433070">
                <a:tc vMerge="1">
                  <a:txBody>
                    <a:bodyPr vert="horz" wrap="square"/>
                    <a:lstStyle/>
                    <a:p/>
                  </a:txBody>
                  <a:tcPr/>
                </a:tc>
                <a:tc vMerge="1">
                  <a:txBody>
                    <a:bodyPr vert="horz" wrap="square"/>
                    <a:lstStyle/>
                    <a:p/>
                  </a:txBody>
                  <a:tcPr/>
                </a:tc>
                <a:tc>
                  <a:txBody>
                    <a:bodyPr vert="horz" wrap="square"/>
                    <a:lstStyle/>
                    <a:p>
                      <a:pPr algn="l"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sym typeface="+mn-ea"/>
                        </a:rPr>
                        <a:t>加强互市友好来往</a:t>
                      </a:r>
                      <a:endParaRPr lang="zh-CN" altLang="en-US" sz="2400" b="1">
                        <a:solidFill>
                          <a:schemeClr val="tx1"/>
                        </a:solidFill>
                        <a:effectLst/>
                        <a:latin typeface="楷体" panose="02010609060101010101" pitchFamily="49" charset="-122"/>
                        <a:ea typeface="楷体" panose="02010609060101010101" pitchFamily="49" charset="-122"/>
                        <a:sym typeface="+mn-ea"/>
                      </a:endParaRPr>
                    </a:p>
                  </a:txBody>
                  <a:tcPr marL="68580" marR="68580" marT="34290" marB="34290" anchor="ctr"/>
                </a:tc>
                <a:tc vMerge="1">
                  <a:txBody>
                    <a:bodyPr vert="horz" wrap="square"/>
                    <a:lstStyle/>
                    <a:p/>
                  </a:txBody>
                  <a:tcPr/>
                </a:tc>
              </a:tr>
              <a:tr h="421640">
                <a:tc rowSpan="2">
                  <a:txBody>
                    <a:bodyPr vert="horz" wrap="square"/>
                    <a:lstStyle/>
                    <a:p>
                      <a:pPr algn="ctr"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rPr>
                        <a:t>经  济</a:t>
                      </a:r>
                      <a:endPar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p>
                      <a:pPr algn="ctr"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rPr>
                        <a:t>（</a:t>
                      </a:r>
                      <a:r>
                        <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赋税改革</a:t>
                      </a:r>
                      <a:r>
                        <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rPr>
                        <a:t>）</a:t>
                      </a:r>
                      <a:endPar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txBody>
                  <a:tcPr marL="68580" marR="68580" marT="34290" marB="34290" anchor="ctr"/>
                </a:tc>
                <a:tc gridSpan="2">
                  <a:txBody>
                    <a:bodyPr vert="horz" wrap="square"/>
                    <a:lstStyle/>
                    <a:p>
                      <a:pPr algn="l"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sym typeface="+mn-ea"/>
                        </a:rPr>
                        <a:t>清丈田地</a:t>
                      </a:r>
                      <a:endParaRPr lang="zh-CN" altLang="en-US" sz="2400" b="1">
                        <a:solidFill>
                          <a:schemeClr val="tx1"/>
                        </a:solidFill>
                        <a:effectLst/>
                        <a:latin typeface="楷体" panose="02010609060101010101" pitchFamily="49" charset="-122"/>
                        <a:ea typeface="楷体" panose="02010609060101010101" pitchFamily="49" charset="-122"/>
                        <a:sym typeface="+mn-ea"/>
                      </a:endParaRPr>
                    </a:p>
                  </a:txBody>
                  <a:tcPr marL="68580" marR="68580" marT="34290" marB="34290" anchor="ctr"/>
                </a:tc>
                <a:tc hMerge="1">
                  <a:txBody>
                    <a:bodyPr vert="horz" wrap="square"/>
                    <a:lstStyle/>
                    <a:p/>
                  </a:txBody>
                  <a:tcPr/>
                </a:tc>
                <a:tc rowSpan="2">
                  <a:txBody>
                    <a:bodyPr vert="horz" wrap="square"/>
                    <a:lstStyle/>
                    <a:p>
                      <a:pPr algn="l" fontAlgn="auto">
                        <a:lnSpc>
                          <a:spcPts val="2200"/>
                        </a:lnSpc>
                        <a:buNone/>
                      </a:pPr>
                      <a:r>
                        <a:rPr lang="en-US" altLang="zh-CN" sz="24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①</a:t>
                      </a:r>
                      <a:r>
                        <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国家税收增加；</a:t>
                      </a:r>
                      <a:endPar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p>
                      <a:pPr algn="l" fontAlgn="auto">
                        <a:lnSpc>
                          <a:spcPts val="2200"/>
                        </a:lnSpc>
                        <a:buNone/>
                      </a:pPr>
                      <a:r>
                        <a:rPr lang="en-US" altLang="zh-CN" sz="24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②</a:t>
                      </a:r>
                      <a:r>
                        <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农民负担减轻，对国家依附关系有所放松；</a:t>
                      </a:r>
                      <a:endPar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p>
                      <a:pPr algn="l" fontAlgn="auto">
                        <a:lnSpc>
                          <a:spcPts val="2200"/>
                        </a:lnSpc>
                        <a:buNone/>
                      </a:pPr>
                      <a:r>
                        <a:rPr lang="en-US" altLang="zh-CN" sz="24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③</a:t>
                      </a:r>
                      <a:r>
                        <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稳定农业的发展，刺激了商品经济和资本</a:t>
                      </a:r>
                      <a:br>
                        <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br>
                      <a:r>
                        <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主义关系萌芽的发展。</a:t>
                      </a:r>
                      <a:endParaRPr lang="zh-CN" altLang="en-US" sz="2400" b="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txBody>
                  <a:tcPr marL="68580" marR="68580" marT="34290" marB="34290" anchor="ctr"/>
                </a:tc>
              </a:tr>
              <a:tr h="1581785">
                <a:tc vMerge="1">
                  <a:txBody>
                    <a:bodyPr vert="horz" wrap="square"/>
                    <a:lstStyle/>
                    <a:p/>
                  </a:txBody>
                  <a:tcPr/>
                </a:tc>
                <a:tc gridSpan="2">
                  <a:txBody>
                    <a:bodyPr vert="horz" wrap="square"/>
                    <a:lstStyle/>
                    <a:p>
                      <a:pPr algn="l" fontAlgn="auto">
                        <a:lnSpc>
                          <a:spcPts val="2200"/>
                        </a:lnSpc>
                        <a:buNone/>
                      </a:pPr>
                      <a:r>
                        <a:rPr lang="zh-CN" altLang="en-US" sz="2400" b="1">
                          <a:solidFill>
                            <a:schemeClr val="tx1"/>
                          </a:solidFill>
                          <a:effectLst/>
                          <a:latin typeface="楷体" panose="02010609060101010101" pitchFamily="49" charset="-122"/>
                          <a:ea typeface="楷体" panose="02010609060101010101" pitchFamily="49" charset="-122"/>
                          <a:sym typeface="+mn-ea"/>
                        </a:rPr>
                        <a:t>一条鞭法</a:t>
                      </a:r>
                      <a:endParaRPr lang="zh-CN" altLang="en-US" sz="2400" b="1">
                        <a:solidFill>
                          <a:schemeClr val="tx1"/>
                        </a:solidFill>
                        <a:effectLst/>
                        <a:latin typeface="楷体" pitchFamily="49" charset="-122"/>
                        <a:ea typeface="楷体" pitchFamily="49" charset="-122"/>
                        <a:sym typeface="+mn-ea"/>
                      </a:endParaRPr>
                    </a:p>
                  </a:txBody>
                  <a:tcPr marL="68580" marR="68580" marT="34290" marB="34290" anchor="ctr"/>
                </a:tc>
                <a:tc hMerge="1">
                  <a:txBody>
                    <a:bodyPr vert="horz" wrap="square"/>
                    <a:lstStyle/>
                    <a:p/>
                  </a:txBody>
                  <a:tcPr/>
                </a:tc>
                <a:tc vMerge="1">
                  <a:txBody>
                    <a:bodyPr vert="horz" wrap="square"/>
                    <a:lstStyle/>
                    <a:p/>
                  </a:txBody>
                  <a:tcPr/>
                </a:tc>
              </a:tr>
            </a:tbl>
          </a:graphicData>
        </a:graphic>
      </p:graphicFrame>
      <p:sp>
        <p:nvSpPr>
          <p:cNvPr id="7" name="标题 3"/>
          <p:cNvSpPr>
            <a:spLocks noGrp="1"/>
          </p:cNvSpPr>
          <p:nvPr/>
        </p:nvSpPr>
        <p:spPr>
          <a:xfrm>
            <a:off x="332564" y="219675"/>
            <a:ext cx="6025298" cy="530729"/>
          </a:xfrm>
          <a:prstGeom prst="rect">
            <a:avLst/>
          </a:prstGeom>
          <a:solidFill>
            <a:srgbClr val="FFFF00"/>
          </a:solidFill>
          <a:ln>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mn-ea"/>
              </a:rPr>
              <a:t>（</a:t>
            </a:r>
            <a:r>
              <a:rPr lang="en-US" altLang="zh-CN" sz="2700" b="1">
                <a:solidFill>
                  <a:schemeClr val="tx1"/>
                </a:solidFill>
                <a:latin typeface="+mn-ea"/>
              </a:rPr>
              <a:t>2</a:t>
            </a:r>
            <a:r>
              <a:rPr lang="zh-CN" altLang="en-US" sz="2700" b="1">
                <a:solidFill>
                  <a:schemeClr val="tx1"/>
                </a:solidFill>
                <a:latin typeface="+mn-ea"/>
              </a:rPr>
              <a:t>）</a:t>
            </a:r>
            <a:r>
              <a:rPr lang="zh-CN" sz="2700" b="1">
                <a:solidFill>
                  <a:schemeClr val="tx1"/>
                </a:solidFill>
                <a:latin typeface="+mn-ea"/>
              </a:rPr>
              <a:t>张居正改革</a:t>
            </a:r>
            <a:r>
              <a:rPr lang="en-US" altLang="zh-CN" sz="2700" b="1">
                <a:solidFill>
                  <a:schemeClr val="tx1"/>
                </a:solidFill>
                <a:latin typeface="+mn-ea"/>
              </a:rPr>
              <a:t>——</a:t>
            </a:r>
            <a:r>
              <a:rPr lang="zh-CN" altLang="en-US" sz="2700" b="1">
                <a:solidFill>
                  <a:schemeClr val="tx1"/>
                </a:solidFill>
                <a:latin typeface="+mn-ea"/>
              </a:rPr>
              <a:t>内容</a:t>
            </a:r>
            <a:endParaRPr lang="zh-CN" altLang="en-US" sz="2700" b="1">
              <a:solidFill>
                <a:schemeClr val="tx1"/>
              </a:solidFill>
              <a:latin typeface="+mn-ea"/>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6" name="标题 3"/>
          <p:cNvSpPr>
            <a:spLocks noGrp="1"/>
          </p:cNvSpPr>
          <p:nvPr/>
        </p:nvSpPr>
        <p:spPr>
          <a:xfrm>
            <a:off x="424004" y="239360"/>
            <a:ext cx="6025298" cy="530729"/>
          </a:xfrm>
          <a:prstGeom prst="rect">
            <a:avLst/>
          </a:prstGeom>
          <a:solidFill>
            <a:srgbClr val="FFFF00"/>
          </a:solidFill>
          <a:ln w="19050">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800" b="1">
                <a:solidFill>
                  <a:schemeClr val="tx1"/>
                </a:solidFill>
                <a:latin typeface="+mn-ea"/>
              </a:rPr>
              <a:t>（</a:t>
            </a:r>
            <a:r>
              <a:rPr lang="en-US" altLang="zh-CN" sz="2800" b="1">
                <a:solidFill>
                  <a:schemeClr val="tx1"/>
                </a:solidFill>
                <a:latin typeface="+mn-ea"/>
              </a:rPr>
              <a:t>3</a:t>
            </a:r>
            <a:r>
              <a:rPr lang="zh-CN" altLang="en-US" sz="2800" b="1">
                <a:solidFill>
                  <a:schemeClr val="tx1"/>
                </a:solidFill>
                <a:latin typeface="+mn-ea"/>
              </a:rPr>
              <a:t>）</a:t>
            </a:r>
            <a:r>
              <a:rPr lang="zh-CN" sz="2800" b="1">
                <a:solidFill>
                  <a:schemeClr val="tx1"/>
                </a:solidFill>
                <a:latin typeface="+mn-ea"/>
              </a:rPr>
              <a:t>张居正改革</a:t>
            </a:r>
            <a:r>
              <a:rPr lang="en-US" altLang="zh-CN" sz="2800" b="1">
                <a:solidFill>
                  <a:schemeClr val="tx1"/>
                </a:solidFill>
                <a:latin typeface="+mn-ea"/>
              </a:rPr>
              <a:t>——</a:t>
            </a:r>
            <a:r>
              <a:rPr lang="zh-CN" altLang="en-US" sz="2800" b="1">
                <a:solidFill>
                  <a:schemeClr val="tx1"/>
                </a:solidFill>
                <a:latin typeface="+mn-ea"/>
              </a:rPr>
              <a:t>效果</a:t>
            </a:r>
            <a:endParaRPr lang="zh-CN" altLang="en-US" sz="2800" b="1">
              <a:solidFill>
                <a:schemeClr val="tx1"/>
              </a:solidFill>
              <a:latin typeface="+mn-ea"/>
            </a:endParaRPr>
          </a:p>
        </p:txBody>
      </p:sp>
      <p:pic>
        <p:nvPicPr>
          <p:cNvPr id="9" name="图片 8"/>
          <p:cNvPicPr>
            <a:picLocks noChangeAspect="1"/>
          </p:cNvPicPr>
          <p:nvPr>
            <p:custDataLst>
              <p:tags r:id="rId4"/>
            </p:custDataLst>
          </p:nvPr>
        </p:nvPicPr>
        <p:blipFill>
          <a:blip r:embed="rId3"/>
          <a:stretch>
            <a:fillRect/>
          </a:stretch>
        </p:blipFill>
        <p:spPr>
          <a:xfrm flipH="1">
            <a:off x="5732621" y="857250"/>
            <a:ext cx="3411379" cy="5143500"/>
          </a:xfrm>
          <a:prstGeom prst="rect">
            <a:avLst/>
          </a:prstGeom>
        </p:spPr>
      </p:pic>
      <p:sp>
        <p:nvSpPr>
          <p:cNvPr id="13" name="流程图: 可选过程 12"/>
          <p:cNvSpPr/>
          <p:nvPr/>
        </p:nvSpPr>
        <p:spPr>
          <a:xfrm>
            <a:off x="263525" y="857250"/>
            <a:ext cx="6186170" cy="2599055"/>
          </a:xfrm>
          <a:prstGeom prst="flowChartAlternateProcess">
            <a:avLst/>
          </a:prstGeom>
          <a:solidFill>
            <a:schemeClr val="accent4">
              <a:lumMod val="20000"/>
              <a:lumOff val="80000"/>
            </a:schemeClr>
          </a:solidFill>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auto">
              <a:lnSpc>
                <a:spcPts val="3660"/>
              </a:lnSpc>
            </a:pPr>
            <a:r>
              <a:rPr lang="en-US" altLang="zh-CN" sz="18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故辅居正，受遗辅政，事皇祖者十年，肩劳任怨，举废饬弛，弼成万历初年之治。其时中外义安，海内殷阜，纪纲法度，莫不修明。功在社稷，日久论定，人益追思。 </a:t>
            </a:r>
            <a:endPar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gn="l" fontAlgn="auto">
              <a:lnSpc>
                <a:spcPts val="3660"/>
              </a:lnSpc>
            </a:pP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明史</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张居正</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400"/>
          </a:p>
        </p:txBody>
      </p:sp>
      <p:sp>
        <p:nvSpPr>
          <p:cNvPr id="5" name="文本框 4"/>
          <p:cNvSpPr txBox="1"/>
          <p:nvPr/>
        </p:nvSpPr>
        <p:spPr>
          <a:xfrm>
            <a:off x="82550" y="3580765"/>
            <a:ext cx="6070600" cy="953135"/>
          </a:xfrm>
          <a:prstGeom prst="rect">
            <a:avLst/>
          </a:prstGeom>
          <a:noFill/>
        </p:spPr>
        <p:txBody>
          <a:bodyPr wrap="square" rtlCol="0" anchor="t">
            <a:spAutoFit/>
          </a:bodyPr>
          <a:lstStyle/>
          <a:p>
            <a:pPr marL="457200" indent="-457200" algn="l">
              <a:buFont typeface="Wingdings" panose="05000000000000000000"/>
              <a:buChar char="Ø"/>
            </a:pPr>
            <a:r>
              <a:rPr lang="zh-CN" altLang="en-US" sz="2800" b="1">
                <a:solidFill>
                  <a:schemeClr val="tx1"/>
                </a:solidFill>
                <a:sym typeface="+mn-ea"/>
              </a:rPr>
              <a:t>探究：根据材料分析张居正改革有哪些作用？</a:t>
            </a:r>
            <a:endParaRPr lang="zh-CN" altLang="en-US" sz="2800" b="1">
              <a:solidFill>
                <a:schemeClr val="tx1"/>
              </a:solidFill>
              <a:sym typeface="+mn-ea"/>
            </a:endParaRPr>
          </a:p>
        </p:txBody>
      </p:sp>
      <p:sp>
        <p:nvSpPr>
          <p:cNvPr id="7" name="文本框 6"/>
          <p:cNvSpPr txBox="1"/>
          <p:nvPr/>
        </p:nvSpPr>
        <p:spPr>
          <a:xfrm>
            <a:off x="263525" y="4533900"/>
            <a:ext cx="5621020" cy="2258695"/>
          </a:xfrm>
          <a:prstGeom prst="rect">
            <a:avLst/>
          </a:prstGeom>
          <a:noFill/>
        </p:spPr>
        <p:txBody>
          <a:bodyPr wrap="square" rtlCol="0">
            <a:spAutoFit/>
          </a:bodyPr>
          <a:lstStyle/>
          <a:p>
            <a:pPr marL="342900" indent="-342900" fontAlgn="auto">
              <a:lnSpc>
                <a:spcPts val="3380"/>
              </a:lnSpc>
              <a:buFont typeface="Wingdings" panose="05000000000000000000"/>
              <a:buChar char="u"/>
            </a:pP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国家财政收入增加，社会经济有所恢复和发展；</a:t>
            </a:r>
            <a:endParaRPr lang="zh-CN" altLang="en-US" sz="2400" b="1">
              <a:solidFill>
                <a:schemeClr val="tx1"/>
              </a:solidFill>
              <a:latin typeface="宋体" pitchFamily="2" charset="-122"/>
              <a:ea typeface="宋体" panose="02010600030101010101" pitchFamily="2" charset="-122"/>
              <a:cs typeface="宋体" panose="02010600030101010101" pitchFamily="2" charset="-122"/>
            </a:endParaRPr>
          </a:p>
          <a:p>
            <a:pPr marL="342900" indent="-342900" fontAlgn="auto">
              <a:lnSpc>
                <a:spcPts val="3380"/>
              </a:lnSpc>
              <a:buFont typeface="Wingdings" panose="05000000000000000000"/>
              <a:buChar char="u"/>
            </a:pP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社会矛盾相对缓和，严重的封建统治危机得到暂时缓解，万历初年明朝一度有了</a:t>
            </a:r>
            <a:r>
              <a:rPr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中兴</a:t>
            </a:r>
            <a:r>
              <a:rPr lang="en-US" altLang="zh-CN" sz="24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rPr>
              <a:t>的景象。</a:t>
            </a:r>
            <a:endParaRPr lang="zh-CN" altLang="en-US" sz="2400" b="1">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8" name="矩形 37"/>
          <p:cNvSpPr/>
          <p:nvPr/>
        </p:nvSpPr>
        <p:spPr>
          <a:xfrm>
            <a:off x="1632655" y="4307778"/>
            <a:ext cx="1625199" cy="437515"/>
          </a:xfrm>
          <a:prstGeom prst="rect">
            <a:avLst/>
          </a:prstGeom>
        </p:spPr>
        <p:txBody>
          <a:bodyPr wrap="square">
            <a:spAutoFit/>
          </a:bodyPr>
          <a:lstStyle/>
          <a:p>
            <a:pPr>
              <a:lnSpc>
                <a:spcPct val="150000"/>
              </a:lnSpc>
            </a:pPr>
            <a:r>
              <a:rPr lang="zh-CN" altLang="en-US" sz="1500" b="1">
                <a:solidFill>
                  <a:schemeClr val="bg1"/>
                </a:solidFill>
                <a:latin typeface="微软雅黑" panose="020b0503020204020204" charset="-122"/>
                <a:ea typeface="微软雅黑" panose="020b0503020204020204" charset="-122"/>
              </a:rPr>
              <a:t>请在此输入标题</a:t>
            </a:r>
            <a:endParaRPr lang="en-US" altLang="zh-CN" sz="1500" b="1">
              <a:solidFill>
                <a:schemeClr val="bg1"/>
              </a:solidFill>
              <a:latin typeface="微软雅黑" panose="020b0503020204020204" charset="-122"/>
              <a:ea typeface="微软雅黑" panose="020b0503020204020204" charset="-122"/>
            </a:endParaRPr>
          </a:p>
        </p:txBody>
      </p:sp>
      <p:sp>
        <p:nvSpPr>
          <p:cNvPr id="3" name="标题 3"/>
          <p:cNvSpPr>
            <a:spLocks noGrp="1"/>
          </p:cNvSpPr>
          <p:nvPr/>
        </p:nvSpPr>
        <p:spPr>
          <a:xfrm>
            <a:off x="331470" y="202565"/>
            <a:ext cx="4373880" cy="530860"/>
          </a:xfrm>
          <a:prstGeom prst="rect">
            <a:avLst/>
          </a:prstGeom>
          <a:solidFill>
            <a:srgbClr val="FFFF00"/>
          </a:solidFill>
          <a:ln w="15875">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4</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sz="2700" b="1">
                <a:solidFill>
                  <a:schemeClr val="tx1"/>
                </a:solidFill>
                <a:latin typeface="黑体" panose="02010609060101010101" pitchFamily="2" charset="-122"/>
                <a:ea typeface="黑体" panose="02010609060101010101" pitchFamily="2" charset="-122"/>
                <a:cs typeface="黑体" panose="02010609060101010101" pitchFamily="2" charset="-122"/>
              </a:rPr>
              <a:t>张居正改革</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结局</a:t>
            </a:r>
            <a:endPar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2" name="文本框 1"/>
          <p:cNvSpPr txBox="1"/>
          <p:nvPr/>
        </p:nvSpPr>
        <p:spPr>
          <a:xfrm>
            <a:off x="231775" y="3317240"/>
            <a:ext cx="8513445" cy="1198880"/>
          </a:xfrm>
          <a:prstGeom prst="rect">
            <a:avLst/>
          </a:prstGeom>
          <a:noFill/>
        </p:spPr>
        <p:txBody>
          <a:bodyPr wrap="square" rtlCol="0" anchor="t">
            <a:spAutoFit/>
          </a:bodyPr>
          <a:lstStyle/>
          <a:p>
            <a:pPr eaLnBrk="0" hangingPunct="0">
              <a:spcBef>
                <a:spcPct val="30000"/>
              </a:spcBef>
            </a:pPr>
            <a:r>
              <a:rPr lang="en-US" altLang="zh-CN" sz="1800" b="1">
                <a:solidFill>
                  <a:schemeClr val="tx1"/>
                </a:solidFill>
                <a:latin typeface="仿宋" panose="02010609060101010101" charset="-122"/>
                <a:ea typeface="仿宋" panose="02010609060101010101" charset="-122"/>
                <a:cs typeface="仿宋" panose="02010609060101010101" charset="-122"/>
                <a:sym typeface="+mn-ea"/>
              </a:rPr>
              <a:t>  </a:t>
            </a:r>
            <a:r>
              <a:rPr lang="en-US" altLang="zh-CN" sz="2100" b="1">
                <a:solidFill>
                  <a:schemeClr val="tx1"/>
                </a:solidFill>
                <a:latin typeface="仿宋" panose="02010609060101010101" charset="-122"/>
                <a:ea typeface="仿宋" panose="02010609060101010101" charset="-122"/>
                <a:cs typeface="仿宋" panose="02010609060101010101" charset="-122"/>
                <a:sym typeface="+mn-ea"/>
              </a:rPr>
              <a:t>  </a:t>
            </a:r>
            <a:r>
              <a:rPr lang="zh-CN"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张居正死后，反对改革的官僚纷纷起来攻击、诬陷张居正，</a:t>
            </a:r>
            <a:r>
              <a:rPr lang="zh-CN" altLang="zh-CN" sz="2400" b="1">
                <a:latin typeface="楷体" panose="02010609060101010101" pitchFamily="49" charset="-122"/>
                <a:ea typeface="楷体" panose="02010609060101010101" pitchFamily="49" charset="-122"/>
                <a:cs typeface="楷体" panose="02010609060101010101" pitchFamily="49" charset="-122"/>
                <a:sym typeface="+mn-ea"/>
              </a:rPr>
              <a:t>弹劾他的奏疏就纷至沓来</a:t>
            </a:r>
            <a:r>
              <a:rPr lang="zh-CN"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改革措施中除一条鞭法外，其他几乎全部被废止。</a:t>
            </a:r>
            <a:endParaRPr lang="zh-CN" altLang="zh-CN" sz="2400" b="1">
              <a:solidFill>
                <a:schemeClr val="tx1"/>
              </a:solidFill>
              <a:latin typeface="楷体" pitchFamily="49" charset="-122"/>
              <a:ea typeface="楷体" pitchFamily="49" charset="-122"/>
              <a:cs typeface="楷体" panose="02010609060101010101" pitchFamily="49" charset="-122"/>
            </a:endParaRPr>
          </a:p>
        </p:txBody>
      </p:sp>
      <p:pic>
        <p:nvPicPr>
          <p:cNvPr id="68610" name="Picture 2" descr="2"/>
          <p:cNvPicPr>
            <a:picLocks noChangeAspect="1"/>
          </p:cNvPicPr>
          <p:nvPr/>
        </p:nvPicPr>
        <p:blipFill>
          <a:blip r:embed="rId3"/>
          <a:stretch>
            <a:fillRect/>
          </a:stretch>
        </p:blipFill>
        <p:spPr>
          <a:xfrm>
            <a:off x="2859088" y="797719"/>
            <a:ext cx="2526030" cy="2519363"/>
          </a:xfrm>
          <a:prstGeom prst="rect">
            <a:avLst/>
          </a:prstGeom>
          <a:noFill/>
          <a:ln w="9525">
            <a:noFill/>
          </a:ln>
          <a:effectLst>
            <a:outerShdw blurRad="63500" sx="102000" sy="102000" algn="ctr" rotWithShape="0">
              <a:prstClr val="black">
                <a:alpha val="40000"/>
              </a:prstClr>
            </a:outerShdw>
          </a:effectLst>
        </p:spPr>
      </p:pic>
      <p:pic>
        <p:nvPicPr>
          <p:cNvPr id="67586" name="Picture 2" descr="200662913573452191"/>
          <p:cNvPicPr>
            <a:picLocks noChangeAspect="1"/>
          </p:cNvPicPr>
          <p:nvPr/>
        </p:nvPicPr>
        <p:blipFill>
          <a:blip r:embed="rId4"/>
          <a:stretch>
            <a:fillRect/>
          </a:stretch>
        </p:blipFill>
        <p:spPr>
          <a:xfrm>
            <a:off x="5526246" y="733108"/>
            <a:ext cx="2497931" cy="2520315"/>
          </a:xfrm>
          <a:prstGeom prst="rect">
            <a:avLst/>
          </a:prstGeom>
          <a:noFill/>
          <a:ln w="9525">
            <a:noFill/>
          </a:ln>
          <a:effectLst>
            <a:outerShdw blurRad="63500" sx="102000" sy="102000" algn="ctr" rotWithShape="0">
              <a:prstClr val="black">
                <a:alpha val="40000"/>
              </a:prstClr>
            </a:outerShdw>
          </a:effectLst>
        </p:spPr>
      </p:pic>
      <p:pic>
        <p:nvPicPr>
          <p:cNvPr id="15363" name="Picture 4" descr="张居正"/>
          <p:cNvPicPr>
            <a:picLocks noChangeAspect="1"/>
          </p:cNvPicPr>
          <p:nvPr/>
        </p:nvPicPr>
        <p:blipFill>
          <a:blip r:embed="rId5"/>
          <a:stretch>
            <a:fillRect/>
          </a:stretch>
        </p:blipFill>
        <p:spPr>
          <a:xfrm>
            <a:off x="519906" y="733584"/>
            <a:ext cx="2226469" cy="2518886"/>
          </a:xfrm>
          <a:prstGeom prst="rect">
            <a:avLst/>
          </a:prstGeom>
          <a:noFill/>
          <a:ln w="9525">
            <a:noFill/>
          </a:ln>
        </p:spPr>
      </p:pic>
      <p:sp>
        <p:nvSpPr>
          <p:cNvPr id="5" name="六边形 4"/>
          <p:cNvSpPr/>
          <p:nvPr/>
        </p:nvSpPr>
        <p:spPr>
          <a:xfrm>
            <a:off x="147638" y="4595336"/>
            <a:ext cx="8681561" cy="455295"/>
          </a:xfrm>
          <a:prstGeom prst="hexagon">
            <a:avLst/>
          </a:prstGeom>
          <a:solidFill>
            <a:schemeClr val="accent2">
              <a:lumMod val="40000"/>
              <a:lumOff val="60000"/>
            </a:schemeClr>
          </a:solidFill>
        </p:spPr>
        <p:style>
          <a:lnRef idx="3">
            <a:schemeClr val="lt1"/>
          </a:lnRef>
          <a:fillRef idx="1">
            <a:schemeClr val="accent2"/>
          </a:fillRef>
          <a:effectRef idx="1">
            <a:schemeClr val="accent2"/>
          </a:effectRef>
          <a:fontRef idx="minor">
            <a:schemeClr val="lt1"/>
          </a:fontRef>
        </p:style>
        <p:txBody>
          <a:bodyPr anchor="ctr"/>
          <a:lstStyle/>
          <a:p>
            <a:pPr algn="l">
              <a:spcBef>
                <a:spcPct val="50000"/>
              </a:spcBef>
            </a:pPr>
            <a:r>
              <a:rPr lang="zh-CN" altLang="en-US" sz="2100" b="1">
                <a:solidFill>
                  <a:schemeClr val="tx1"/>
                </a:solidFill>
                <a:latin typeface="黑体" panose="02010609060101010101" pitchFamily="2" charset="-122"/>
                <a:ea typeface="黑体" panose="02010609060101010101" pitchFamily="2" charset="-122"/>
                <a:sym typeface="+mn-ea"/>
              </a:rPr>
              <a:t>思考：为何苦心经营十年的改革却一朝颠覆，毫无招架之力？</a:t>
            </a:r>
            <a:endParaRPr kumimoji="0" lang="zh-CN" altLang="en-US" sz="2100" b="1" i="0" u="none"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黑体" panose="02010609060101010101" pitchFamily="2" charset="-122"/>
              <a:ea typeface="黑体" panose="02010609060101010101" pitchFamily="2" charset="-122"/>
              <a:cs typeface="+mn-cs"/>
              <a:sym typeface="+mn-ea"/>
            </a:endParaRPr>
          </a:p>
        </p:txBody>
      </p:sp>
      <p:sp>
        <p:nvSpPr>
          <p:cNvPr id="15" name="文本框 14"/>
          <p:cNvSpPr txBox="1"/>
          <p:nvPr/>
        </p:nvSpPr>
        <p:spPr>
          <a:xfrm>
            <a:off x="398145" y="5215890"/>
            <a:ext cx="8431530" cy="1198880"/>
          </a:xfrm>
          <a:prstGeom prst="rect">
            <a:avLst/>
          </a:prstGeom>
          <a:noFill/>
        </p:spPr>
        <p:txBody>
          <a:bodyPr wrap="square" rtlCol="0">
            <a:spAutoFit/>
          </a:bodyPr>
          <a:lstStyle/>
          <a:p>
            <a:pPr algn="l"/>
            <a:r>
              <a:rPr lang="zh-CN" altLang="en-US" sz="2400" b="1">
                <a:solidFill>
                  <a:schemeClr val="accent2">
                    <a:lumMod val="50000"/>
                  </a:schemeClr>
                </a:solidFill>
                <a:effectLst>
                  <a:reflection blurRad="6350" stA="53000" endA="300" endPos="35500" dir="5400000" sy="-90000" algn="bl" rotWithShape="0"/>
                </a:effectLst>
                <a:latin typeface="+mn-ea"/>
                <a:ea typeface="+mn-ea"/>
                <a:cs typeface="+mn-ea"/>
                <a:sym typeface="+mn-ea"/>
              </a:rPr>
              <a:t>（1）变法触犯了大官僚大地主的利益，改革阻力大</a:t>
            </a:r>
            <a:endParaRPr lang="zh-CN" altLang="en-US" sz="2400" b="1">
              <a:solidFill>
                <a:schemeClr val="accent2">
                  <a:lumMod val="50000"/>
                </a:schemeClr>
              </a:solidFill>
              <a:effectLst>
                <a:reflection blurRad="6350" stA="53000" endA="300" endPos="35500" dir="5400000" sy="-90000" algn="bl" rotWithShape="0"/>
              </a:effectLst>
              <a:latin typeface="+mn-ea"/>
              <a:ea typeface="+mn-ea"/>
              <a:cs typeface="+mn-ea"/>
              <a:sym typeface="+mn-ea"/>
            </a:endParaRPr>
          </a:p>
          <a:p>
            <a:pPr algn="l"/>
            <a:r>
              <a:rPr lang="zh-CN" altLang="en-US" sz="2400" b="1">
                <a:solidFill>
                  <a:schemeClr val="accent2">
                    <a:lumMod val="50000"/>
                  </a:schemeClr>
                </a:solidFill>
                <a:effectLst>
                  <a:reflection blurRad="6350" stA="53000" endA="300" endPos="35500" dir="5400000" sy="-90000" algn="bl" rotWithShape="0"/>
                </a:effectLst>
                <a:latin typeface="+mn-ea"/>
                <a:ea typeface="+mn-ea"/>
                <a:cs typeface="+mn-ea"/>
                <a:sym typeface="+mn-ea"/>
              </a:rPr>
              <a:t>（2）根本原因在于变法本身没有触及社会根本问题，不能解决社会根本矛盾。</a:t>
            </a:r>
            <a:endParaRPr lang="zh-CN" altLang="en-US" b="1">
              <a:latin typeface="+mn-ea"/>
              <a:ea typeface="+mn-ea"/>
              <a:cs typeface="+mn-ea"/>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p:tgtEl>
                                          <p:spTgt spid="15">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15">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15">
                                            <p:txEl>
                                              <p:pRg st="1" end="1"/>
                                            </p:txEl>
                                          </p:spTgt>
                                        </p:tgtEl>
                                        <p:attrNameLst>
                                          <p:attrName>style.visibility</p:attrName>
                                        </p:attrNameLst>
                                      </p:cBhvr>
                                      <p:to>
                                        <p:strVal val="visible"/>
                                      </p:to>
                                    </p:set>
                                    <p:anim calcmode="lin" valueType="num">
                                      <p:cBhvr additive="base">
                                        <p:cTn id="11" dur="500"/>
                                        <p:tgtEl>
                                          <p:spTgt spid="15">
                                            <p:txEl>
                                              <p:pRg st="1" end="1"/>
                                            </p:txEl>
                                          </p:spTgt>
                                        </p:tgtEl>
                                        <p:attrNameLst>
                                          <p:attrName>ppt_y</p:attrName>
                                        </p:attrNameLst>
                                      </p:cBhvr>
                                      <p:tavLst>
                                        <p:tav tm="0">
                                          <p:val>
                                            <p:strVal val="#ppt_y+#ppt_h*1.125000"/>
                                          </p:val>
                                        </p:tav>
                                        <p:tav tm="100000">
                                          <p:val>
                                            <p:strVal val="#ppt_y"/>
                                          </p:val>
                                        </p:tav>
                                      </p:tavLst>
                                    </p:anim>
                                    <p:animEffect transition="in" filter="wipe(up)">
                                      <p:cBhvr>
                                        <p:cTn id="12" dur="500"/>
                                        <p:tgtEl>
                                          <p:spTgt spid="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8" name="矩形 37"/>
          <p:cNvSpPr/>
          <p:nvPr/>
        </p:nvSpPr>
        <p:spPr>
          <a:xfrm>
            <a:off x="1632655" y="4307778"/>
            <a:ext cx="1625199" cy="437515"/>
          </a:xfrm>
          <a:prstGeom prst="rect">
            <a:avLst/>
          </a:prstGeom>
        </p:spPr>
        <p:txBody>
          <a:bodyPr wrap="square">
            <a:spAutoFit/>
          </a:bodyPr>
          <a:lstStyle/>
          <a:p>
            <a:pPr>
              <a:lnSpc>
                <a:spcPct val="150000"/>
              </a:lnSpc>
            </a:pPr>
            <a:r>
              <a:rPr lang="zh-CN" altLang="en-US" sz="1500" b="1">
                <a:solidFill>
                  <a:schemeClr val="bg1"/>
                </a:solidFill>
                <a:latin typeface="微软雅黑" panose="020b0503020204020204" charset="-122"/>
                <a:ea typeface="微软雅黑" panose="020b0503020204020204" charset="-122"/>
              </a:rPr>
              <a:t>请在此输入标题</a:t>
            </a:r>
            <a:endParaRPr lang="en-US" altLang="zh-CN" sz="1500" b="1">
              <a:solidFill>
                <a:schemeClr val="bg1"/>
              </a:solidFill>
              <a:latin typeface="微软雅黑" panose="020b0503020204020204" charset="-122"/>
              <a:ea typeface="微软雅黑" panose="020b0503020204020204" charset="-122"/>
            </a:endParaRPr>
          </a:p>
        </p:txBody>
      </p:sp>
      <p:sp>
        <p:nvSpPr>
          <p:cNvPr id="2" name="标题 3"/>
          <p:cNvSpPr>
            <a:spLocks noGrp="1"/>
          </p:cNvSpPr>
          <p:nvPr/>
        </p:nvSpPr>
        <p:spPr>
          <a:xfrm>
            <a:off x="503855" y="703546"/>
            <a:ext cx="4715616" cy="530888"/>
          </a:xfrm>
          <a:prstGeom prst="rect">
            <a:avLst/>
          </a:prstGeom>
          <a:solidFill>
            <a:schemeClr val="accent3">
              <a:lumMod val="40000"/>
              <a:lumOff val="60000"/>
            </a:schemeClr>
          </a:solidFill>
          <a:ln w="15875">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黑体" panose="02010609060101010101" pitchFamily="2" charset="-122"/>
                <a:ea typeface="黑体" panose="02010609060101010101" pitchFamily="2" charset="-122"/>
                <a:cs typeface="微软雅黑" panose="020b0503020204020204" charset="-122"/>
                <a:sym typeface="+mn-ea"/>
              </a:rPr>
              <a:t>数千年未有之大变局</a:t>
            </a:r>
            <a:endParaRPr lang="zh-CN" altLang="en-US" sz="2700" b="1">
              <a:solidFill>
                <a:schemeClr val="tx1"/>
              </a:solidFill>
              <a:latin typeface="黑体" panose="02010609060101010101" pitchFamily="2" charset="-122"/>
              <a:ea typeface="黑体" panose="02010609060101010101" pitchFamily="2" charset="-122"/>
              <a:cs typeface="微软雅黑" panose="020b0503020204020204" charset="-122"/>
              <a:sym typeface="+mn-ea"/>
            </a:endParaRPr>
          </a:p>
        </p:txBody>
      </p:sp>
      <p:sp>
        <p:nvSpPr>
          <p:cNvPr id="10" name="文本框 9"/>
          <p:cNvSpPr txBox="1"/>
          <p:nvPr/>
        </p:nvSpPr>
        <p:spPr>
          <a:xfrm>
            <a:off x="178435" y="1234440"/>
            <a:ext cx="8826500" cy="1814830"/>
          </a:xfrm>
          <a:prstGeom prst="rect">
            <a:avLst/>
          </a:prstGeom>
          <a:noFill/>
        </p:spPr>
        <p:txBody>
          <a:bodyPr wrap="square" rtlCol="0">
            <a:spAutoFit/>
          </a:bodyPr>
          <a:lstStyle/>
          <a:p>
            <a:r>
              <a:rPr lang="en-US" altLang="zh-CN" sz="18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鸦片战争后，中国陷入内忧外患的严重局面，逐步沦为半殖民地半封建社会。中国面临</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数千年未有之大变局</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，一些爱国的有识之士求变求新，走上了探索救亡图存之路。</a:t>
            </a:r>
            <a:endParaRPr lang="zh-CN" altLang="en-US" sz="2800" b="1">
              <a:solidFill>
                <a:schemeClr val="tx1"/>
              </a:solidFill>
              <a:latin typeface="宋体" pitchFamily="2" charset="-122"/>
              <a:ea typeface="宋体" panose="02010600030101010101" pitchFamily="2" charset="-122"/>
              <a:cs typeface="宋体" panose="02010600030101010101" pitchFamily="2" charset="-122"/>
            </a:endParaRPr>
          </a:p>
        </p:txBody>
      </p:sp>
      <p:sp>
        <p:nvSpPr>
          <p:cNvPr id="13" name="箭头: 圆角右 41"/>
          <p:cNvSpPr/>
          <p:nvPr>
            <p:custDataLst>
              <p:tags r:id="rId3"/>
            </p:custDataLst>
          </p:nvPr>
        </p:nvSpPr>
        <p:spPr>
          <a:xfrm rot="10800000" flipH="1" flipV="1">
            <a:off x="1455420" y="3439160"/>
            <a:ext cx="704850" cy="1712595"/>
          </a:xfrm>
          <a:prstGeom prst="bentArrow">
            <a:avLst>
              <a:gd name="adj1" fmla="val 12763"/>
              <a:gd name="adj2" fmla="val 13939"/>
              <a:gd name="adj3" fmla="val 23141"/>
              <a:gd name="adj4" fmla="val 1859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latin typeface="微软雅黑" panose="020b0503020204020204" charset="-122"/>
              <a:ea typeface="微软雅黑" panose="020b0503020204020204" charset="-122"/>
            </a:endParaRPr>
          </a:p>
        </p:txBody>
      </p:sp>
      <p:sp>
        <p:nvSpPr>
          <p:cNvPr id="14" name="箭头: 圆角右 43"/>
          <p:cNvSpPr/>
          <p:nvPr>
            <p:custDataLst>
              <p:tags r:id="rId4"/>
            </p:custDataLst>
          </p:nvPr>
        </p:nvSpPr>
        <p:spPr>
          <a:xfrm rot="10800000" flipH="1" flipV="1">
            <a:off x="1456690" y="4281329"/>
            <a:ext cx="703898" cy="1073944"/>
          </a:xfrm>
          <a:prstGeom prst="bentArrow">
            <a:avLst>
              <a:gd name="adj1" fmla="val 12763"/>
              <a:gd name="adj2" fmla="val 13939"/>
              <a:gd name="adj3" fmla="val 23141"/>
              <a:gd name="adj4" fmla="val 1859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latin typeface="微软雅黑" panose="020b0503020204020204" charset="-122"/>
              <a:ea typeface="微软雅黑" panose="020b0503020204020204" charset="-122"/>
            </a:endParaRPr>
          </a:p>
        </p:txBody>
      </p:sp>
      <p:sp>
        <p:nvSpPr>
          <p:cNvPr id="15" name="箭头: 圆角右 44"/>
          <p:cNvSpPr/>
          <p:nvPr>
            <p:custDataLst>
              <p:tags r:id="rId5"/>
            </p:custDataLst>
          </p:nvPr>
        </p:nvSpPr>
        <p:spPr>
          <a:xfrm rot="10800000" flipH="1">
            <a:off x="1457960" y="5447506"/>
            <a:ext cx="703421" cy="1073944"/>
          </a:xfrm>
          <a:prstGeom prst="bentArrow">
            <a:avLst>
              <a:gd name="adj1" fmla="val 12763"/>
              <a:gd name="adj2" fmla="val 13939"/>
              <a:gd name="adj3" fmla="val 23141"/>
              <a:gd name="adj4" fmla="val 1859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latin typeface="微软雅黑" panose="020b0503020204020204" charset="-122"/>
              <a:ea typeface="微软雅黑" panose="020b0503020204020204" charset="-122"/>
            </a:endParaRPr>
          </a:p>
        </p:txBody>
      </p:sp>
      <p:sp>
        <p:nvSpPr>
          <p:cNvPr id="24" name="文本框 23"/>
          <p:cNvSpPr txBox="1"/>
          <p:nvPr>
            <p:custDataLst>
              <p:tags r:id="rId6"/>
            </p:custDataLst>
          </p:nvPr>
        </p:nvSpPr>
        <p:spPr>
          <a:xfrm>
            <a:off x="2558731" y="3300218"/>
            <a:ext cx="1457164" cy="471255"/>
          </a:xfrm>
          <a:prstGeom prst="rect">
            <a:avLst/>
          </a:prstGeom>
          <a:noFill/>
        </p:spPr>
        <p:txBody>
          <a:bodyPr wrap="square" rtlCol="0" anchor="ctr" anchorCtr="0">
            <a:normAutofit/>
          </a:bodyPr>
          <a:lstStyle/>
          <a:p>
            <a:pPr algn="ctr">
              <a:lnSpc>
                <a:spcPct val="120000"/>
              </a:lnSpc>
            </a:pPr>
            <a:r>
              <a:rPr lang="zh-CN" altLang="en-US" sz="1500" b="1" spc="300">
                <a:solidFill>
                  <a:schemeClr val="bg1"/>
                </a:solidFill>
                <a:latin typeface="微软雅黑" panose="020b0503020204020204" charset="-122"/>
                <a:ea typeface="微软雅黑" panose="020b0503020204020204" charset="-122"/>
              </a:rPr>
              <a:t>添加标题</a:t>
            </a:r>
            <a:endParaRPr lang="zh-CN" altLang="en-US" sz="1500" b="1" spc="300">
              <a:solidFill>
                <a:schemeClr val="bg1"/>
              </a:solidFill>
              <a:latin typeface="微软雅黑" panose="020b0503020204020204" charset="-122"/>
              <a:ea typeface="微软雅黑" panose="020b0503020204020204" charset="-122"/>
            </a:endParaRPr>
          </a:p>
        </p:txBody>
      </p:sp>
      <p:sp>
        <p:nvSpPr>
          <p:cNvPr id="25" name="文本框 24"/>
          <p:cNvSpPr txBox="1"/>
          <p:nvPr>
            <p:custDataLst>
              <p:tags r:id="rId7"/>
            </p:custDataLst>
          </p:nvPr>
        </p:nvSpPr>
        <p:spPr>
          <a:xfrm>
            <a:off x="2161539" y="4144188"/>
            <a:ext cx="1457164" cy="471255"/>
          </a:xfrm>
          <a:prstGeom prst="rect">
            <a:avLst/>
          </a:prstGeom>
          <a:noFill/>
        </p:spPr>
        <p:txBody>
          <a:bodyPr wrap="square" lIns="67500" tIns="35100" rIns="67500" bIns="35100" rtlCol="0" anchor="ctr" anchorCtr="0">
            <a:normAutofit/>
          </a:bodyPr>
          <a:lstStyle/>
          <a:p>
            <a:pPr algn="ctr">
              <a:lnSpc>
                <a:spcPct val="120000"/>
              </a:lnSpc>
            </a:pPr>
            <a:r>
              <a:rPr lang="zh-CN" altLang="en-US" sz="1500" b="1" spc="300">
                <a:solidFill>
                  <a:schemeClr val="bg1"/>
                </a:solidFill>
                <a:latin typeface="微软雅黑" panose="020b0503020204020204" charset="-122"/>
                <a:ea typeface="微软雅黑" panose="020b0503020204020204" charset="-122"/>
              </a:rPr>
              <a:t>添加标题</a:t>
            </a:r>
            <a:endParaRPr lang="zh-CN" altLang="en-US" sz="1500" b="1" spc="300">
              <a:solidFill>
                <a:schemeClr val="bg1"/>
              </a:solidFill>
              <a:latin typeface="微软雅黑" panose="020b0503020204020204" charset="-122"/>
              <a:ea typeface="微软雅黑" panose="020b0503020204020204" charset="-122"/>
            </a:endParaRPr>
          </a:p>
        </p:txBody>
      </p:sp>
      <p:sp>
        <p:nvSpPr>
          <p:cNvPr id="36" name="圆角矩形 11"/>
          <p:cNvSpPr/>
          <p:nvPr>
            <p:custDataLst>
              <p:tags r:id="rId8"/>
            </p:custDataLst>
          </p:nvPr>
        </p:nvSpPr>
        <p:spPr bwMode="gray">
          <a:xfrm>
            <a:off x="2177256" y="5137626"/>
            <a:ext cx="1496378" cy="704374"/>
          </a:xfrm>
          <a:prstGeom prst="roundRect">
            <a:avLst>
              <a:gd name="adj" fmla="val 14485"/>
            </a:avLst>
          </a:prstGeom>
          <a:solidFill>
            <a:schemeClr val="accent4">
              <a:alpha val="80000"/>
            </a:schemeClr>
          </a:solidFill>
          <a:ln w="25400" cap="flat" cmpd="sng" algn="ctr">
            <a:noFill/>
            <a:prstDash val="solid"/>
          </a:ln>
          <a:effectLst/>
          <a:scene3d>
            <a:camera prst="orthographicFront">
              <a:rot lat="0" lon="0" rev="0"/>
            </a:camera>
            <a:lightRig rig="contrasting" dir="t">
              <a:rot lat="0" lon="0" rev="7800000"/>
            </a:lightRig>
          </a:scene3d>
        </p:spPr>
        <p:txBody>
          <a:bodyPr wrap="none" lIns="67500" tIns="35100" rIns="67500" bIns="35100" anchor="ctr">
            <a:normAutofit/>
          </a:bodyPr>
          <a:lstStyle/>
          <a:p>
            <a:pPr lvl="0" fontAlgn="base">
              <a:lnSpc>
                <a:spcPct val="130000"/>
              </a:lnSpc>
              <a:spcBef>
                <a:spcPct val="0"/>
              </a:spcBef>
              <a:spcAft>
                <a:spcPct val="0"/>
              </a:spcAft>
            </a:pPr>
            <a:endParaRPr lang="zh-CN" altLang="en-US" sz="100" b="1">
              <a:solidFill>
                <a:schemeClr val="bg1"/>
              </a:solidFill>
              <a:latin typeface="微软雅黑" panose="020b0503020204020204" charset="-122"/>
              <a:ea typeface="微软雅黑" panose="020b0503020204020204" charset="-122"/>
              <a:cs typeface="+mj-cs"/>
              <a:sym typeface="+mn-lt"/>
            </a:endParaRPr>
          </a:p>
        </p:txBody>
      </p:sp>
      <p:sp>
        <p:nvSpPr>
          <p:cNvPr id="31" name="文本框 30"/>
          <p:cNvSpPr txBox="1"/>
          <p:nvPr>
            <p:custDataLst>
              <p:tags r:id="rId9"/>
            </p:custDataLst>
          </p:nvPr>
        </p:nvSpPr>
        <p:spPr>
          <a:xfrm>
            <a:off x="2160270" y="4839970"/>
            <a:ext cx="1531620" cy="587375"/>
          </a:xfrm>
          <a:prstGeom prst="rect">
            <a:avLst/>
          </a:prstGeom>
          <a:solidFill>
            <a:srgbClr val="FFFF00">
              <a:alpha val="80000"/>
            </a:srgbClr>
          </a:solidFill>
        </p:spPr>
        <p:txBody>
          <a:bodyPr wrap="square" lIns="67500" tIns="35100" rIns="67500" bIns="35100" rtlCol="0" anchor="ctr" anchorCtr="0">
            <a:noAutofit/>
          </a:bodyPr>
          <a:lstStyle/>
          <a:p>
            <a:pPr algn="ctr">
              <a:lnSpc>
                <a:spcPct val="120000"/>
              </a:lnSpc>
            </a:pPr>
            <a:r>
              <a:rPr lang="zh-CN" altLang="en-US" sz="1900" b="1">
                <a:solidFill>
                  <a:srgbClr val="FF0000"/>
                </a:solidFill>
                <a:latin typeface="微软雅黑" panose="020b0503020204020204" charset="-122"/>
                <a:ea typeface="微软雅黑" panose="020b0503020204020204" charset="-122"/>
                <a:cs typeface="+mn-ea"/>
                <a:sym typeface="Arial" panose="020b0604020202020204" pitchFamily="34" charset="0"/>
              </a:rPr>
              <a:t>第二次鸦片战争</a:t>
            </a:r>
            <a:endParaRPr lang="zh-CN" altLang="en-US" sz="1700" b="1" spc="300">
              <a:solidFill>
                <a:srgbClr val="FF0000"/>
              </a:solidFill>
              <a:latin typeface="微软雅黑" panose="020b0503020204020204" charset="-122"/>
              <a:ea typeface="微软雅黑" panose="020b0503020204020204" charset="-122"/>
              <a:cs typeface="+mn-ea"/>
              <a:sym typeface="Arial" panose="020b0604020202020204" pitchFamily="34" charset="0"/>
            </a:endParaRPr>
          </a:p>
        </p:txBody>
      </p:sp>
      <p:sp>
        <p:nvSpPr>
          <p:cNvPr id="40" name="圆角矩形 11"/>
          <p:cNvSpPr/>
          <p:nvPr>
            <p:custDataLst>
              <p:tags r:id="rId10"/>
            </p:custDataLst>
          </p:nvPr>
        </p:nvSpPr>
        <p:spPr bwMode="gray">
          <a:xfrm>
            <a:off x="2160111" y="5824379"/>
            <a:ext cx="1493996" cy="697230"/>
          </a:xfrm>
          <a:prstGeom prst="roundRect">
            <a:avLst>
              <a:gd name="adj" fmla="val 16317"/>
            </a:avLst>
          </a:prstGeom>
          <a:solidFill>
            <a:srgbClr val="FFFF00">
              <a:alpha val="80000"/>
            </a:srgbClr>
          </a:solidFill>
          <a:ln w="25400" cap="flat" cmpd="sng" algn="ctr">
            <a:solidFill>
              <a:srgbClr val="FF0000"/>
            </a:solidFill>
            <a:prstDash val="solid"/>
          </a:ln>
          <a:effectLst/>
          <a:scene3d>
            <a:camera prst="orthographicFront">
              <a:rot lat="0" lon="0" rev="0"/>
            </a:camera>
            <a:lightRig rig="contrasting" dir="t">
              <a:rot lat="0" lon="0" rev="7800000"/>
            </a:lightRig>
          </a:scene3d>
        </p:spPr>
        <p:txBody>
          <a:bodyPr wrap="none" lIns="67500" tIns="35100" rIns="67500" bIns="35100" anchor="ctr">
            <a:normAutofit/>
          </a:bodyPr>
          <a:lstStyle/>
          <a:p>
            <a:pPr lvl="0" algn="ctr" fontAlgn="base">
              <a:lnSpc>
                <a:spcPct val="130000"/>
              </a:lnSpc>
              <a:spcBef>
                <a:spcPct val="0"/>
              </a:spcBef>
              <a:spcAft>
                <a:spcPct val="0"/>
              </a:spcAft>
            </a:pPr>
            <a:r>
              <a:rPr lang="zh-CN" altLang="en-US" sz="2100" b="1">
                <a:solidFill>
                  <a:srgbClr val="FF0000"/>
                </a:solidFill>
                <a:latin typeface="微软雅黑" panose="020b0503020204020204" charset="-122"/>
                <a:ea typeface="微软雅黑" panose="020b0503020204020204" charset="-122"/>
                <a:cs typeface="+mj-cs"/>
                <a:sym typeface="+mn-lt"/>
              </a:rPr>
              <a:t>边疆危机</a:t>
            </a:r>
            <a:endParaRPr lang="zh-CN" altLang="en-US" sz="2100" b="1">
              <a:solidFill>
                <a:srgbClr val="FF0000"/>
              </a:solidFill>
              <a:latin typeface="微软雅黑" panose="020b0503020204020204" charset="-122"/>
              <a:ea typeface="微软雅黑" panose="020b0503020204020204" charset="-122"/>
              <a:cs typeface="+mj-cs"/>
              <a:sym typeface="+mn-lt"/>
            </a:endParaRPr>
          </a:p>
        </p:txBody>
      </p:sp>
      <p:sp>
        <p:nvSpPr>
          <p:cNvPr id="46" name="箭头: 圆角右 45"/>
          <p:cNvSpPr/>
          <p:nvPr>
            <p:custDataLst>
              <p:tags r:id="rId11"/>
            </p:custDataLst>
          </p:nvPr>
        </p:nvSpPr>
        <p:spPr>
          <a:xfrm rot="10800000" flipH="1">
            <a:off x="1457801" y="4255611"/>
            <a:ext cx="704374" cy="1073944"/>
          </a:xfrm>
          <a:prstGeom prst="bentArrow">
            <a:avLst>
              <a:gd name="adj1" fmla="val 12763"/>
              <a:gd name="adj2" fmla="val 13939"/>
              <a:gd name="adj3" fmla="val 23141"/>
              <a:gd name="adj4" fmla="val 1859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latin typeface="微软雅黑" panose="020b0503020204020204" charset="-122"/>
              <a:ea typeface="微软雅黑" panose="020b0503020204020204" charset="-122"/>
            </a:endParaRPr>
          </a:p>
        </p:txBody>
      </p:sp>
      <p:sp>
        <p:nvSpPr>
          <p:cNvPr id="47" name="箭头: 右 46"/>
          <p:cNvSpPr/>
          <p:nvPr>
            <p:custDataLst>
              <p:tags r:id="rId12"/>
            </p:custDataLst>
          </p:nvPr>
        </p:nvSpPr>
        <p:spPr>
          <a:xfrm>
            <a:off x="1240155" y="4969828"/>
            <a:ext cx="283369" cy="283369"/>
          </a:xfrm>
          <a:prstGeom prst="rightArrow">
            <a:avLst>
              <a:gd name="adj1" fmla="val 44206"/>
              <a:gd name="adj2" fmla="val 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latin typeface="微软雅黑" panose="020b0503020204020204" charset="-122"/>
              <a:ea typeface="微软雅黑" panose="020b0503020204020204" charset="-122"/>
            </a:endParaRPr>
          </a:p>
        </p:txBody>
      </p:sp>
      <p:sp>
        <p:nvSpPr>
          <p:cNvPr id="57" name="圆角矩形 15"/>
          <p:cNvSpPr/>
          <p:nvPr>
            <p:custDataLst>
              <p:tags r:id="rId13"/>
            </p:custDataLst>
          </p:nvPr>
        </p:nvSpPr>
        <p:spPr bwMode="gray">
          <a:xfrm>
            <a:off x="2161576" y="3211138"/>
            <a:ext cx="1495042" cy="650075"/>
          </a:xfrm>
          <a:prstGeom prst="roundRect">
            <a:avLst>
              <a:gd name="adj" fmla="val 17049"/>
            </a:avLst>
          </a:prstGeom>
          <a:solidFill>
            <a:srgbClr val="FFFF00">
              <a:alpha val="80000"/>
            </a:srgbClr>
          </a:solidFill>
          <a:ln w="25400" cap="flat" cmpd="sng" algn="ctr">
            <a:noFill/>
            <a:prstDash val="solid"/>
          </a:ln>
          <a:effectLst/>
          <a:scene3d>
            <a:camera prst="orthographicFront">
              <a:rot lat="0" lon="0" rev="0"/>
            </a:camera>
            <a:lightRig rig="contrasting" dir="t">
              <a:rot lat="0" lon="0" rev="7800000"/>
            </a:lightRig>
          </a:scene3d>
        </p:spPr>
        <p:txBody>
          <a:bodyPr wrap="none" lIns="67500" tIns="35100" rIns="67500" bIns="35100" anchor="ctr">
            <a:normAutofit/>
          </a:bodyPr>
          <a:lstStyle/>
          <a:p>
            <a:pPr lvl="0" algn="ctr" fontAlgn="base">
              <a:lnSpc>
                <a:spcPct val="130000"/>
              </a:lnSpc>
              <a:spcBef>
                <a:spcPct val="0"/>
              </a:spcBef>
              <a:spcAft>
                <a:spcPct val="0"/>
              </a:spcAft>
              <a:defRPr/>
            </a:pPr>
            <a:r>
              <a:rPr lang="zh-CN" altLang="en-US" sz="2100" b="1">
                <a:solidFill>
                  <a:srgbClr val="FF0000"/>
                </a:solidFill>
                <a:latin typeface="微软雅黑" panose="020b0503020204020204" charset="-122"/>
                <a:ea typeface="微软雅黑" panose="020b0503020204020204" charset="-122"/>
                <a:cs typeface="+mn-ea"/>
                <a:sym typeface="Arial" panose="020b0604020202020204" pitchFamily="34" charset="0"/>
              </a:rPr>
              <a:t>鸦片战争</a:t>
            </a:r>
            <a:endParaRPr lang="zh-CN" altLang="en-US" sz="2100" b="1">
              <a:solidFill>
                <a:srgbClr val="FF0000"/>
              </a:solidFill>
              <a:latin typeface="微软雅黑" panose="020b0503020204020204" charset="-122"/>
              <a:ea typeface="微软雅黑" panose="020b0503020204020204" charset="-122"/>
              <a:cs typeface="+mn-ea"/>
              <a:sym typeface="Arial" panose="020b0604020202020204" pitchFamily="34" charset="0"/>
            </a:endParaRPr>
          </a:p>
        </p:txBody>
      </p:sp>
      <p:sp>
        <p:nvSpPr>
          <p:cNvPr id="58" name="圆角矩形 15"/>
          <p:cNvSpPr/>
          <p:nvPr>
            <p:custDataLst>
              <p:tags r:id="rId14"/>
            </p:custDataLst>
          </p:nvPr>
        </p:nvSpPr>
        <p:spPr bwMode="gray">
          <a:xfrm>
            <a:off x="2160111" y="4070826"/>
            <a:ext cx="1494949" cy="657225"/>
          </a:xfrm>
          <a:prstGeom prst="roundRect">
            <a:avLst>
              <a:gd name="adj" fmla="val 17049"/>
            </a:avLst>
          </a:prstGeom>
          <a:solidFill>
            <a:srgbClr val="FFFF00">
              <a:alpha val="80000"/>
            </a:srgbClr>
          </a:solidFill>
          <a:ln w="25400" cap="flat" cmpd="sng" algn="ctr">
            <a:noFill/>
            <a:prstDash val="solid"/>
          </a:ln>
          <a:effectLst/>
          <a:scene3d>
            <a:camera prst="orthographicFront">
              <a:rot lat="0" lon="0" rev="0"/>
            </a:camera>
            <a:lightRig rig="contrasting" dir="t">
              <a:rot lat="0" lon="0" rev="7800000"/>
            </a:lightRig>
          </a:scene3d>
        </p:spPr>
        <p:txBody>
          <a:bodyPr wrap="none" lIns="67500" tIns="35100" rIns="67500" bIns="35100" anchor="ctr">
            <a:normAutofit/>
          </a:bodyPr>
          <a:lstStyle/>
          <a:p>
            <a:pPr lvl="0" algn="ctr" fontAlgn="base">
              <a:lnSpc>
                <a:spcPct val="130000"/>
              </a:lnSpc>
              <a:spcBef>
                <a:spcPct val="0"/>
              </a:spcBef>
              <a:spcAft>
                <a:spcPct val="0"/>
              </a:spcAft>
              <a:defRPr/>
            </a:pPr>
            <a:r>
              <a:rPr lang="zh-CN" altLang="en-US" sz="1800" b="1">
                <a:solidFill>
                  <a:srgbClr val="FF0000"/>
                </a:solidFill>
                <a:uFillTx/>
                <a:latin typeface="微软雅黑" panose="020b0503020204020204" charset="-122"/>
                <a:ea typeface="微软雅黑" panose="020b0503020204020204" charset="-122"/>
                <a:cs typeface="+mn-ea"/>
                <a:sym typeface="Arial" panose="020b0604020202020204" pitchFamily="34" charset="0"/>
              </a:rPr>
              <a:t>太平天国运动</a:t>
            </a:r>
            <a:endParaRPr lang="zh-CN" altLang="en-US" sz="1800" b="1">
              <a:solidFill>
                <a:srgbClr val="FF0000"/>
              </a:solidFill>
              <a:uFillTx/>
              <a:latin typeface="微软雅黑" panose="020b0503020204020204" charset="-122"/>
              <a:ea typeface="微软雅黑" panose="020b0503020204020204" charset="-122"/>
              <a:cs typeface="+mn-ea"/>
              <a:sym typeface="Arial" panose="020b0604020202020204" pitchFamily="34" charset="0"/>
            </a:endParaRPr>
          </a:p>
        </p:txBody>
      </p:sp>
      <p:sp>
        <p:nvSpPr>
          <p:cNvPr id="9" name="箭头: 圆角右 41"/>
          <p:cNvSpPr/>
          <p:nvPr>
            <p:custDataLst>
              <p:tags r:id="rId15"/>
            </p:custDataLst>
          </p:nvPr>
        </p:nvSpPr>
        <p:spPr>
          <a:xfrm rot="10800000" flipH="1" flipV="1">
            <a:off x="5512911" y="3438843"/>
            <a:ext cx="704850" cy="1075373"/>
          </a:xfrm>
          <a:prstGeom prst="bentArrow">
            <a:avLst>
              <a:gd name="adj1" fmla="val 12763"/>
              <a:gd name="adj2" fmla="val 13939"/>
              <a:gd name="adj3" fmla="val 23141"/>
              <a:gd name="adj4" fmla="val 1859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latin typeface="微软雅黑" panose="020b0503020204020204" charset="-122"/>
              <a:ea typeface="微软雅黑" panose="020b0503020204020204" charset="-122"/>
            </a:endParaRPr>
          </a:p>
        </p:txBody>
      </p:sp>
      <p:sp>
        <p:nvSpPr>
          <p:cNvPr id="16" name="箭头: 圆角右 44"/>
          <p:cNvSpPr/>
          <p:nvPr>
            <p:custDataLst>
              <p:tags r:id="rId16"/>
            </p:custDataLst>
          </p:nvPr>
        </p:nvSpPr>
        <p:spPr>
          <a:xfrm rot="10800000" flipH="1">
            <a:off x="5514340" y="5137626"/>
            <a:ext cx="703421" cy="1073944"/>
          </a:xfrm>
          <a:prstGeom prst="bentArrow">
            <a:avLst>
              <a:gd name="adj1" fmla="val 12763"/>
              <a:gd name="adj2" fmla="val 13939"/>
              <a:gd name="adj3" fmla="val 23141"/>
              <a:gd name="adj4" fmla="val 18592"/>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latin typeface="微软雅黑" panose="020b0503020204020204" charset="-122"/>
              <a:ea typeface="微软雅黑" panose="020b0503020204020204" charset="-122"/>
            </a:endParaRPr>
          </a:p>
        </p:txBody>
      </p:sp>
      <p:sp>
        <p:nvSpPr>
          <p:cNvPr id="22" name="下箭头 21"/>
          <p:cNvSpPr/>
          <p:nvPr/>
        </p:nvSpPr>
        <p:spPr>
          <a:xfrm>
            <a:off x="7100570" y="4705985"/>
            <a:ext cx="509111" cy="623411"/>
          </a:xfrm>
          <a:prstGeom prst="down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4" name="圆角矩形 3"/>
          <p:cNvSpPr/>
          <p:nvPr/>
        </p:nvSpPr>
        <p:spPr>
          <a:xfrm>
            <a:off x="6217603" y="3390424"/>
            <a:ext cx="2419350" cy="1173956"/>
          </a:xfrm>
          <a:prstGeom prst="roundRect">
            <a:avLst/>
          </a:prstGeom>
          <a:solidFill>
            <a:schemeClr val="accent3">
              <a:lumMod val="40000"/>
              <a:lumOff val="60000"/>
              <a:alpha val="97000"/>
            </a:scheme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300" b="1">
                <a:solidFill>
                  <a:srgbClr val="FF0000"/>
                </a:solidFill>
                <a:sym typeface="+mn-ea"/>
              </a:rPr>
              <a:t>半殖民地</a:t>
            </a:r>
            <a:endParaRPr lang="zh-CN" altLang="en-US" sz="3300" b="1">
              <a:solidFill>
                <a:srgbClr val="FF0000"/>
              </a:solidFill>
            </a:endParaRPr>
          </a:p>
          <a:p>
            <a:pPr algn="ctr"/>
            <a:r>
              <a:rPr lang="zh-CN" altLang="en-US" sz="3300" b="1">
                <a:solidFill>
                  <a:srgbClr val="FF0000"/>
                </a:solidFill>
                <a:sym typeface="+mn-ea"/>
              </a:rPr>
              <a:t>半封建社会</a:t>
            </a:r>
            <a:endParaRPr lang="zh-CN" altLang="en-US" sz="3300" b="1">
              <a:solidFill>
                <a:srgbClr val="FF0000"/>
              </a:solidFill>
              <a:sym typeface="+mn-ea"/>
            </a:endParaRPr>
          </a:p>
        </p:txBody>
      </p:sp>
      <p:sp>
        <p:nvSpPr>
          <p:cNvPr id="11" name="圆角矩形 10"/>
          <p:cNvSpPr/>
          <p:nvPr/>
        </p:nvSpPr>
        <p:spPr>
          <a:xfrm>
            <a:off x="6217920" y="5427345"/>
            <a:ext cx="2647315" cy="1174115"/>
          </a:xfrm>
          <a:prstGeom prst="roundRect">
            <a:avLst/>
          </a:prstGeom>
          <a:gradFill>
            <a:gsLst>
              <a:gs pos="92000">
                <a:srgbClr val="C19516">
                  <a:alpha val="100000"/>
                </a:srgbClr>
              </a:gs>
              <a:gs pos="0">
                <a:srgbClr val="FFFF00"/>
              </a:gs>
              <a:gs pos="100000">
                <a:srgbClr val="832B2B"/>
              </a:gs>
            </a:gsLst>
            <a:lin ang="5400000" scaled="0"/>
          </a:gra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300" b="1">
                <a:solidFill>
                  <a:srgbClr val="FF0000"/>
                </a:solidFill>
                <a:sym typeface="+mn-ea"/>
              </a:rPr>
              <a:t>有识之士</a:t>
            </a:r>
            <a:endParaRPr lang="zh-CN" altLang="en-US" sz="3300" b="1">
              <a:solidFill>
                <a:srgbClr val="FF0000"/>
              </a:solidFill>
            </a:endParaRPr>
          </a:p>
          <a:p>
            <a:pPr algn="ctr"/>
            <a:r>
              <a:rPr lang="zh-CN" altLang="en-US" sz="3300" b="1">
                <a:solidFill>
                  <a:srgbClr val="FF0000"/>
                </a:solidFill>
                <a:sym typeface="+mn-ea"/>
              </a:rPr>
              <a:t>救亡图存</a:t>
            </a:r>
            <a:endParaRPr lang="zh-CN" altLang="en-US" sz="3300" b="1">
              <a:solidFill>
                <a:srgbClr val="FF0000"/>
              </a:solidFill>
              <a:sym typeface="+mn-ea"/>
            </a:endParaRPr>
          </a:p>
        </p:txBody>
      </p:sp>
      <p:sp>
        <p:nvSpPr>
          <p:cNvPr id="8" name="圆角矩形 7"/>
          <p:cNvSpPr/>
          <p:nvPr/>
        </p:nvSpPr>
        <p:spPr>
          <a:xfrm>
            <a:off x="3713004" y="3192145"/>
            <a:ext cx="1717358" cy="669131"/>
          </a:xfrm>
          <a:prstGeom prst="roundRect">
            <a:avLst/>
          </a:prstGeom>
          <a:blipFill rotWithShape="1">
            <a:blip r:embed="rId1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12" name="圆角矩形 11"/>
          <p:cNvSpPr/>
          <p:nvPr/>
        </p:nvSpPr>
        <p:spPr>
          <a:xfrm>
            <a:off x="3713639" y="3966686"/>
            <a:ext cx="1716881" cy="657225"/>
          </a:xfrm>
          <a:prstGeom prst="roundRect">
            <a:avLst/>
          </a:prstGeom>
          <a:blipFill rotWithShape="1">
            <a:blip r:embed="rId1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19" name="圆角矩形 18"/>
          <p:cNvSpPr/>
          <p:nvPr/>
        </p:nvSpPr>
        <p:spPr>
          <a:xfrm>
            <a:off x="3733324" y="4745196"/>
            <a:ext cx="1717358" cy="704374"/>
          </a:xfrm>
          <a:prstGeom prst="roundRect">
            <a:avLst/>
          </a:prstGeom>
          <a:blipFill rotWithShape="1">
            <a:blip r:embed="rId19"/>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20" name="圆角矩形 19"/>
          <p:cNvSpPr/>
          <p:nvPr/>
        </p:nvSpPr>
        <p:spPr>
          <a:xfrm>
            <a:off x="3693160" y="5824379"/>
            <a:ext cx="1757363" cy="697230"/>
          </a:xfrm>
          <a:prstGeom prst="roundRect">
            <a:avLst/>
          </a:prstGeom>
          <a:blipFill rotWithShape="1">
            <a:blip r:embed="rId20"/>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3" name="文本框 2"/>
          <p:cNvSpPr txBox="1"/>
          <p:nvPr/>
        </p:nvSpPr>
        <p:spPr>
          <a:xfrm>
            <a:off x="503555" y="3439160"/>
            <a:ext cx="736600" cy="3192780"/>
          </a:xfrm>
          <a:prstGeom prst="rect">
            <a:avLst/>
          </a:prstGeom>
          <a:solidFill>
            <a:srgbClr val="FFFF00"/>
          </a:solidFill>
          <a:ln w="15875">
            <a:solidFill>
              <a:srgbClr val="FF0000"/>
            </a:solidFill>
          </a:ln>
        </p:spPr>
        <p:txBody>
          <a:bodyPr vert="eaVert" wrap="square" rtlCol="0">
            <a:spAutoFit/>
          </a:bodyPr>
          <a:lstStyle/>
          <a:p>
            <a:r>
              <a:rPr lang="en-US" altLang="zh-CN" sz="3600"/>
              <a:t>     </a:t>
            </a:r>
            <a:r>
              <a:rPr lang="zh-CN" altLang="en-US" sz="3600"/>
              <a:t>内忧外患</a:t>
            </a:r>
            <a:endParaRPr lang="zh-CN" altLang="en-US" sz="3600"/>
          </a:p>
        </p:txBody>
      </p:sp>
      <p:sp>
        <p:nvSpPr>
          <p:cNvPr id="5" name="矩形 4"/>
          <p:cNvSpPr/>
          <p:nvPr/>
        </p:nvSpPr>
        <p:spPr>
          <a:xfrm>
            <a:off x="311808" y="97106"/>
            <a:ext cx="4115435" cy="521970"/>
          </a:xfrm>
          <a:prstGeom prst="rect">
            <a:avLst/>
          </a:prstGeom>
          <a:solidFill>
            <a:srgbClr val="FFFF00"/>
          </a:solidFill>
          <a:ln w="19050">
            <a:solidFill>
              <a:srgbClr val="FF0000"/>
            </a:solidFill>
          </a:ln>
        </p:spPr>
        <p:txBody>
          <a:bodyPr wrap="none">
            <a:spAutoFit/>
          </a:bodyPr>
          <a:lstStyle/>
          <a:p>
            <a:pPr algn="l"/>
            <a:r>
              <a:rPr lang="zh-CN" altLang="en-US" sz="2800" b="1">
                <a:latin typeface="黑体" panose="02010609060101010101" pitchFamily="2" charset="-122"/>
                <a:ea typeface="黑体" panose="02010609060101010101" pitchFamily="2" charset="-122"/>
                <a:cs typeface="+mj-cs"/>
                <a:sym typeface="+mn-ea"/>
              </a:rPr>
              <a:t>二、中国近代的改革探索</a:t>
            </a:r>
            <a:endParaRPr lang="zh-CN" altLang="en-US" sz="2800" b="1">
              <a:solidFill>
                <a:schemeClr val="tx1">
                  <a:lumMod val="75000"/>
                  <a:lumOff val="25000"/>
                </a:schemeClr>
              </a:solidFill>
              <a:latin typeface="黑体" panose="02010609060101010101" pitchFamily="2" charset="-122"/>
              <a:ea typeface="黑体" panose="02010609060101010101" pitchFamily="2" charset="-122"/>
              <a:cs typeface="+mj-cs"/>
              <a:sym typeface="+mn-ea"/>
            </a:endParaRPr>
          </a:p>
        </p:txBody>
      </p:sp>
    </p:spTree>
    <p:custDataLst>
      <p:tags r:id="rId21"/>
    </p:custDataLst>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pic>
        <p:nvPicPr>
          <p:cNvPr id="79874" name="Picture 2" descr="时局图"/>
          <p:cNvPicPr>
            <a:picLocks noChangeAspect="1"/>
          </p:cNvPicPr>
          <p:nvPr/>
        </p:nvPicPr>
        <p:blipFill>
          <a:blip r:embed="rId2"/>
          <a:stretch>
            <a:fillRect/>
          </a:stretch>
        </p:blipFill>
        <p:spPr>
          <a:xfrm>
            <a:off x="465773" y="1545431"/>
            <a:ext cx="1883569" cy="1950720"/>
          </a:xfrm>
          <a:prstGeom prst="rect">
            <a:avLst/>
          </a:prstGeom>
          <a:noFill/>
          <a:ln w="12700" cmpd="sng">
            <a:solidFill>
              <a:schemeClr val="tx1"/>
            </a:solidFill>
            <a:prstDash val="solid"/>
          </a:ln>
          <a:effectLst>
            <a:outerShdw blurRad="63500" sx="102000" sy="102000" algn="ctr" rotWithShape="0">
              <a:prstClr val="black">
                <a:alpha val="40000"/>
              </a:prstClr>
            </a:outerShdw>
          </a:effectLst>
        </p:spPr>
      </p:pic>
      <p:pic>
        <p:nvPicPr>
          <p:cNvPr id="206854" name="图片 206853" descr="列强瓜分中国"/>
          <p:cNvPicPr>
            <a:picLocks noChangeAspect="1"/>
          </p:cNvPicPr>
          <p:nvPr/>
        </p:nvPicPr>
        <p:blipFill>
          <a:blip r:embed="rId3"/>
          <a:stretch>
            <a:fillRect/>
          </a:stretch>
        </p:blipFill>
        <p:spPr>
          <a:xfrm>
            <a:off x="2602230" y="1545908"/>
            <a:ext cx="1991201" cy="1950244"/>
          </a:xfrm>
          <a:prstGeom prst="rect">
            <a:avLst/>
          </a:prstGeom>
          <a:noFill/>
          <a:ln w="12700" cmpd="sng">
            <a:solidFill>
              <a:schemeClr val="tx1"/>
            </a:solidFill>
            <a:prstDash val="solid"/>
          </a:ln>
          <a:effectLst>
            <a:outerShdw blurRad="63500" sx="102000" sy="102000" algn="ctr" rotWithShape="0">
              <a:prstClr val="black">
                <a:alpha val="40000"/>
              </a:prstClr>
            </a:outerShdw>
          </a:effectLst>
        </p:spPr>
      </p:pic>
      <p:sp>
        <p:nvSpPr>
          <p:cNvPr id="3" name="Text Box 3"/>
          <p:cNvSpPr txBox="1"/>
          <p:nvPr/>
        </p:nvSpPr>
        <p:spPr>
          <a:xfrm>
            <a:off x="4837748" y="4193381"/>
            <a:ext cx="4075271" cy="414020"/>
          </a:xfrm>
          <a:prstGeom prst="rect">
            <a:avLst/>
          </a:prstGeom>
          <a:solidFill>
            <a:schemeClr val="tx1">
              <a:lumMod val="85000"/>
              <a:lumOff val="15000"/>
            </a:schemeClr>
          </a:solidFill>
          <a:ln w="19050" cap="rnd" cmpd="sng">
            <a:solidFill>
              <a:srgbClr val="FFFF00"/>
            </a:solidFill>
            <a:prstDash val="sysDot"/>
            <a:miter/>
            <a:headEnd type="none" w="med" len="med"/>
            <a:tailEnd type="none" w="med" len="med"/>
          </a:ln>
        </p:spPr>
        <p:txBody>
          <a:bodyPr wrap="square">
            <a:spAutoFit/>
          </a:bodyPr>
          <a:lstStyle/>
          <a:p>
            <a:pPr>
              <a:spcBef>
                <a:spcPct val="50000"/>
              </a:spcBef>
            </a:pPr>
            <a:r>
              <a:rPr lang="zh-CN" altLang="en-US" sz="2100" b="1">
                <a:solidFill>
                  <a:schemeClr val="bg1"/>
                </a:solidFill>
                <a:latin typeface="+mn-ea"/>
              </a:rPr>
              <a:t>思考：以上材料说明了什么问题？</a:t>
            </a:r>
            <a:endParaRPr lang="zh-CN" altLang="en-US" sz="2100" b="1">
              <a:solidFill>
                <a:schemeClr val="bg1"/>
              </a:solidFill>
              <a:latin typeface="+mn-ea"/>
            </a:endParaRPr>
          </a:p>
        </p:txBody>
      </p:sp>
      <p:sp>
        <p:nvSpPr>
          <p:cNvPr id="4" name="矩形 3"/>
          <p:cNvSpPr/>
          <p:nvPr/>
        </p:nvSpPr>
        <p:spPr>
          <a:xfrm>
            <a:off x="4837748" y="4870609"/>
            <a:ext cx="4075271" cy="737235"/>
          </a:xfrm>
          <a:prstGeom prst="rect">
            <a:avLst/>
          </a:prstGeom>
          <a:solidFill>
            <a:srgbClr val="FFFF00">
              <a:alpha val="65000"/>
            </a:srgbClr>
          </a:solidFill>
          <a:ln w="25400">
            <a:solidFill>
              <a:srgbClr val="FF0000"/>
            </a:solidFill>
          </a:ln>
        </p:spPr>
        <p:txBody>
          <a:bodyPr wrap="square">
            <a:spAutoFit/>
          </a:bodyPr>
          <a:lstStyle/>
          <a:p>
            <a:pPr>
              <a:spcBef>
                <a:spcPct val="0"/>
              </a:spcBef>
            </a:pPr>
            <a:r>
              <a:rPr lang="en-US" altLang="zh-CN" sz="2100" b="1">
                <a:solidFill>
                  <a:schemeClr val="tx1"/>
                </a:solidFill>
                <a:latin typeface="黑体" panose="02010609060101010101" pitchFamily="2" charset="-122"/>
                <a:ea typeface="黑体" panose="02010609060101010101" pitchFamily="2" charset="-122"/>
                <a:cs typeface="黑体" panose="02010609060101010101" pitchFamily="2" charset="-122"/>
              </a:rPr>
              <a:t>    </a:t>
            </a:r>
            <a:r>
              <a:rPr lang="zh-CN" altLang="en-US" sz="2100" b="1">
                <a:solidFill>
                  <a:schemeClr val="tx1"/>
                </a:solidFill>
                <a:latin typeface="黑体" panose="02010609060101010101" pitchFamily="2" charset="-122"/>
                <a:ea typeface="黑体" panose="02010609060101010101" pitchFamily="2" charset="-122"/>
                <a:cs typeface="黑体" panose="02010609060101010101" pitchFamily="2" charset="-122"/>
              </a:rPr>
              <a:t>甲午战后，列强掀起瓜分中国的狂潮，民族危机空前严重。</a:t>
            </a:r>
            <a:endParaRPr lang="zh-CN" altLang="en-US" sz="21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graphicFrame>
        <p:nvGraphicFramePr>
          <p:cNvPr id="110653" name="表格 110652"/>
          <p:cNvGraphicFramePr>
            <a:graphicFrameLocks noGrp="1"/>
          </p:cNvGraphicFramePr>
          <p:nvPr>
            <p:custDataLst>
              <p:tags r:id="rId4"/>
            </p:custDataLst>
          </p:nvPr>
        </p:nvGraphicFramePr>
        <p:xfrm>
          <a:off x="5011579" y="1545670"/>
          <a:ext cx="3728085" cy="2360930"/>
        </p:xfrm>
        <a:graphic>
          <a:graphicData uri="http://schemas.openxmlformats.org/drawingml/2006/table">
            <a:tbl>
              <a:tblPr/>
              <a:tblGrid>
                <a:gridCol w="675640"/>
                <a:gridCol w="1707515"/>
                <a:gridCol w="1344930"/>
              </a:tblGrid>
              <a:tr h="297180">
                <a:tc gridSpan="3">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列强瓜分中国简表</a:t>
                      </a:r>
                      <a:r>
                        <a:rPr lang="en-US" altLang="zh-CN"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(1897-1899</a:t>
                      </a: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年</a:t>
                      </a:r>
                      <a:r>
                        <a:rPr lang="en-US" altLang="zh-CN"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a:t>
                      </a:r>
                      <a:endParaRPr lang="en-US" altLang="zh-CN"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c hMerge="1">
                  <a:txBody>
                    <a:bodyPr vert="horz" wrap="square"/>
                    <a:lstStyle/>
                    <a:p/>
                  </a:txBody>
                  <a:tcP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c hMerge="1">
                  <a:txBody>
                    <a:bodyPr vert="horz" wrap="square"/>
                    <a:lstStyle/>
                    <a:p/>
                  </a:txBody>
                  <a:tcPr>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356870">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国别</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租借地或割占地</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势力范围</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r>
              <a:tr h="342900">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德国</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胶州湾</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山东</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r>
              <a:tr h="342900">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俄国</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旅顺和大连</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长城北和新疆</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r>
              <a:tr h="341630">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法国</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广州湾</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两广和云南</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r>
              <a:tr h="341630">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英国</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en-US" altLang="zh-CN"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a:t>
                      </a: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新界”和威海卫</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长江流域</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r>
              <a:tr h="337820">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日本</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台湾和澎湖列岛</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vert="horz" wrap="square"/>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rPr>
                        <a:t>福建</a:t>
                      </a:r>
                      <a:endParaRPr lang="zh-CN" altLang="en-US" sz="1500" b="1">
                        <a:solidFill>
                          <a:schemeClr val="tx1"/>
                        </a:solidFill>
                        <a:effectLst>
                          <a:outerShdw blurRad="38100" dist="38100" dir="2700000">
                            <a:srgbClr val="C0C0C0"/>
                          </a:outerShdw>
                        </a:effectLst>
                        <a:latin typeface="黑体" panose="02010609060101010101" pitchFamily="2" charset="-122"/>
                        <a:ea typeface="黑体" panose="02010609060101010101" pitchFamily="2" charset="-122"/>
                      </a:endParaRPr>
                    </a:p>
                  </a:txBody>
                  <a:tcPr marL="68580" marR="68580" marT="34290" marB="34290"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solidFill>
                      <a:schemeClr val="bg1">
                        <a:alpha val="50000"/>
                      </a:schemeClr>
                    </a:solidFill>
                  </a:tcPr>
                </a:tc>
              </a:tr>
            </a:tbl>
          </a:graphicData>
        </a:graphic>
      </p:graphicFrame>
      <p:sp>
        <p:nvSpPr>
          <p:cNvPr id="5" name="标题 3"/>
          <p:cNvSpPr>
            <a:spLocks noGrp="1"/>
          </p:cNvSpPr>
          <p:nvPr/>
        </p:nvSpPr>
        <p:spPr>
          <a:xfrm>
            <a:off x="466390" y="166971"/>
            <a:ext cx="4715616" cy="530888"/>
          </a:xfrm>
          <a:prstGeom prst="rect">
            <a:avLst/>
          </a:prstGeom>
          <a:solidFill>
            <a:srgbClr val="FFFF00"/>
          </a:solidFill>
          <a:ln>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1</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、戊戌变法</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甲午震撼</a:t>
            </a:r>
            <a:endPar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2" name="文本框 1"/>
          <p:cNvSpPr txBox="1"/>
          <p:nvPr/>
        </p:nvSpPr>
        <p:spPr>
          <a:xfrm>
            <a:off x="130810" y="3716655"/>
            <a:ext cx="4484370" cy="2676525"/>
          </a:xfrm>
          <a:prstGeom prst="rect">
            <a:avLst/>
          </a:prstGeom>
          <a:noFill/>
        </p:spPr>
        <p:txBody>
          <a:bodyPr wrap="square" rtlCol="0" anchor="t">
            <a:spAutoFit/>
          </a:bodyPr>
          <a:lstStyle/>
          <a:p>
            <a:pPr algn="just"/>
            <a:r>
              <a:rPr lang="zh-CN" altLang="en-US" sz="2400" b="1">
                <a:latin typeface="楷体" panose="02010609060101010101" pitchFamily="49" charset="-122"/>
                <a:ea typeface="楷体" panose="02010609060101010101" pitchFamily="49" charset="-122"/>
                <a:cs typeface="楷体" panose="02010609060101010101" pitchFamily="49" charset="-122"/>
              </a:rPr>
              <a:t>吾国四千余年大梦之唤醒，实自甲午战败割台偿二百兆以后始也。我皇上赫然发愤，排众议，冒疑难，以实行变法自强之策，实自失胶州、旅顺、大连湾、威海卫以后始也。</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gn="just"/>
            <a:r>
              <a:rPr lang="en-US" altLang="zh-CN" sz="2400" b="1">
                <a:latin typeface="楷体" panose="02010609060101010101" pitchFamily="49" charset="-122"/>
                <a:ea typeface="楷体" panose="02010609060101010101" pitchFamily="49" charset="-122"/>
                <a:cs typeface="楷体" panose="02010609060101010101" pitchFamily="49" charset="-122"/>
              </a:rPr>
              <a:t>    ——</a:t>
            </a:r>
            <a:r>
              <a:rPr lang="zh-CN" altLang="en-US" sz="2400" b="1">
                <a:latin typeface="楷体" panose="02010609060101010101" pitchFamily="49" charset="-122"/>
                <a:ea typeface="楷体" panose="02010609060101010101" pitchFamily="49" charset="-122"/>
                <a:cs typeface="楷体" panose="02010609060101010101" pitchFamily="49" charset="-122"/>
              </a:rPr>
              <a:t>梁启超《戊戌变法记》</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p:txBody>
      </p:sp>
      <p:sp>
        <p:nvSpPr>
          <p:cNvPr id="6" name="标题 3"/>
          <p:cNvSpPr>
            <a:spLocks noGrp="1"/>
          </p:cNvSpPr>
          <p:nvPr/>
        </p:nvSpPr>
        <p:spPr>
          <a:xfrm>
            <a:off x="654985" y="809591"/>
            <a:ext cx="4715616" cy="530888"/>
          </a:xfrm>
          <a:prstGeom prst="rect">
            <a:avLst/>
          </a:prstGeom>
          <a:solidFill>
            <a:schemeClr val="accent3">
              <a:lumMod val="40000"/>
              <a:lumOff val="60000"/>
            </a:schemeClr>
          </a:solidFill>
          <a:ln>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1</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）戊戌变法</a:t>
            </a:r>
            <a:r>
              <a:rPr lang="zh-CN" sz="2700" b="1">
                <a:solidFill>
                  <a:schemeClr val="tx1"/>
                </a:solidFill>
                <a:latin typeface="黑体" panose="02010609060101010101" pitchFamily="2" charset="-122"/>
                <a:ea typeface="黑体" panose="02010609060101010101" pitchFamily="2" charset="-122"/>
                <a:cs typeface="黑体" panose="02010609060101010101" pitchFamily="2" charset="-122"/>
              </a:rPr>
              <a:t>的背景</a:t>
            </a:r>
            <a:endParaRPr lang="zh-CN"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pic>
        <p:nvPicPr>
          <p:cNvPr id="4" name="图片 3"/>
          <p:cNvPicPr>
            <a:picLocks noChangeAspect="1"/>
          </p:cNvPicPr>
          <p:nvPr>
            <p:custDataLst>
              <p:tags r:id="rId4"/>
            </p:custDataLst>
          </p:nvPr>
        </p:nvPicPr>
        <p:blipFill>
          <a:blip r:embed="rId3"/>
          <a:stretch>
            <a:fillRect/>
          </a:stretch>
        </p:blipFill>
        <p:spPr>
          <a:xfrm>
            <a:off x="324803" y="1530191"/>
            <a:ext cx="3774281" cy="4210050"/>
          </a:xfrm>
          <a:prstGeom prst="rect">
            <a:avLst/>
          </a:prstGeom>
          <a:ln w="12700" cmpd="sng">
            <a:solidFill>
              <a:schemeClr val="tx1"/>
            </a:solidFill>
            <a:prstDash val="solid"/>
          </a:ln>
        </p:spPr>
      </p:pic>
      <p:sp>
        <p:nvSpPr>
          <p:cNvPr id="2" name="标题 3"/>
          <p:cNvSpPr>
            <a:spLocks noGrp="1"/>
          </p:cNvSpPr>
          <p:nvPr/>
        </p:nvSpPr>
        <p:spPr>
          <a:xfrm>
            <a:off x="538780" y="855946"/>
            <a:ext cx="4715616" cy="530888"/>
          </a:xfrm>
          <a:prstGeom prst="rect">
            <a:avLst/>
          </a:prstGeom>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微软雅黑" panose="020b0503020204020204" charset="-122"/>
                <a:ea typeface="微软雅黑" panose="020b0503020204020204" charset="-122"/>
                <a:cs typeface="微软雅黑" panose="020b0503020204020204" charset="-122"/>
              </a:rPr>
              <a:t>戊戌变法</a:t>
            </a:r>
            <a:r>
              <a:rPr lang="en-US" altLang="zh-CN" sz="2700" b="1">
                <a:solidFill>
                  <a:schemeClr val="tx1"/>
                </a:solidFill>
                <a:latin typeface="微软雅黑" panose="020b0503020204020204" charset="-122"/>
                <a:ea typeface="微软雅黑" panose="020b0503020204020204" charset="-122"/>
                <a:cs typeface="微软雅黑" panose="020b0503020204020204" charset="-122"/>
              </a:rPr>
              <a:t>——</a:t>
            </a:r>
            <a:r>
              <a:rPr lang="zh-CN" altLang="en-US" sz="2700" b="1">
                <a:solidFill>
                  <a:schemeClr val="tx1"/>
                </a:solidFill>
                <a:latin typeface="微软雅黑" panose="020b0503020204020204" charset="-122"/>
                <a:ea typeface="微软雅黑" panose="020b0503020204020204" charset="-122"/>
                <a:cs typeface="微软雅黑" panose="020b0503020204020204" charset="-122"/>
              </a:rPr>
              <a:t>维新思潮的发展</a:t>
            </a:r>
            <a:endParaRPr lang="zh-CN" altLang="en-US" sz="2700" b="1">
              <a:solidFill>
                <a:schemeClr val="tx1"/>
              </a:solidFill>
              <a:latin typeface="微软雅黑" panose="020b0503020204020204" charset="-122"/>
              <a:ea typeface="微软雅黑" panose="020b0503020204020204" charset="-122"/>
              <a:cs typeface="微软雅黑" panose="020b0503020204020204" charset="-122"/>
            </a:endParaRPr>
          </a:p>
        </p:txBody>
      </p:sp>
      <p:pic>
        <p:nvPicPr>
          <p:cNvPr id="5" name="图片 4"/>
          <p:cNvPicPr>
            <a:picLocks noChangeAspect="1"/>
          </p:cNvPicPr>
          <p:nvPr/>
        </p:nvPicPr>
        <p:blipFill>
          <a:blip r:embed="rId5"/>
          <a:stretch>
            <a:fillRect/>
          </a:stretch>
        </p:blipFill>
        <p:spPr>
          <a:xfrm>
            <a:off x="6802279" y="1530191"/>
            <a:ext cx="2053114" cy="880110"/>
          </a:xfrm>
          <a:prstGeom prst="rect">
            <a:avLst/>
          </a:prstGeom>
          <a:ln w="12700" cmpd="sng">
            <a:solidFill>
              <a:schemeClr val="tx1"/>
            </a:solidFill>
            <a:prstDash val="solid"/>
          </a:ln>
          <a:effectLst>
            <a:outerShdw blurRad="63500" sx="102000" sy="102000" algn="ctr" rotWithShape="0">
              <a:prstClr val="black">
                <a:alpha val="40000"/>
              </a:prstClr>
            </a:outerShdw>
          </a:effectLst>
        </p:spPr>
      </p:pic>
      <p:sp>
        <p:nvSpPr>
          <p:cNvPr id="199697" name="文本框 199696"/>
          <p:cNvSpPr txBox="1"/>
          <p:nvPr/>
        </p:nvSpPr>
        <p:spPr>
          <a:xfrm>
            <a:off x="4346258" y="4356418"/>
            <a:ext cx="4561523" cy="2407285"/>
          </a:xfrm>
          <a:prstGeom prst="rect">
            <a:avLst/>
          </a:prstGeom>
          <a:solidFill>
            <a:schemeClr val="accent3">
              <a:lumMod val="40000"/>
              <a:lumOff val="60000"/>
            </a:schemeClr>
          </a:solidFill>
          <a:ln w="15875" cap="flat" cmpd="sng">
            <a:solidFill>
              <a:srgbClr val="FF0000"/>
            </a:solidFill>
            <a:prstDash val="solid"/>
            <a:miter/>
            <a:headEnd type="none" w="med" len="med"/>
            <a:tailEnd type="none" w="med" len="med"/>
          </a:ln>
        </p:spPr>
        <p:txBody>
          <a:bodyPr wrap="square">
            <a:spAutoFit/>
          </a:bodyPr>
          <a:lstStyle/>
          <a:p>
            <a:pPr fontAlgn="auto">
              <a:lnSpc>
                <a:spcPts val="2580"/>
              </a:lnSpc>
              <a:spcBef>
                <a:spcPct val="0"/>
              </a:spcBef>
            </a:pPr>
            <a:r>
              <a:rPr lang="en-US" altLang="zh-CN" sz="1800" b="1">
                <a:solidFill>
                  <a:schemeClr val="tx1"/>
                </a:solidFill>
                <a:latin typeface="黑体" panose="02010609060101010101" pitchFamily="2" charset="-122"/>
                <a:ea typeface="黑体" panose="02010609060101010101" pitchFamily="2" charset="-122"/>
                <a:cs typeface="黑体" panose="02010609060101010101" pitchFamily="2" charset="-122"/>
              </a:rPr>
              <a:t>    </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rPr>
              <a:t>1897</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rPr>
              <a:t>年底，全国出现了讲求维新变法的政治性学会</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rPr>
              <a:t>33</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rPr>
              <a:t>个，新式学堂</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rPr>
              <a:t>17</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rPr>
              <a:t>所</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rPr>
              <a:t>报刊</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rPr>
              <a:t>19</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rPr>
              <a:t>种；到了</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rPr>
              <a:t>1898</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rPr>
              <a:t>年，学会、学堂、报馆合计达</a:t>
            </a:r>
            <a:r>
              <a:rPr lang="en-US" altLang="zh-CN" sz="2400" b="1">
                <a:solidFill>
                  <a:schemeClr val="tx1"/>
                </a:solidFill>
                <a:latin typeface="楷体" panose="02010609060101010101" pitchFamily="49" charset="-122"/>
                <a:ea typeface="楷体" panose="02010609060101010101" pitchFamily="49" charset="-122"/>
                <a:cs typeface="楷体" panose="02010609060101010101" pitchFamily="49" charset="-122"/>
              </a:rPr>
              <a:t>300</a:t>
            </a:r>
            <a:r>
              <a:rPr lang="zh-CN" altLang="en-US" sz="2400" b="1">
                <a:solidFill>
                  <a:schemeClr val="tx1"/>
                </a:solidFill>
                <a:latin typeface="楷体" panose="02010609060101010101" pitchFamily="49" charset="-122"/>
                <a:ea typeface="楷体" panose="02010609060101010101" pitchFamily="49" charset="-122"/>
                <a:cs typeface="楷体" panose="02010609060101010101" pitchFamily="49" charset="-122"/>
              </a:rPr>
              <a:t>所以上。</a:t>
            </a: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rPr>
              <a:t>这些努力</a:t>
            </a: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促进了维新思想的广泛传播与发展，推动了维新变法运动的高涨。</a:t>
            </a:r>
            <a:endParaRPr lang="zh-CN" altLang="en-US" sz="2400" b="1">
              <a:solidFill>
                <a:srgbClr val="FF0000"/>
              </a:solidFill>
              <a:latin typeface="楷体" pitchFamily="49" charset="-122"/>
              <a:ea typeface="楷体" pitchFamily="49" charset="-122"/>
              <a:cs typeface="楷体" panose="02010609060101010101" pitchFamily="49" charset="-122"/>
              <a:sym typeface="+mn-ea"/>
            </a:endParaRPr>
          </a:p>
        </p:txBody>
      </p:sp>
      <p:sp>
        <p:nvSpPr>
          <p:cNvPr id="199690" name="文本框 199689"/>
          <p:cNvSpPr txBox="1"/>
          <p:nvPr/>
        </p:nvSpPr>
        <p:spPr>
          <a:xfrm>
            <a:off x="957580" y="3256915"/>
            <a:ext cx="1297940" cy="368300"/>
          </a:xfrm>
          <a:prstGeom prst="rect">
            <a:avLst/>
          </a:prstGeom>
          <a:solidFill>
            <a:schemeClr val="accent3">
              <a:lumMod val="20000"/>
              <a:lumOff val="80000"/>
            </a:schemeClr>
          </a:solidFill>
          <a:ln w="9525" cap="flat" cmpd="sng">
            <a:solidFill>
              <a:schemeClr val="bg1"/>
            </a:solidFill>
            <a:prstDash val="solid"/>
            <a:miter/>
            <a:headEnd type="none" w="med" len="med"/>
            <a:tailEnd type="none" w="med" len="med"/>
          </a:ln>
        </p:spPr>
        <p:txBody>
          <a:bodyPr wrap="square">
            <a:spAutoFit/>
          </a:bodyPr>
          <a:lstStyle/>
          <a:p>
            <a:pPr>
              <a:spcBef>
                <a:spcPct val="50000"/>
              </a:spcBef>
            </a:pPr>
            <a:r>
              <a:rPr lang="zh-CN" altLang="en-US" sz="1800" b="1">
                <a:solidFill>
                  <a:schemeClr val="tx1"/>
                </a:solidFill>
                <a:latin typeface="Times New Roman" panose="02020603050405020304" pitchFamily="18" charset="0"/>
                <a:ea typeface="隶书" pitchFamily="49" charset="-122"/>
              </a:rPr>
              <a:t>中外纪闻</a:t>
            </a:r>
            <a:endParaRPr lang="zh-CN" altLang="en-US" sz="1800" b="1">
              <a:solidFill>
                <a:schemeClr val="tx1"/>
              </a:solidFill>
              <a:latin typeface="Times New Roman" panose="02020603050405020304" pitchFamily="18" charset="0"/>
              <a:ea typeface="隶书" pitchFamily="49" charset="-122"/>
            </a:endParaRPr>
          </a:p>
        </p:txBody>
      </p:sp>
      <p:sp>
        <p:nvSpPr>
          <p:cNvPr id="199692" name="文本框 199691"/>
          <p:cNvSpPr txBox="1"/>
          <p:nvPr/>
        </p:nvSpPr>
        <p:spPr>
          <a:xfrm>
            <a:off x="2550795" y="3298031"/>
            <a:ext cx="870109" cy="368300"/>
          </a:xfrm>
          <a:prstGeom prst="rect">
            <a:avLst/>
          </a:prstGeom>
          <a:solidFill>
            <a:schemeClr val="accent3">
              <a:lumMod val="40000"/>
              <a:lumOff val="60000"/>
            </a:schemeClr>
          </a:solidFill>
          <a:ln w="15875" cap="flat" cmpd="sng">
            <a:solidFill>
              <a:srgbClr val="FF0000"/>
            </a:solidFill>
            <a:prstDash val="solid"/>
            <a:miter/>
            <a:headEnd type="none" w="med" len="med"/>
            <a:tailEnd type="none" w="med" len="med"/>
          </a:ln>
        </p:spPr>
        <p:txBody>
          <a:bodyPr wrap="square">
            <a:spAutoFit/>
          </a:bodyPr>
          <a:lstStyle/>
          <a:p>
            <a:pPr>
              <a:spcBef>
                <a:spcPct val="50000"/>
              </a:spcBef>
            </a:pPr>
            <a:r>
              <a:rPr lang="zh-CN" altLang="en-US" sz="1800" b="1">
                <a:solidFill>
                  <a:schemeClr val="tx1"/>
                </a:solidFill>
                <a:latin typeface="Times New Roman" panose="02020603050405020304" pitchFamily="18" charset="0"/>
                <a:ea typeface="隶书" pitchFamily="49" charset="-122"/>
              </a:rPr>
              <a:t>国闻报</a:t>
            </a:r>
            <a:endParaRPr lang="zh-CN" altLang="en-US" sz="1800" b="1">
              <a:solidFill>
                <a:schemeClr val="tx1"/>
              </a:solidFill>
              <a:latin typeface="Times New Roman" panose="02020603050405020304" pitchFamily="18" charset="0"/>
              <a:ea typeface="隶书" pitchFamily="49" charset="-122"/>
            </a:endParaRPr>
          </a:p>
        </p:txBody>
      </p:sp>
      <p:sp>
        <p:nvSpPr>
          <p:cNvPr id="199688" name="文本框 199687"/>
          <p:cNvSpPr txBox="1"/>
          <p:nvPr/>
        </p:nvSpPr>
        <p:spPr>
          <a:xfrm>
            <a:off x="899636" y="2833211"/>
            <a:ext cx="914400" cy="368300"/>
          </a:xfrm>
          <a:prstGeom prst="rect">
            <a:avLst/>
          </a:prstGeom>
          <a:solidFill>
            <a:srgbClr val="FFFF00"/>
          </a:solidFill>
          <a:ln w="22225" cap="flat" cmpd="sng">
            <a:solidFill>
              <a:srgbClr val="FF0000"/>
            </a:solidFill>
            <a:prstDash val="solid"/>
            <a:miter/>
            <a:headEnd type="none" w="med" len="med"/>
            <a:tailEnd type="none" w="med" len="med"/>
          </a:ln>
        </p:spPr>
        <p:txBody>
          <a:bodyPr>
            <a:spAutoFit/>
          </a:bodyPr>
          <a:lstStyle/>
          <a:p>
            <a:pPr>
              <a:spcBef>
                <a:spcPct val="50000"/>
              </a:spcBef>
            </a:pPr>
            <a:r>
              <a:rPr lang="zh-CN" altLang="en-US" sz="1800" b="1">
                <a:solidFill>
                  <a:schemeClr val="tx1"/>
                </a:solidFill>
                <a:latin typeface="Times New Roman" panose="02020603050405020304" pitchFamily="18" charset="0"/>
                <a:ea typeface="宋体" panose="02010600030101010101" pitchFamily="2" charset="-122"/>
              </a:rPr>
              <a:t>强学会</a:t>
            </a:r>
            <a:endParaRPr lang="zh-CN" altLang="en-US" sz="1800" b="1">
              <a:solidFill>
                <a:schemeClr val="tx1"/>
              </a:solidFill>
              <a:latin typeface="Times New Roman" panose="02020603050405020304" pitchFamily="18" charset="0"/>
              <a:ea typeface="宋体" panose="02010600030101010101" pitchFamily="2" charset="-122"/>
            </a:endParaRPr>
          </a:p>
        </p:txBody>
      </p:sp>
      <p:sp>
        <p:nvSpPr>
          <p:cNvPr id="199694" name="文本框 199693"/>
          <p:cNvSpPr txBox="1"/>
          <p:nvPr/>
        </p:nvSpPr>
        <p:spPr>
          <a:xfrm>
            <a:off x="2550795" y="4561205"/>
            <a:ext cx="919480" cy="368300"/>
          </a:xfrm>
          <a:prstGeom prst="rect">
            <a:avLst/>
          </a:prstGeom>
          <a:solidFill>
            <a:srgbClr val="FFFF00"/>
          </a:solidFill>
          <a:ln w="19050" cap="flat" cmpd="sng">
            <a:solidFill>
              <a:srgbClr val="FF0000"/>
            </a:solidFill>
            <a:prstDash val="solid"/>
            <a:miter/>
            <a:headEnd type="none" w="med" len="med"/>
            <a:tailEnd type="none" w="med" len="med"/>
          </a:ln>
        </p:spPr>
        <p:txBody>
          <a:bodyPr wrap="square">
            <a:spAutoFit/>
          </a:bodyPr>
          <a:lstStyle/>
          <a:p>
            <a:pPr>
              <a:spcBef>
                <a:spcPct val="50000"/>
              </a:spcBef>
            </a:pPr>
            <a:r>
              <a:rPr lang="zh-CN" altLang="en-US" sz="1800" b="1">
                <a:solidFill>
                  <a:schemeClr val="tx1"/>
                </a:solidFill>
                <a:latin typeface="Times New Roman" panose="02020603050405020304" pitchFamily="18" charset="0"/>
                <a:ea typeface="隶书" pitchFamily="49" charset="-122"/>
              </a:rPr>
              <a:t>时务报</a:t>
            </a:r>
            <a:endParaRPr lang="zh-CN" altLang="en-US" sz="1800">
              <a:solidFill>
                <a:schemeClr val="tx1"/>
              </a:solidFill>
              <a:latin typeface="Times New Roman" panose="02020603050405020304" pitchFamily="18" charset="0"/>
              <a:ea typeface="宋体" panose="02010600030101010101" pitchFamily="2" charset="-122"/>
            </a:endParaRPr>
          </a:p>
        </p:txBody>
      </p:sp>
      <p:sp>
        <p:nvSpPr>
          <p:cNvPr id="199695" name="文本框 199694"/>
          <p:cNvSpPr txBox="1"/>
          <p:nvPr/>
        </p:nvSpPr>
        <p:spPr>
          <a:xfrm>
            <a:off x="858520" y="4215765"/>
            <a:ext cx="955675" cy="368300"/>
          </a:xfrm>
          <a:prstGeom prst="rect">
            <a:avLst/>
          </a:prstGeom>
          <a:solidFill>
            <a:schemeClr val="accent3">
              <a:lumMod val="40000"/>
              <a:lumOff val="60000"/>
            </a:schemeClr>
          </a:solidFill>
          <a:ln w="15875" cap="flat" cmpd="sng">
            <a:solidFill>
              <a:srgbClr val="FF0000"/>
            </a:solidFill>
            <a:prstDash val="solid"/>
            <a:miter/>
            <a:headEnd type="none" w="med" len="med"/>
            <a:tailEnd type="none" w="med" len="med"/>
          </a:ln>
        </p:spPr>
        <p:txBody>
          <a:bodyPr wrap="square">
            <a:spAutoFit/>
          </a:bodyPr>
          <a:lstStyle/>
          <a:p>
            <a:pPr>
              <a:spcBef>
                <a:spcPct val="50000"/>
              </a:spcBef>
            </a:pPr>
            <a:r>
              <a:rPr lang="zh-CN" altLang="en-US" sz="1800" b="1">
                <a:solidFill>
                  <a:schemeClr val="tx1"/>
                </a:solidFill>
                <a:latin typeface="Times New Roman" panose="02020603050405020304" pitchFamily="18" charset="0"/>
                <a:ea typeface="宋体" panose="02010600030101010101" pitchFamily="2" charset="-122"/>
              </a:rPr>
              <a:t>南学会</a:t>
            </a:r>
            <a:endParaRPr lang="zh-CN" altLang="en-US" sz="1800" b="1">
              <a:solidFill>
                <a:schemeClr val="tx1"/>
              </a:solidFill>
              <a:latin typeface="Times New Roman" panose="02020603050405020304" pitchFamily="18" charset="0"/>
              <a:ea typeface="宋体" panose="02010600030101010101" pitchFamily="2" charset="-122"/>
            </a:endParaRPr>
          </a:p>
        </p:txBody>
      </p:sp>
      <p:sp>
        <p:nvSpPr>
          <p:cNvPr id="199687" name="文本框 199686"/>
          <p:cNvSpPr txBox="1"/>
          <p:nvPr/>
        </p:nvSpPr>
        <p:spPr>
          <a:xfrm>
            <a:off x="1906270" y="3942715"/>
            <a:ext cx="1253490" cy="368300"/>
          </a:xfrm>
          <a:prstGeom prst="rect">
            <a:avLst/>
          </a:prstGeom>
          <a:solidFill>
            <a:schemeClr val="accent3">
              <a:lumMod val="40000"/>
              <a:lumOff val="60000"/>
            </a:schemeClr>
          </a:solidFill>
          <a:ln w="9525" cap="flat" cmpd="sng">
            <a:solidFill>
              <a:srgbClr val="FF0000"/>
            </a:solidFill>
            <a:prstDash val="solid"/>
            <a:miter/>
            <a:headEnd type="none" w="med" len="med"/>
            <a:tailEnd type="none" w="med" len="med"/>
          </a:ln>
        </p:spPr>
        <p:txBody>
          <a:bodyPr wrap="square">
            <a:spAutoFit/>
          </a:bodyPr>
          <a:lstStyle/>
          <a:p>
            <a:pPr>
              <a:spcBef>
                <a:spcPct val="50000"/>
              </a:spcBef>
            </a:pPr>
            <a:r>
              <a:rPr lang="zh-CN" altLang="en-US" sz="1800" b="1">
                <a:solidFill>
                  <a:schemeClr val="tx1"/>
                </a:solidFill>
                <a:latin typeface="Times New Roman" panose="02020603050405020304" pitchFamily="18" charset="0"/>
                <a:ea typeface="宋体" panose="02010600030101010101" pitchFamily="2" charset="-122"/>
              </a:rPr>
              <a:t>时务学堂</a:t>
            </a:r>
            <a:endParaRPr lang="zh-CN" altLang="en-US" sz="1800" b="1">
              <a:solidFill>
                <a:schemeClr val="tx1"/>
              </a:solidFill>
              <a:latin typeface="Times New Roman" panose="02020603050405020304" pitchFamily="18" charset="0"/>
              <a:ea typeface="宋体" panose="02010600030101010101" pitchFamily="2" charset="-122"/>
            </a:endParaRPr>
          </a:p>
        </p:txBody>
      </p:sp>
      <p:sp>
        <p:nvSpPr>
          <p:cNvPr id="199684" name="文本框 199683"/>
          <p:cNvSpPr txBox="1"/>
          <p:nvPr/>
        </p:nvSpPr>
        <p:spPr>
          <a:xfrm>
            <a:off x="713740" y="4906645"/>
            <a:ext cx="1230630" cy="368300"/>
          </a:xfrm>
          <a:prstGeom prst="rect">
            <a:avLst/>
          </a:prstGeom>
          <a:solidFill>
            <a:srgbClr val="FFFF00"/>
          </a:solidFill>
          <a:ln w="19050" cap="flat" cmpd="sng">
            <a:solidFill>
              <a:srgbClr val="FF0000"/>
            </a:solidFill>
            <a:prstDash val="solid"/>
            <a:miter/>
            <a:headEnd type="none" w="med" len="med"/>
            <a:tailEnd type="none" w="med" len="med"/>
          </a:ln>
        </p:spPr>
        <p:txBody>
          <a:bodyPr wrap="square">
            <a:spAutoFit/>
          </a:bodyPr>
          <a:lstStyle/>
          <a:p>
            <a:pPr>
              <a:spcBef>
                <a:spcPct val="50000"/>
              </a:spcBef>
            </a:pPr>
            <a:r>
              <a:rPr lang="zh-CN" altLang="en-US" sz="1800" b="1">
                <a:solidFill>
                  <a:schemeClr val="tx1"/>
                </a:solidFill>
                <a:latin typeface="Times New Roman" panose="02020603050405020304" pitchFamily="18" charset="0"/>
                <a:ea typeface="宋体" panose="02010600030101010101" pitchFamily="2" charset="-122"/>
              </a:rPr>
              <a:t>万木草堂</a:t>
            </a:r>
            <a:endParaRPr lang="zh-CN" altLang="en-US" sz="1800" b="1">
              <a:solidFill>
                <a:schemeClr val="tx1"/>
              </a:solidFill>
              <a:latin typeface="Times New Roman" panose="02020603050405020304" pitchFamily="18" charset="0"/>
              <a:ea typeface="宋体" panose="02010600030101010101" pitchFamily="2" charset="-122"/>
            </a:endParaRPr>
          </a:p>
        </p:txBody>
      </p:sp>
      <p:pic>
        <p:nvPicPr>
          <p:cNvPr id="6" name="图片 5"/>
          <p:cNvPicPr>
            <a:picLocks noChangeAspect="1"/>
          </p:cNvPicPr>
          <p:nvPr/>
        </p:nvPicPr>
        <p:blipFill>
          <a:blip r:embed="rId6"/>
          <a:stretch>
            <a:fillRect/>
          </a:stretch>
        </p:blipFill>
        <p:spPr>
          <a:xfrm>
            <a:off x="4346258" y="1530191"/>
            <a:ext cx="2207895" cy="879634"/>
          </a:xfrm>
          <a:prstGeom prst="rect">
            <a:avLst/>
          </a:prstGeom>
          <a:ln w="12700" cmpd="sng">
            <a:solidFill>
              <a:schemeClr val="tx1"/>
            </a:solidFill>
            <a:prstDash val="solid"/>
          </a:ln>
          <a:effectLst>
            <a:outerShdw blurRad="63500" sx="102000" sy="102000" algn="ctr" rotWithShape="0">
              <a:prstClr val="black">
                <a:alpha val="40000"/>
              </a:prstClr>
            </a:outerShdw>
          </a:effectLst>
        </p:spPr>
      </p:pic>
      <p:sp>
        <p:nvSpPr>
          <p:cNvPr id="95243" name="Text Box 11"/>
          <p:cNvSpPr txBox="1">
            <a:spLocks noChangeArrowheads="1"/>
          </p:cNvSpPr>
          <p:nvPr/>
        </p:nvSpPr>
        <p:spPr bwMode="auto">
          <a:xfrm>
            <a:off x="4346258" y="2409825"/>
            <a:ext cx="2207895" cy="321945"/>
          </a:xfrm>
          <a:prstGeom prst="rect">
            <a:avLst/>
          </a:prstGeom>
          <a:noFill/>
          <a:ln w="9525">
            <a:noFill/>
            <a:miter lim="800000"/>
          </a:ln>
          <a:effectLst/>
        </p:spPr>
        <p:txBody>
          <a:bodyPr wrap="square">
            <a:spAutoFit/>
          </a:bodyPr>
          <a:lstStyle/>
          <a:p>
            <a:pPr marR="0" algn="ctr" defTabSz="914400">
              <a:spcBef>
                <a:spcPct val="50000"/>
              </a:spcBef>
              <a:buClrTx/>
              <a:buSzTx/>
              <a:buFontTx/>
              <a:defRPr/>
            </a:pPr>
            <a:r>
              <a:rPr kumimoji="0" lang="zh-CN" altLang="en-US" sz="1500" b="1" kern="1200" cap="none" spc="0" normalizeH="0" baseline="0" noProof="0">
                <a:solidFill>
                  <a:schemeClr val="tx1"/>
                </a:solidFill>
                <a:effectLst/>
                <a:latin typeface="仿宋" panose="02010609060101010101" charset="-122"/>
                <a:ea typeface="仿宋" panose="02010609060101010101" charset="-122"/>
                <a:cs typeface="+mn-cs"/>
              </a:rPr>
              <a:t>著书立说寻找变法依据</a:t>
            </a:r>
            <a:endParaRPr kumimoji="0" lang="zh-CN" altLang="en-US" sz="1500" b="1" kern="1200" cap="none" spc="0" normalizeH="0" baseline="0" noProof="0">
              <a:solidFill>
                <a:schemeClr val="tx1"/>
              </a:solidFill>
              <a:effectLst/>
              <a:latin typeface="仿宋" panose="02010609060101010101" charset="-122"/>
              <a:ea typeface="仿宋" panose="02010609060101010101" charset="-122"/>
              <a:cs typeface="+mn-cs"/>
            </a:endParaRPr>
          </a:p>
        </p:txBody>
      </p:sp>
      <p:sp>
        <p:nvSpPr>
          <p:cNvPr id="8" name="Text Box 11"/>
          <p:cNvSpPr txBox="1">
            <a:spLocks noChangeArrowheads="1"/>
          </p:cNvSpPr>
          <p:nvPr/>
        </p:nvSpPr>
        <p:spPr bwMode="auto">
          <a:xfrm>
            <a:off x="6790849" y="2409825"/>
            <a:ext cx="2353151" cy="321945"/>
          </a:xfrm>
          <a:prstGeom prst="rect">
            <a:avLst/>
          </a:prstGeom>
          <a:noFill/>
          <a:ln w="9525">
            <a:noFill/>
            <a:miter lim="800000"/>
          </a:ln>
          <a:effectLst/>
        </p:spPr>
        <p:txBody>
          <a:bodyPr wrap="square">
            <a:spAutoFit/>
          </a:bodyPr>
          <a:lstStyle/>
          <a:p>
            <a:pPr marR="0" algn="l" defTabSz="914400">
              <a:spcBef>
                <a:spcPct val="50000"/>
              </a:spcBef>
              <a:buClrTx/>
              <a:buSzTx/>
              <a:buFontTx/>
              <a:defRPr/>
            </a:pPr>
            <a:r>
              <a:rPr lang="zh-CN" altLang="en-US" sz="1500" b="1" noProof="0">
                <a:effectLst/>
                <a:latin typeface="仿宋" panose="02010609060101010101" charset="-122"/>
                <a:ea typeface="仿宋" panose="02010609060101010101" charset="-122"/>
                <a:sym typeface="+mn-ea"/>
              </a:rPr>
              <a:t>办报立会宣传变法思想</a:t>
            </a:r>
            <a:endParaRPr kumimoji="0" lang="zh-CN" altLang="en-US" sz="1500" b="1" kern="1200" cap="none" spc="0" normalizeH="0" baseline="0" noProof="0">
              <a:solidFill>
                <a:schemeClr val="tx1"/>
              </a:solidFill>
              <a:effectLst/>
              <a:latin typeface="仿宋" panose="02010609060101010101" charset="-122"/>
              <a:ea typeface="仿宋" panose="02010609060101010101" charset="-122"/>
              <a:cs typeface="+mn-cs"/>
              <a:sym typeface="+mn-ea"/>
            </a:endParaRPr>
          </a:p>
        </p:txBody>
      </p:sp>
      <p:sp>
        <p:nvSpPr>
          <p:cNvPr id="9" name="文本框 8"/>
          <p:cNvSpPr txBox="1"/>
          <p:nvPr/>
        </p:nvSpPr>
        <p:spPr>
          <a:xfrm>
            <a:off x="4346258" y="3643313"/>
            <a:ext cx="2207895" cy="321945"/>
          </a:xfrm>
          <a:prstGeom prst="rect">
            <a:avLst/>
          </a:prstGeom>
          <a:noFill/>
        </p:spPr>
        <p:txBody>
          <a:bodyPr wrap="square" rtlCol="0" anchor="t">
            <a:spAutoFit/>
          </a:bodyPr>
          <a:lstStyle/>
          <a:p>
            <a:pPr marR="0" algn="ctr" defTabSz="914400">
              <a:spcBef>
                <a:spcPct val="50000"/>
              </a:spcBef>
              <a:buClrTx/>
              <a:buSzTx/>
              <a:buFontTx/>
              <a:defRPr/>
            </a:pPr>
            <a:r>
              <a:rPr lang="zh-CN" altLang="en-US" sz="1500" b="1" noProof="0">
                <a:solidFill>
                  <a:schemeClr val="tx1"/>
                </a:solidFill>
                <a:effectLst/>
                <a:latin typeface="仿宋" panose="02010609060101010101" charset="-122"/>
                <a:ea typeface="仿宋" panose="02010609060101010101" charset="-122"/>
                <a:sym typeface="+mn-ea"/>
              </a:rPr>
              <a:t>论战权贵减少变法阻力</a:t>
            </a:r>
            <a:endParaRPr lang="zh-CN" altLang="en-US" sz="1500" b="1" noProof="0">
              <a:solidFill>
                <a:schemeClr val="tx1"/>
              </a:solidFill>
              <a:effectLst/>
              <a:latin typeface="仿宋" panose="02010609060101010101" charset="-122"/>
              <a:ea typeface="仿宋" panose="02010609060101010101" charset="-122"/>
              <a:sym typeface="+mn-ea"/>
            </a:endParaRPr>
          </a:p>
        </p:txBody>
      </p:sp>
      <p:sp>
        <p:nvSpPr>
          <p:cNvPr id="10" name="文本框 9"/>
          <p:cNvSpPr txBox="1"/>
          <p:nvPr/>
        </p:nvSpPr>
        <p:spPr>
          <a:xfrm>
            <a:off x="6790849" y="3643313"/>
            <a:ext cx="2100580" cy="321945"/>
          </a:xfrm>
          <a:prstGeom prst="rect">
            <a:avLst/>
          </a:prstGeom>
          <a:noFill/>
        </p:spPr>
        <p:txBody>
          <a:bodyPr wrap="none" rtlCol="0" anchor="t">
            <a:spAutoFit/>
          </a:bodyPr>
          <a:lstStyle/>
          <a:p>
            <a:r>
              <a:rPr lang="zh-CN" altLang="en-US" sz="1500" b="1" noProof="0">
                <a:solidFill>
                  <a:schemeClr val="tx1"/>
                </a:solidFill>
                <a:effectLst/>
                <a:latin typeface="仿宋" panose="02010609060101010101" charset="-122"/>
                <a:ea typeface="仿宋" panose="02010609060101010101" charset="-122"/>
                <a:sym typeface="+mn-ea"/>
              </a:rPr>
              <a:t>持续上书争取皇帝支持</a:t>
            </a:r>
            <a:endParaRPr lang="zh-CN" altLang="en-US" sz="1500" b="1" noProof="0">
              <a:solidFill>
                <a:schemeClr val="tx1"/>
              </a:solidFill>
              <a:effectLst/>
              <a:latin typeface="仿宋" panose="02010609060101010101" charset="-122"/>
              <a:ea typeface="仿宋" panose="02010609060101010101" charset="-122"/>
              <a:sym typeface="+mn-ea"/>
            </a:endParaRPr>
          </a:p>
        </p:txBody>
      </p:sp>
      <p:pic>
        <p:nvPicPr>
          <p:cNvPr id="15" name="图片 14"/>
          <p:cNvPicPr>
            <a:picLocks noChangeAspect="1"/>
          </p:cNvPicPr>
          <p:nvPr/>
        </p:nvPicPr>
        <p:blipFill>
          <a:blip r:embed="rId7"/>
          <a:stretch>
            <a:fillRect/>
          </a:stretch>
        </p:blipFill>
        <p:spPr>
          <a:xfrm>
            <a:off x="6802279" y="2708910"/>
            <a:ext cx="2053590" cy="933926"/>
          </a:xfrm>
          <a:prstGeom prst="rect">
            <a:avLst/>
          </a:prstGeom>
          <a:ln w="12700" cmpd="sng">
            <a:solidFill>
              <a:schemeClr val="tx1"/>
            </a:solidFill>
            <a:prstDash val="solid"/>
          </a:ln>
          <a:effectLst>
            <a:outerShdw blurRad="63500" sx="102000" sy="102000" algn="ctr" rotWithShape="0">
              <a:prstClr val="black">
                <a:alpha val="40000"/>
              </a:prstClr>
            </a:outerShdw>
          </a:effectLst>
        </p:spPr>
      </p:pic>
      <p:pic>
        <p:nvPicPr>
          <p:cNvPr id="13" name="图片 12"/>
          <p:cNvPicPr>
            <a:picLocks noChangeAspect="1"/>
          </p:cNvPicPr>
          <p:nvPr/>
        </p:nvPicPr>
        <p:blipFill>
          <a:blip r:embed="rId8"/>
          <a:stretch>
            <a:fillRect/>
          </a:stretch>
        </p:blipFill>
        <p:spPr>
          <a:xfrm>
            <a:off x="4346258" y="2708910"/>
            <a:ext cx="2207895" cy="934403"/>
          </a:xfrm>
          <a:prstGeom prst="rect">
            <a:avLst/>
          </a:prstGeom>
          <a:ln w="12700" cmpd="sng">
            <a:solidFill>
              <a:schemeClr val="tx1"/>
            </a:solidFill>
            <a:prstDash val="solid"/>
          </a:ln>
          <a:effectLst>
            <a:outerShdw blurRad="63500" sx="102000" sy="102000" algn="ctr" rotWithShape="0">
              <a:prstClr val="black">
                <a:alpha val="40000"/>
              </a:prstClr>
            </a:outerShdw>
          </a:effectLst>
        </p:spPr>
      </p:pic>
      <p:sp>
        <p:nvSpPr>
          <p:cNvPr id="3" name="文本框 2"/>
          <p:cNvSpPr txBox="1"/>
          <p:nvPr/>
        </p:nvSpPr>
        <p:spPr>
          <a:xfrm>
            <a:off x="1860233" y="2735580"/>
            <a:ext cx="884396" cy="368300"/>
          </a:xfrm>
          <a:prstGeom prst="rect">
            <a:avLst/>
          </a:prstGeom>
          <a:solidFill>
            <a:srgbClr val="FFFF00"/>
          </a:solidFill>
          <a:ln w="15875" cap="flat" cmpd="sng">
            <a:solidFill>
              <a:srgbClr val="FF0000"/>
            </a:solidFill>
            <a:prstDash val="solid"/>
            <a:miter/>
            <a:headEnd type="none" w="med" len="med"/>
            <a:tailEnd type="none" w="med" len="med"/>
          </a:ln>
        </p:spPr>
        <p:txBody>
          <a:bodyPr wrap="square">
            <a:spAutoFit/>
          </a:bodyPr>
          <a:lstStyle/>
          <a:p>
            <a:pPr>
              <a:spcBef>
                <a:spcPct val="50000"/>
              </a:spcBef>
            </a:pPr>
            <a:r>
              <a:rPr lang="zh-CN" altLang="en-US" sz="1800" b="1">
                <a:latin typeface="Times New Roman" panose="02020603050405020304" pitchFamily="18" charset="0"/>
                <a:ea typeface="宋体" panose="02010600030101010101" pitchFamily="2" charset="-122"/>
                <a:sym typeface="+mn-ea"/>
              </a:rPr>
              <a:t>保国会</a:t>
            </a:r>
            <a:endParaRPr lang="zh-CN" altLang="en-US" sz="1800" b="1">
              <a:solidFill>
                <a:schemeClr val="tx1"/>
              </a:solidFill>
              <a:latin typeface="Times New Roman" panose="02020603050405020304" pitchFamily="18" charset="0"/>
              <a:ea typeface="宋体" panose="02010600030101010101" pitchFamily="2" charset="-122"/>
            </a:endParaRPr>
          </a:p>
        </p:txBody>
      </p:sp>
      <p:sp>
        <p:nvSpPr>
          <p:cNvPr id="11" name="TextBox 10"/>
          <p:cNvSpPr txBox="1"/>
          <p:nvPr/>
        </p:nvSpPr>
        <p:spPr>
          <a:xfrm>
            <a:off x="4346258" y="3942398"/>
            <a:ext cx="4561523" cy="414020"/>
          </a:xfrm>
          <a:prstGeom prst="rect">
            <a:avLst/>
          </a:prstGeom>
          <a:solidFill>
            <a:schemeClr val="accent4">
              <a:lumMod val="60000"/>
              <a:lumOff val="40000"/>
            </a:schemeClr>
          </a:solidFill>
        </p:spPr>
        <p:txBody>
          <a:bodyPr wrap="square">
            <a:spAutoFit/>
          </a:bodyPr>
          <a:lstStyle/>
          <a:p>
            <a:pPr marR="0" defTabSz="914400">
              <a:buClrTx/>
              <a:buSzTx/>
              <a:buFontTx/>
              <a:defRPr/>
            </a:pPr>
            <a:r>
              <a:rPr kumimoji="0" lang="zh-CN" altLang="en-US" sz="2100" b="1" kern="1200" cap="none" spc="0" normalizeH="0" baseline="0" noProof="0">
                <a:solidFill>
                  <a:schemeClr val="tx1"/>
                </a:solidFill>
                <a:effectLst/>
                <a:latin typeface="黑体" panose="02010609060101010101" pitchFamily="2" charset="-122"/>
                <a:ea typeface="黑体" panose="02010609060101010101" pitchFamily="2" charset="-122"/>
                <a:cs typeface="+mn-cs"/>
              </a:rPr>
              <a:t>思考：维新派的这些努力有哪些作用？</a:t>
            </a:r>
            <a:endParaRPr kumimoji="0" lang="zh-CN" altLang="en-US" sz="2100" b="1" kern="1200" cap="none" spc="0" normalizeH="0" baseline="0" noProof="0">
              <a:solidFill>
                <a:schemeClr val="tx1"/>
              </a:solidFill>
              <a:effectLst/>
              <a:latin typeface="黑体" panose="02010609060101010101" pitchFamily="2" charset="-122"/>
              <a:ea typeface="黑体" panose="02010609060101010101" pitchFamily="2" charset="-122"/>
              <a:cs typeface="+mn-cs"/>
            </a:endParaRPr>
          </a:p>
        </p:txBody>
      </p:sp>
      <p:sp>
        <p:nvSpPr>
          <p:cNvPr id="7" name="标题 3"/>
          <p:cNvSpPr>
            <a:spLocks noGrp="1"/>
          </p:cNvSpPr>
          <p:nvPr/>
        </p:nvSpPr>
        <p:spPr>
          <a:xfrm>
            <a:off x="325420" y="160621"/>
            <a:ext cx="4715616" cy="530888"/>
          </a:xfrm>
          <a:prstGeom prst="rect">
            <a:avLst/>
          </a:prstGeom>
          <a:solidFill>
            <a:schemeClr val="accent3">
              <a:lumMod val="40000"/>
              <a:lumOff val="60000"/>
            </a:schemeClr>
          </a:solidFill>
          <a:ln>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1</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）戊戌变法</a:t>
            </a:r>
            <a:r>
              <a:rPr lang="zh-CN" sz="2700" b="1">
                <a:solidFill>
                  <a:schemeClr val="tx1"/>
                </a:solidFill>
                <a:latin typeface="黑体" panose="02010609060101010101" pitchFamily="2" charset="-122"/>
                <a:ea typeface="黑体" panose="02010609060101010101" pitchFamily="2" charset="-122"/>
                <a:cs typeface="黑体" panose="02010609060101010101" pitchFamily="2" charset="-122"/>
              </a:rPr>
              <a:t>的背景</a:t>
            </a:r>
            <a:endParaRPr lang="zh-CN"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99697"/>
                                        </p:tgtEl>
                                        <p:attrNameLst>
                                          <p:attrName>style.visibility</p:attrName>
                                        </p:attrNameLst>
                                      </p:cBhvr>
                                      <p:to>
                                        <p:strVal val="visible"/>
                                      </p:to>
                                    </p:set>
                                    <p:animEffect transition="in" filter="dissolve">
                                      <p:cBhvr>
                                        <p:cTn id="7" dur="500"/>
                                        <p:tgtEl>
                                          <p:spTgt spid="19969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ntr" presetSubtype="0" fill="hold" grpId="1" nodeType="clickEffect">
                                  <p:stCondLst>
                                    <p:cond delay="0"/>
                                  </p:stCondLst>
                                  <p:childTnLst>
                                    <p:set>
                                      <p:cBhvr>
                                        <p:cTn id="11" dur="1" fill="hold">
                                          <p:stCondLst>
                                            <p:cond delay="0"/>
                                          </p:stCondLst>
                                        </p:cTn>
                                        <p:tgtEl>
                                          <p:spTgt spid="199690"/>
                                        </p:tgtEl>
                                        <p:attrNameLst>
                                          <p:attrName>style.visibility</p:attrName>
                                        </p:attrNameLst>
                                      </p:cBhvr>
                                      <p:to>
                                        <p:strVal val="visible"/>
                                      </p:to>
                                    </p:set>
                                    <p:animEffect transition="in" filter="dissolve">
                                      <p:cBhvr>
                                        <p:cTn id="12" dur="500"/>
                                        <p:tgtEl>
                                          <p:spTgt spid="199690"/>
                                        </p:tgtEl>
                                      </p:cBhvr>
                                    </p:animEffect>
                                  </p:childTnLst>
                                </p:cTn>
                              </p:par>
                            </p:childTnLst>
                          </p:cTn>
                        </p:par>
                        <p:par>
                          <p:cTn id="13" fill="hold" nodeType="afterGroup">
                            <p:stCondLst>
                              <p:cond delay="500"/>
                            </p:stCondLst>
                            <p:childTnLst>
                              <p:par>
                                <p:cTn id="14" presetID="9" presetClass="entr" presetSubtype="0" fill="hold" grpId="2" nodeType="afterEffect">
                                  <p:stCondLst>
                                    <p:cond delay="500"/>
                                  </p:stCondLst>
                                  <p:childTnLst>
                                    <p:set>
                                      <p:cBhvr>
                                        <p:cTn id="15" dur="1" fill="hold">
                                          <p:stCondLst>
                                            <p:cond delay="0"/>
                                          </p:stCondLst>
                                        </p:cTn>
                                        <p:tgtEl>
                                          <p:spTgt spid="199692"/>
                                        </p:tgtEl>
                                        <p:attrNameLst>
                                          <p:attrName>style.visibility</p:attrName>
                                        </p:attrNameLst>
                                      </p:cBhvr>
                                      <p:to>
                                        <p:strVal val="visible"/>
                                      </p:to>
                                    </p:set>
                                    <p:animEffect transition="in" filter="dissolve">
                                      <p:cBhvr>
                                        <p:cTn id="16" dur="500"/>
                                        <p:tgtEl>
                                          <p:spTgt spid="199692"/>
                                        </p:tgtEl>
                                      </p:cBhvr>
                                    </p:animEffect>
                                  </p:childTnLst>
                                </p:cTn>
                              </p:par>
                            </p:childTnLst>
                          </p:cTn>
                        </p:par>
                        <p:par>
                          <p:cTn id="17" fill="hold" nodeType="afterGroup">
                            <p:stCondLst>
                              <p:cond delay="1500"/>
                            </p:stCondLst>
                            <p:childTnLst>
                              <p:par>
                                <p:cTn id="18" presetID="9" presetClass="entr" presetSubtype="0" fill="hold" grpId="3" nodeType="afterEffect">
                                  <p:stCondLst>
                                    <p:cond delay="1000"/>
                                  </p:stCondLst>
                                  <p:childTnLst>
                                    <p:set>
                                      <p:cBhvr>
                                        <p:cTn id="19" dur="1" fill="hold">
                                          <p:stCondLst>
                                            <p:cond delay="0"/>
                                          </p:stCondLst>
                                        </p:cTn>
                                        <p:tgtEl>
                                          <p:spTgt spid="199688"/>
                                        </p:tgtEl>
                                        <p:attrNameLst>
                                          <p:attrName>style.visibility</p:attrName>
                                        </p:attrNameLst>
                                      </p:cBhvr>
                                      <p:to>
                                        <p:strVal val="visible"/>
                                      </p:to>
                                    </p:set>
                                    <p:animEffect transition="in" filter="dissolve">
                                      <p:cBhvr>
                                        <p:cTn id="20" dur="500"/>
                                        <p:tgtEl>
                                          <p:spTgt spid="199688"/>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9" presetClass="entr" presetSubtype="0" fill="hold" grpId="4" nodeType="clickEffect">
                                  <p:stCondLst>
                                    <p:cond delay="0"/>
                                  </p:stCondLst>
                                  <p:childTnLst>
                                    <p:set>
                                      <p:cBhvr>
                                        <p:cTn id="24" dur="1" fill="hold">
                                          <p:stCondLst>
                                            <p:cond delay="0"/>
                                          </p:stCondLst>
                                        </p:cTn>
                                        <p:tgtEl>
                                          <p:spTgt spid="199694"/>
                                        </p:tgtEl>
                                        <p:attrNameLst>
                                          <p:attrName>style.visibility</p:attrName>
                                        </p:attrNameLst>
                                      </p:cBhvr>
                                      <p:to>
                                        <p:strVal val="visible"/>
                                      </p:to>
                                    </p:set>
                                    <p:animEffect transition="in" filter="dissolve">
                                      <p:cBhvr>
                                        <p:cTn id="25" dur="500"/>
                                        <p:tgtEl>
                                          <p:spTgt spid="199694"/>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9" presetClass="entr" presetSubtype="0" fill="hold" grpId="5" nodeType="clickEffect">
                                  <p:stCondLst>
                                    <p:cond delay="0"/>
                                  </p:stCondLst>
                                  <p:childTnLst>
                                    <p:set>
                                      <p:cBhvr>
                                        <p:cTn id="29" dur="1" fill="hold">
                                          <p:stCondLst>
                                            <p:cond delay="0"/>
                                          </p:stCondLst>
                                        </p:cTn>
                                        <p:tgtEl>
                                          <p:spTgt spid="199695"/>
                                        </p:tgtEl>
                                        <p:attrNameLst>
                                          <p:attrName>style.visibility</p:attrName>
                                        </p:attrNameLst>
                                      </p:cBhvr>
                                      <p:to>
                                        <p:strVal val="visible"/>
                                      </p:to>
                                    </p:set>
                                    <p:animEffect transition="in" filter="dissolve">
                                      <p:cBhvr>
                                        <p:cTn id="30" dur="500"/>
                                        <p:tgtEl>
                                          <p:spTgt spid="199695"/>
                                        </p:tgtEl>
                                      </p:cBhvr>
                                    </p:animEffect>
                                  </p:childTnLst>
                                </p:cTn>
                              </p:par>
                            </p:childTnLst>
                          </p:cTn>
                        </p:par>
                        <p:par>
                          <p:cTn id="31" fill="hold" nodeType="afterGroup">
                            <p:stCondLst>
                              <p:cond delay="500"/>
                            </p:stCondLst>
                            <p:childTnLst>
                              <p:par>
                                <p:cTn id="32" presetID="9" presetClass="entr" presetSubtype="0" fill="hold" grpId="6" nodeType="afterEffect">
                                  <p:stCondLst>
                                    <p:cond delay="500"/>
                                  </p:stCondLst>
                                  <p:childTnLst>
                                    <p:set>
                                      <p:cBhvr>
                                        <p:cTn id="33" dur="1" fill="hold">
                                          <p:stCondLst>
                                            <p:cond delay="0"/>
                                          </p:stCondLst>
                                        </p:cTn>
                                        <p:tgtEl>
                                          <p:spTgt spid="199687"/>
                                        </p:tgtEl>
                                        <p:attrNameLst>
                                          <p:attrName>style.visibility</p:attrName>
                                        </p:attrNameLst>
                                      </p:cBhvr>
                                      <p:to>
                                        <p:strVal val="visible"/>
                                      </p:to>
                                    </p:set>
                                    <p:animEffect transition="in" filter="dissolve">
                                      <p:cBhvr>
                                        <p:cTn id="34" dur="500"/>
                                        <p:tgtEl>
                                          <p:spTgt spid="199687"/>
                                        </p:tgtEl>
                                      </p:cBhvr>
                                    </p:animEffect>
                                  </p:childTnLst>
                                </p:cTn>
                              </p:par>
                            </p:childTnLst>
                          </p:cTn>
                        </p:par>
                        <p:par>
                          <p:cTn id="35" fill="hold" nodeType="afterGroup">
                            <p:stCondLst>
                              <p:cond delay="1500"/>
                            </p:stCondLst>
                            <p:childTnLst>
                              <p:par>
                                <p:cTn id="36" presetID="9" presetClass="entr" presetSubtype="0" fill="hold" grpId="7" nodeType="afterEffect">
                                  <p:stCondLst>
                                    <p:cond delay="1000"/>
                                  </p:stCondLst>
                                  <p:childTnLst>
                                    <p:set>
                                      <p:cBhvr>
                                        <p:cTn id="37" dur="1" fill="hold">
                                          <p:stCondLst>
                                            <p:cond delay="0"/>
                                          </p:stCondLst>
                                        </p:cTn>
                                        <p:tgtEl>
                                          <p:spTgt spid="199684"/>
                                        </p:tgtEl>
                                        <p:attrNameLst>
                                          <p:attrName>style.visibility</p:attrName>
                                        </p:attrNameLst>
                                      </p:cBhvr>
                                      <p:to>
                                        <p:strVal val="visible"/>
                                      </p:to>
                                    </p:set>
                                    <p:animEffect transition="in" filter="dissolve">
                                      <p:cBhvr>
                                        <p:cTn id="38" dur="500"/>
                                        <p:tgtEl>
                                          <p:spTgt spid="199684"/>
                                        </p:tgtEl>
                                      </p:cBhvr>
                                    </p:animEffect>
                                  </p:childTnLst>
                                </p:cTn>
                              </p:par>
                            </p:childTnLst>
                          </p:cTn>
                        </p:par>
                        <p:par>
                          <p:cTn id="39" fill="hold" nodeType="afterGroup">
                            <p:stCondLst>
                              <p:cond delay="3000"/>
                            </p:stCondLst>
                            <p:childTnLst>
                              <p:par>
                                <p:cTn id="40" presetID="9" presetClass="entr" presetSubtype="0" fill="hold" grpId="8" nodeType="afterEffect">
                                  <p:stCondLst>
                                    <p:cond delay="1500"/>
                                  </p:stCondLst>
                                  <p:childTnLst>
                                    <p:set>
                                      <p:cBhvr>
                                        <p:cTn id="41" dur="1" fill="hold">
                                          <p:stCondLst>
                                            <p:cond delay="0"/>
                                          </p:stCondLst>
                                        </p:cTn>
                                        <p:tgtEl>
                                          <p:spTgt spid="3"/>
                                        </p:tgtEl>
                                        <p:attrNameLst>
                                          <p:attrName>style.visibility</p:attrName>
                                        </p:attrNameLst>
                                      </p:cBhvr>
                                      <p:to>
                                        <p:strVal val="visible"/>
                                      </p:to>
                                    </p:set>
                                    <p:animEffect transition="in" filter="dissolve">
                                      <p:cBhvr>
                                        <p:cTn id="4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697" grpId="0"/>
      <p:bldP spid="199690" grpId="1"/>
      <p:bldP spid="199692" grpId="2"/>
      <p:bldP spid="199688" grpId="3"/>
      <p:bldP spid="199694" grpId="4"/>
      <p:bldP spid="199695" grpId="5"/>
      <p:bldP spid="199687" grpId="6"/>
      <p:bldP spid="199684" grpId="7"/>
      <p:bldP spid="3" grpId="8"/>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graphicFrame>
        <p:nvGraphicFramePr>
          <p:cNvPr id="126003" name="Group 51"/>
          <p:cNvGraphicFramePr>
            <a:graphicFrameLocks noGrp="1"/>
          </p:cNvGraphicFramePr>
          <p:nvPr>
            <p:custDataLst>
              <p:tags r:id="rId2"/>
            </p:custDataLst>
          </p:nvPr>
        </p:nvGraphicFramePr>
        <p:xfrm>
          <a:off x="219710" y="963382"/>
          <a:ext cx="8671560" cy="5681089"/>
        </p:xfrm>
        <a:graphic>
          <a:graphicData uri="http://schemas.openxmlformats.org/drawingml/2006/table">
            <a:tbl>
              <a:tblPr/>
              <a:tblGrid>
                <a:gridCol w="728345"/>
                <a:gridCol w="2260600"/>
                <a:gridCol w="1989455"/>
                <a:gridCol w="1995805"/>
                <a:gridCol w="1697355"/>
              </a:tblGrid>
              <a:tr h="984250">
                <a:tc>
                  <a:txBody>
                    <a:bodyPr vert="horz" wrap="square"/>
                    <a:lstStyle/>
                    <a:p>
                      <a:pPr marR="0" lvl="0" indent="0" algn="ctr" defTabSz="914400" rtl="0" eaLnBrk="0" fontAlgn="base" latinLnBrk="0" hangingPunct="0">
                        <a:lnSpc>
                          <a:spcPct val="120000"/>
                        </a:lnSpc>
                        <a:spcBef>
                          <a:spcPct val="0"/>
                        </a:spcBef>
                        <a:spcAft>
                          <a:spcPct val="0"/>
                        </a:spcAft>
                        <a:buClrTx/>
                        <a:buSzTx/>
                        <a:buFontTx/>
                        <a:buNone/>
                      </a:pPr>
                      <a:r>
                        <a:rPr lang="zh-CN" altLang="en-US" sz="1425" b="1" spc="130">
                          <a:solidFill>
                            <a:srgbClr val="FFFFFF"/>
                          </a:solidFill>
                          <a:latin typeface="微软雅黑" panose="020b0503020204020204" charset="-122"/>
                          <a:ea typeface="微软雅黑" panose="020b0503020204020204" charset="-122"/>
                        </a:rPr>
                        <a:t>姓名</a:t>
                      </a:r>
                      <a:endParaRPr lang="zh-CN" altLang="en-US" sz="1425" b="1" spc="130">
                        <a:solidFill>
                          <a:srgbClr val="FFFFFF"/>
                        </a:solidFill>
                        <a:latin typeface="微软雅黑" panose="020b0503020204020204" charset="-122"/>
                        <a:ea typeface="微软雅黑" panose="020b0503020204020204" charset="-122"/>
                      </a:endParaRPr>
                    </a:p>
                    <a:p>
                      <a:pPr marR="0" lvl="0" indent="0" algn="l" defTabSz="914400" rtl="0" eaLnBrk="0" fontAlgn="base" latinLnBrk="0" hangingPunct="0">
                        <a:lnSpc>
                          <a:spcPct val="120000"/>
                        </a:lnSpc>
                        <a:spcBef>
                          <a:spcPct val="0"/>
                        </a:spcBef>
                        <a:spcAft>
                          <a:spcPct val="0"/>
                        </a:spcAft>
                        <a:buClrTx/>
                        <a:buSzTx/>
                        <a:buFontTx/>
                        <a:buNone/>
                      </a:pPr>
                      <a:endParaRPr lang="zh-CN" altLang="en-US" sz="1425" b="1" spc="130">
                        <a:solidFill>
                          <a:srgbClr val="FFFFFF"/>
                        </a:solidFill>
                        <a:latin typeface="微软雅黑" panose="020b0503020204020204" charset="-122"/>
                        <a:ea typeface="微软雅黑" panose="020b0503020204020204" charset="-122"/>
                      </a:endParaRPr>
                    </a:p>
                  </a:txBody>
                  <a:tcPr marL="161925" marR="161925" marT="100012" marB="100012" anchor="ctr" horzOverflow="overflow">
                    <a:lnL>
                      <a:noFill/>
                    </a:lnL>
                    <a:lnR>
                      <a:noFill/>
                    </a:lnR>
                    <a:lnT>
                      <a:noFill/>
                    </a:lnT>
                    <a:lnB>
                      <a:noFill/>
                    </a:lnB>
                    <a:lnTlToBr>
                      <a:noFill/>
                    </a:lnTlToBr>
                    <a:lnBlToTr>
                      <a:noFill/>
                    </a:lnBlToTr>
                    <a:solidFill>
                      <a:srgbClr val="595959"/>
                    </a:solidFill>
                  </a:tcPr>
                </a:tc>
                <a:tc>
                  <a:txBody>
                    <a:bodyPr vert="horz" wrap="square"/>
                    <a:lstStyle/>
                    <a:p>
                      <a:pPr marR="0" lvl="0" indent="0" algn="ctr" defTabSz="914400" rtl="0" eaLnBrk="0" fontAlgn="base" latinLnBrk="0" hangingPunct="0">
                        <a:lnSpc>
                          <a:spcPct val="120000"/>
                        </a:lnSpc>
                        <a:spcBef>
                          <a:spcPct val="0"/>
                        </a:spcBef>
                        <a:spcAft>
                          <a:spcPct val="0"/>
                        </a:spcAft>
                        <a:buClrTx/>
                        <a:buSzTx/>
                        <a:buFontTx/>
                        <a:buNone/>
                      </a:pPr>
                      <a:endParaRPr lang="zh-CN" altLang="en-US" sz="1425" b="1" spc="130">
                        <a:solidFill>
                          <a:srgbClr val="FFFFFF"/>
                        </a:solidFill>
                        <a:latin typeface="微软雅黑" panose="020b0503020204020204" charset="-122"/>
                        <a:ea typeface="微软雅黑" panose="020b0503020204020204" charset="-122"/>
                      </a:endParaRPr>
                    </a:p>
                  </a:txBody>
                  <a:tcPr marL="161925" marR="161925" marT="100012" marB="100012" anchor="ctr" horzOverflow="overflow">
                    <a:lnL>
                      <a:noFill/>
                    </a:lnL>
                    <a:lnR>
                      <a:noFill/>
                    </a:lnR>
                    <a:lnT>
                      <a:noFill/>
                    </a:lnT>
                    <a:lnB>
                      <a:noFill/>
                    </a:lnB>
                    <a:lnTlToBr>
                      <a:noFill/>
                    </a:lnTlToBr>
                    <a:lnBlToTr>
                      <a:noFill/>
                    </a:lnBlToTr>
                    <a:solidFill>
                      <a:srgbClr val="E29A9A"/>
                    </a:solidFill>
                  </a:tcPr>
                </a:tc>
                <a:tc>
                  <a:txBody>
                    <a:bodyPr vert="horz" wrap="square"/>
                    <a:lstStyle/>
                    <a:p>
                      <a:pPr marR="0" lvl="0" indent="0" algn="ctr" defTabSz="914400" rtl="0" eaLnBrk="0" fontAlgn="base" latinLnBrk="0" hangingPunct="0">
                        <a:lnSpc>
                          <a:spcPct val="120000"/>
                        </a:lnSpc>
                        <a:spcBef>
                          <a:spcPct val="0"/>
                        </a:spcBef>
                        <a:spcAft>
                          <a:spcPct val="0"/>
                        </a:spcAft>
                        <a:buClrTx/>
                        <a:buSzTx/>
                        <a:buFontTx/>
                        <a:buNone/>
                      </a:pPr>
                      <a:endParaRPr lang="zh-CN" altLang="en-US" sz="1425" b="1" spc="130">
                        <a:solidFill>
                          <a:srgbClr val="FFFFFF"/>
                        </a:solidFill>
                        <a:latin typeface="微软雅黑" panose="020b0503020204020204" charset="-122"/>
                        <a:ea typeface="微软雅黑" panose="020b0503020204020204" charset="-122"/>
                      </a:endParaRPr>
                    </a:p>
                  </a:txBody>
                  <a:tcPr marL="161925" marR="161925" marT="100012" marB="100012" anchor="ctr" horzOverflow="overflow">
                    <a:lnL>
                      <a:noFill/>
                    </a:lnL>
                    <a:lnR>
                      <a:noFill/>
                    </a:lnR>
                    <a:lnT>
                      <a:noFill/>
                    </a:lnT>
                    <a:lnB>
                      <a:noFill/>
                    </a:lnB>
                    <a:lnTlToBr>
                      <a:noFill/>
                    </a:lnTlToBr>
                    <a:lnBlToTr>
                      <a:noFill/>
                    </a:lnBlToTr>
                    <a:solidFill>
                      <a:srgbClr val="DFBBB3"/>
                    </a:solidFill>
                  </a:tcPr>
                </a:tc>
                <a:tc>
                  <a:txBody>
                    <a:bodyPr vert="horz" wrap="square"/>
                    <a:lstStyle/>
                    <a:p>
                      <a:pPr marR="0" lvl="0" indent="0" algn="ctr" defTabSz="914400" rtl="0" eaLnBrk="0" fontAlgn="base" latinLnBrk="0" hangingPunct="0">
                        <a:lnSpc>
                          <a:spcPct val="120000"/>
                        </a:lnSpc>
                        <a:spcBef>
                          <a:spcPct val="0"/>
                        </a:spcBef>
                        <a:spcAft>
                          <a:spcPct val="0"/>
                        </a:spcAft>
                        <a:buClrTx/>
                        <a:buSzTx/>
                        <a:buFontTx/>
                        <a:buNone/>
                      </a:pPr>
                      <a:endParaRPr lang="zh-CN" altLang="en-US" sz="1425" b="1" spc="130">
                        <a:solidFill>
                          <a:srgbClr val="FFFFFF"/>
                        </a:solidFill>
                        <a:latin typeface="微软雅黑" panose="020b0503020204020204" charset="-122"/>
                        <a:ea typeface="微软雅黑" panose="020b0503020204020204" charset="-122"/>
                      </a:endParaRPr>
                    </a:p>
                  </a:txBody>
                  <a:tcPr marL="161925" marR="161925" marT="100012" marB="100012" anchor="ctr" horzOverflow="overflow">
                    <a:lnL>
                      <a:noFill/>
                    </a:lnL>
                    <a:lnR>
                      <a:noFill/>
                    </a:lnR>
                    <a:lnT>
                      <a:noFill/>
                    </a:lnT>
                    <a:lnB>
                      <a:noFill/>
                    </a:lnB>
                    <a:lnTlToBr>
                      <a:noFill/>
                    </a:lnTlToBr>
                    <a:lnBlToTr>
                      <a:noFill/>
                    </a:lnBlToTr>
                    <a:solidFill>
                      <a:srgbClr val="A3CDCB"/>
                    </a:solidFill>
                  </a:tcPr>
                </a:tc>
                <a:tc>
                  <a:txBody>
                    <a:bodyPr vert="horz" wrap="square"/>
                    <a:lstStyle/>
                    <a:p>
                      <a:pPr marR="0" lvl="0" indent="0" algn="ctr" defTabSz="914400" rtl="0" eaLnBrk="0" fontAlgn="base" latinLnBrk="0" hangingPunct="0">
                        <a:lnSpc>
                          <a:spcPct val="120000"/>
                        </a:lnSpc>
                        <a:spcBef>
                          <a:spcPct val="0"/>
                        </a:spcBef>
                        <a:spcAft>
                          <a:spcPct val="0"/>
                        </a:spcAft>
                        <a:buClrTx/>
                        <a:buSzTx/>
                        <a:buFontTx/>
                        <a:buNone/>
                      </a:pPr>
                      <a:endParaRPr lang="zh-CN" altLang="en-US" sz="1425" b="1" spc="130">
                        <a:solidFill>
                          <a:srgbClr val="FFFFFF"/>
                        </a:solidFill>
                        <a:latin typeface="微软雅黑" panose="020b0503020204020204" charset="-122"/>
                        <a:ea typeface="微软雅黑" panose="020b0503020204020204" charset="-122"/>
                      </a:endParaRPr>
                    </a:p>
                  </a:txBody>
                  <a:tcPr marL="161925" marR="161925" marT="100012" marB="100012" anchor="ctr" horzOverflow="overflow">
                    <a:lnL>
                      <a:noFill/>
                    </a:lnL>
                    <a:lnR>
                      <a:noFill/>
                    </a:lnR>
                    <a:lnT>
                      <a:noFill/>
                    </a:lnT>
                    <a:lnB>
                      <a:noFill/>
                    </a:lnB>
                    <a:lnTlToBr>
                      <a:noFill/>
                    </a:lnTlToBr>
                    <a:lnBlToTr>
                      <a:noFill/>
                    </a:lnBlToTr>
                    <a:solidFill>
                      <a:srgbClr val="8BAC74"/>
                    </a:solidFill>
                  </a:tcPr>
                </a:tc>
              </a:tr>
              <a:tr h="796290">
                <a:tc>
                  <a:txBody>
                    <a:bodyPr vert="horz" wrap="square"/>
                    <a:lstStyle/>
                    <a:p>
                      <a:pPr marR="0" lvl="0" indent="0" algn="l" defTabSz="914400" rtl="0" eaLnBrk="0" fontAlgn="base" latinLnBrk="0" hangingPunct="0">
                        <a:lnSpc>
                          <a:spcPct val="120000"/>
                        </a:lnSpc>
                        <a:spcBef>
                          <a:spcPct val="0"/>
                        </a:spcBef>
                        <a:spcAft>
                          <a:spcPct val="0"/>
                        </a:spcAft>
                        <a:buClrTx/>
                        <a:buSzTx/>
                        <a:buFontTx/>
                        <a:buNone/>
                      </a:pPr>
                      <a:r>
                        <a:rPr lang="zh-CN" altLang="en-US" sz="1800" b="1" spc="130">
                          <a:solidFill>
                            <a:srgbClr val="404040"/>
                          </a:solidFill>
                          <a:uFillTx/>
                          <a:latin typeface="微软雅黑" panose="020b0503020204020204" charset="-122"/>
                          <a:ea typeface="微软雅黑" panose="020b0503020204020204" charset="-122"/>
                        </a:rPr>
                        <a:t>著作</a:t>
                      </a:r>
                      <a:endParaRPr lang="zh-CN" altLang="en-US" sz="1800" b="1" spc="130">
                        <a:solidFill>
                          <a:srgbClr val="404040"/>
                        </a:solidFill>
                        <a:uFillTx/>
                        <a:latin typeface="微软雅黑" panose="020b0503020204020204" charset="-122"/>
                        <a:ea typeface="微软雅黑" panose="020b0503020204020204" charset="-122"/>
                      </a:endParaRPr>
                    </a:p>
                  </a:txBody>
                  <a:tcPr marL="161925" marR="161925" marT="100012" marB="100012" anchor="ctr" horzOverflow="overflow">
                    <a:lnL>
                      <a:noFill/>
                    </a:lnL>
                    <a:lnR w="12700">
                      <a:solidFill>
                        <a:srgbClr val="D9D9D9"/>
                      </a:solidFill>
                      <a:prstDash val="solid"/>
                    </a:lnR>
                    <a:lnT>
                      <a:noFill/>
                    </a:lnT>
                    <a:lnB>
                      <a:noFill/>
                    </a:lnB>
                    <a:lnTlToBr>
                      <a:noFill/>
                    </a:lnTlToBr>
                    <a:lnBlToTr>
                      <a:noFill/>
                    </a:lnBlToTr>
                    <a:solidFill>
                      <a:srgbClr val="FFFFFF"/>
                    </a:solidFill>
                  </a:tcPr>
                </a:tc>
                <a:tc>
                  <a:txBody>
                    <a:bodyPr vert="horz" wrap="square"/>
                    <a:lstStyle/>
                    <a:p>
                      <a:pPr marR="0" lvl="0" indent="0" algn="l" defTabSz="914400" rtl="0" eaLnBrk="0" fontAlgn="base" latinLnBrk="0" hangingPunct="0">
                        <a:lnSpc>
                          <a:spcPct val="120000"/>
                        </a:lnSpc>
                        <a:spcBef>
                          <a:spcPct val="0"/>
                        </a:spcBef>
                        <a:spcAft>
                          <a:spcPct val="0"/>
                        </a:spcAft>
                        <a:buClrTx/>
                        <a:buSzTx/>
                        <a:buFontTx/>
                        <a:buNone/>
                      </a:pPr>
                      <a:r>
                        <a:rPr lang="en-US" altLang="zh-CN" sz="2000" b="1" spc="130">
                          <a:solidFill>
                            <a:srgbClr val="404040"/>
                          </a:solidFill>
                          <a:uFillTx/>
                          <a:latin typeface="黑体" panose="02010609060101010101" pitchFamily="2" charset="-122"/>
                          <a:ea typeface="黑体" panose="02010609060101010101" pitchFamily="2" charset="-122"/>
                        </a:rPr>
                        <a:t>《孔子改制考》</a:t>
                      </a:r>
                      <a:endParaRPr lang="en-US" altLang="zh-CN" sz="2000" b="1" spc="130">
                        <a:solidFill>
                          <a:srgbClr val="404040"/>
                        </a:solidFill>
                        <a:uFillTx/>
                        <a:latin typeface="黑体" panose="02010609060101010101" pitchFamily="2" charset="-122"/>
                        <a:ea typeface="黑体" panose="02010609060101010101" pitchFamily="2" charset="-122"/>
                      </a:endParaRPr>
                    </a:p>
                    <a:p>
                      <a:pPr marR="0" lvl="0" indent="0" algn="l" defTabSz="914400" rtl="0" eaLnBrk="0" fontAlgn="base" latinLnBrk="0" hangingPunct="0">
                        <a:lnSpc>
                          <a:spcPct val="120000"/>
                        </a:lnSpc>
                        <a:spcBef>
                          <a:spcPct val="0"/>
                        </a:spcBef>
                        <a:spcAft>
                          <a:spcPct val="0"/>
                        </a:spcAft>
                        <a:buClrTx/>
                        <a:buSzTx/>
                        <a:buFontTx/>
                        <a:buNone/>
                      </a:pPr>
                      <a:r>
                        <a:rPr lang="en-US" altLang="zh-CN" sz="2000" b="1" spc="130">
                          <a:solidFill>
                            <a:srgbClr val="404040"/>
                          </a:solidFill>
                          <a:uFillTx/>
                          <a:latin typeface="黑体" panose="02010609060101010101" pitchFamily="2" charset="-122"/>
                          <a:ea typeface="黑体" panose="02010609060101010101" pitchFamily="2" charset="-122"/>
                        </a:rPr>
                        <a:t>《新学伪经考》</a:t>
                      </a:r>
                      <a:endParaRPr lang="en-US" altLang="zh-CN" sz="2000" b="1" spc="130">
                        <a:solidFill>
                          <a:srgbClr val="404040"/>
                        </a:solidFill>
                        <a:uFillTx/>
                        <a:latin typeface="黑体" panose="02010609060101010101" pitchFamily="2" charset="-122"/>
                        <a:ea typeface="黑体" panose="02010609060101010101" pitchFamily="2" charset="-122"/>
                      </a:endParaRPr>
                    </a:p>
                  </a:txBody>
                  <a:tcPr marL="161925" marR="161925" marT="100012" marB="100012" anchor="ctr" horzOverflow="overflow">
                    <a:lnL w="12700">
                      <a:solidFill>
                        <a:srgbClr val="D9D9D9"/>
                      </a:solidFill>
                      <a:prstDash val="solid"/>
                    </a:lnL>
                    <a:lnR w="6350">
                      <a:solidFill>
                        <a:srgbClr val="D9D9D9"/>
                      </a:solidFill>
                      <a:prstDash val="solid"/>
                    </a:lnR>
                    <a:lnT>
                      <a:noFill/>
                    </a:lnT>
                    <a:lnB>
                      <a:noFill/>
                    </a:lnB>
                    <a:lnTlToBr>
                      <a:noFill/>
                    </a:lnTlToBr>
                    <a:lnBlToTr>
                      <a:noFill/>
                    </a:lnBlToTr>
                    <a:solidFill>
                      <a:srgbClr val="FFFFFF"/>
                    </a:solidFill>
                  </a:tcPr>
                </a:tc>
                <a:tc>
                  <a:txBody>
                    <a:bodyPr vert="horz" wrap="square"/>
                    <a:lstStyle/>
                    <a:p>
                      <a:pPr marR="0" lvl="0" indent="0" algn="l" defTabSz="914400" rtl="0" eaLnBrk="0" fontAlgn="base" latinLnBrk="0" hangingPunct="0">
                        <a:lnSpc>
                          <a:spcPct val="120000"/>
                        </a:lnSpc>
                        <a:spcBef>
                          <a:spcPct val="0"/>
                        </a:spcBef>
                        <a:spcAft>
                          <a:spcPct val="0"/>
                        </a:spcAft>
                        <a:buClrTx/>
                        <a:buSzTx/>
                        <a:buFontTx/>
                        <a:buNone/>
                      </a:pPr>
                      <a:r>
                        <a:rPr lang="en-US" altLang="zh-CN" sz="2000" b="1" spc="130">
                          <a:solidFill>
                            <a:srgbClr val="404040"/>
                          </a:solidFill>
                          <a:uFillTx/>
                          <a:latin typeface="黑体" panose="02010609060101010101" pitchFamily="2" charset="-122"/>
                          <a:ea typeface="黑体" panose="02010609060101010101" pitchFamily="2" charset="-122"/>
                        </a:rPr>
                        <a:t>《变法通议》</a:t>
                      </a:r>
                      <a:endParaRPr lang="en-US" altLang="zh-CN" sz="2000" b="1" spc="130">
                        <a:solidFill>
                          <a:srgbClr val="404040"/>
                        </a:solidFill>
                        <a:uFillTx/>
                        <a:latin typeface="黑体" panose="02010609060101010101" pitchFamily="2" charset="-122"/>
                        <a:ea typeface="黑体" panose="02010609060101010101" pitchFamily="2" charset="-122"/>
                      </a:endParaRPr>
                    </a:p>
                  </a:txBody>
                  <a:tcPr marL="161925" marR="161925" marT="100012" marB="100012" anchor="ctr" horzOverflow="overflow">
                    <a:lnL w="6350">
                      <a:solidFill>
                        <a:srgbClr val="D9D9D9"/>
                      </a:solidFill>
                      <a:prstDash val="solid"/>
                    </a:lnL>
                    <a:lnR w="6350">
                      <a:solidFill>
                        <a:srgbClr val="D9D9D9"/>
                      </a:solidFill>
                      <a:prstDash val="solid"/>
                    </a:lnR>
                    <a:lnT>
                      <a:noFill/>
                    </a:lnT>
                    <a:lnB>
                      <a:noFill/>
                    </a:lnB>
                    <a:lnTlToBr>
                      <a:noFill/>
                    </a:lnTlToBr>
                    <a:lnBlToTr>
                      <a:noFill/>
                    </a:lnBlToTr>
                    <a:solidFill>
                      <a:srgbClr val="FFFFFF"/>
                    </a:solidFill>
                  </a:tcPr>
                </a:tc>
                <a:tc>
                  <a:txBody>
                    <a:bodyPr vert="horz" wrap="square"/>
                    <a:lstStyle/>
                    <a:p>
                      <a:pPr marR="0" lvl="0" indent="0" algn="l" defTabSz="914400" rtl="0" eaLnBrk="0" fontAlgn="base" latinLnBrk="0" hangingPunct="0">
                        <a:lnSpc>
                          <a:spcPct val="120000"/>
                        </a:lnSpc>
                        <a:spcBef>
                          <a:spcPct val="0"/>
                        </a:spcBef>
                        <a:spcAft>
                          <a:spcPct val="0"/>
                        </a:spcAft>
                        <a:buClrTx/>
                        <a:buSzTx/>
                        <a:buFontTx/>
                        <a:buNone/>
                      </a:pPr>
                      <a:r>
                        <a:rPr lang="zh-CN" altLang="en-US" sz="2000" b="1" spc="130">
                          <a:solidFill>
                            <a:srgbClr val="404040"/>
                          </a:solidFill>
                          <a:uFillTx/>
                          <a:latin typeface="黑体" panose="02010609060101010101" pitchFamily="2" charset="-122"/>
                          <a:ea typeface="黑体" panose="02010609060101010101" pitchFamily="2" charset="-122"/>
                        </a:rPr>
                        <a:t>译《天演论》</a:t>
                      </a:r>
                      <a:endParaRPr lang="zh-CN" altLang="en-US" sz="2000" b="1" spc="130">
                        <a:solidFill>
                          <a:srgbClr val="404040"/>
                        </a:solidFill>
                        <a:uFillTx/>
                        <a:latin typeface="黑体" panose="02010609060101010101" pitchFamily="2" charset="-122"/>
                        <a:ea typeface="黑体" panose="02010609060101010101" pitchFamily="2" charset="-122"/>
                      </a:endParaRPr>
                    </a:p>
                  </a:txBody>
                  <a:tcPr marL="161925" marR="161925" marT="100012" marB="100012" anchor="ctr" horzOverflow="overflow">
                    <a:lnL w="6350">
                      <a:solidFill>
                        <a:srgbClr val="D9D9D9"/>
                      </a:solidFill>
                      <a:prstDash val="solid"/>
                    </a:lnL>
                    <a:lnR w="6350">
                      <a:solidFill>
                        <a:srgbClr val="D9D9D9"/>
                      </a:solidFill>
                      <a:prstDash val="solid"/>
                    </a:lnR>
                    <a:lnT>
                      <a:noFill/>
                    </a:lnT>
                    <a:lnB>
                      <a:noFill/>
                    </a:lnB>
                    <a:lnTlToBr>
                      <a:noFill/>
                    </a:lnTlToBr>
                    <a:lnBlToTr>
                      <a:noFill/>
                    </a:lnBlToTr>
                    <a:solidFill>
                      <a:srgbClr val="FFFFFF"/>
                    </a:solidFill>
                  </a:tcPr>
                </a:tc>
                <a:tc>
                  <a:txBody>
                    <a:bodyPr vert="horz" wrap="square"/>
                    <a:lstStyle/>
                    <a:p>
                      <a:pPr marR="0" lvl="0" indent="0" algn="l" defTabSz="914400" rtl="0" eaLnBrk="0" fontAlgn="base" latinLnBrk="0" hangingPunct="0">
                        <a:lnSpc>
                          <a:spcPct val="120000"/>
                        </a:lnSpc>
                        <a:spcBef>
                          <a:spcPct val="0"/>
                        </a:spcBef>
                        <a:spcAft>
                          <a:spcPct val="0"/>
                        </a:spcAft>
                        <a:buClrTx/>
                        <a:buSzTx/>
                        <a:buFontTx/>
                        <a:buNone/>
                      </a:pPr>
                      <a:r>
                        <a:rPr lang="en-US" altLang="zh-CN" sz="2000" b="1" spc="130">
                          <a:solidFill>
                            <a:srgbClr val="404040"/>
                          </a:solidFill>
                          <a:uFillTx/>
                          <a:latin typeface="黑体" panose="02010609060101010101" pitchFamily="2" charset="-122"/>
                          <a:ea typeface="黑体" panose="02010609060101010101" pitchFamily="2" charset="-122"/>
                        </a:rPr>
                        <a:t>《仁学》</a:t>
                      </a:r>
                      <a:endParaRPr lang="en-US" altLang="zh-CN" sz="2000" b="1" spc="130">
                        <a:solidFill>
                          <a:srgbClr val="404040"/>
                        </a:solidFill>
                        <a:uFillTx/>
                        <a:latin typeface="黑体" panose="02010609060101010101" pitchFamily="2" charset="-122"/>
                        <a:ea typeface="黑体" panose="02010609060101010101" pitchFamily="2" charset="-122"/>
                      </a:endParaRPr>
                    </a:p>
                  </a:txBody>
                  <a:tcPr marL="161925" marR="161925" marT="100012" marB="100012" anchor="ctr" horzOverflow="overflow">
                    <a:lnL w="6350">
                      <a:solidFill>
                        <a:srgbClr val="D9D9D9"/>
                      </a:solidFill>
                      <a:prstDash val="solid"/>
                    </a:lnL>
                    <a:lnR>
                      <a:noFill/>
                    </a:lnR>
                    <a:lnT>
                      <a:noFill/>
                    </a:lnT>
                    <a:lnB>
                      <a:noFill/>
                    </a:lnB>
                    <a:lnTlToBr>
                      <a:noFill/>
                    </a:lnTlToBr>
                    <a:lnBlToTr>
                      <a:noFill/>
                    </a:lnBlToTr>
                    <a:solidFill>
                      <a:srgbClr val="FFFFFF"/>
                    </a:solidFill>
                  </a:tcPr>
                </a:tc>
              </a:tr>
              <a:tr h="2248535">
                <a:tc>
                  <a:txBody>
                    <a:bodyPr vert="horz" wrap="square"/>
                    <a:lstStyle/>
                    <a:p>
                      <a:pPr marR="0" lvl="0" indent="0" algn="l" defTabSz="914400" rtl="0" eaLnBrk="0" fontAlgn="base" latinLnBrk="0" hangingPunct="0">
                        <a:lnSpc>
                          <a:spcPct val="120000"/>
                        </a:lnSpc>
                        <a:spcBef>
                          <a:spcPct val="0"/>
                        </a:spcBef>
                        <a:spcAft>
                          <a:spcPct val="0"/>
                        </a:spcAft>
                        <a:buClrTx/>
                        <a:buSzTx/>
                        <a:buFontTx/>
                        <a:buNone/>
                      </a:pPr>
                      <a:r>
                        <a:rPr lang="zh-CN" altLang="en-US" sz="1800" b="1" spc="130">
                          <a:solidFill>
                            <a:srgbClr val="404040"/>
                          </a:solidFill>
                          <a:uFillTx/>
                          <a:latin typeface="微软雅黑" panose="020b0503020204020204" charset="-122"/>
                          <a:ea typeface="微软雅黑" panose="020b0503020204020204" charset="-122"/>
                        </a:rPr>
                        <a:t>主</a:t>
                      </a:r>
                      <a:endParaRPr lang="zh-CN" altLang="en-US" sz="1800" b="1" spc="130">
                        <a:solidFill>
                          <a:srgbClr val="404040"/>
                        </a:solidFill>
                        <a:uFillTx/>
                        <a:latin typeface="微软雅黑" panose="020b0503020204020204" charset="-122"/>
                        <a:ea typeface="微软雅黑" panose="020b0503020204020204" charset="-122"/>
                      </a:endParaRPr>
                    </a:p>
                    <a:p>
                      <a:pPr marR="0" lvl="0" indent="0" algn="l" defTabSz="914400" rtl="0" eaLnBrk="0" fontAlgn="base" latinLnBrk="0" hangingPunct="0">
                        <a:lnSpc>
                          <a:spcPct val="120000"/>
                        </a:lnSpc>
                        <a:spcBef>
                          <a:spcPct val="0"/>
                        </a:spcBef>
                        <a:spcAft>
                          <a:spcPct val="0"/>
                        </a:spcAft>
                        <a:buClrTx/>
                        <a:buSzTx/>
                        <a:buFontTx/>
                        <a:buNone/>
                      </a:pPr>
                      <a:r>
                        <a:rPr lang="zh-CN" altLang="en-US" sz="1800" b="1" spc="130">
                          <a:solidFill>
                            <a:srgbClr val="404040"/>
                          </a:solidFill>
                          <a:uFillTx/>
                          <a:latin typeface="微软雅黑" panose="020b0503020204020204" charset="-122"/>
                          <a:ea typeface="微软雅黑" panose="020b0503020204020204" charset="-122"/>
                        </a:rPr>
                        <a:t>张</a:t>
                      </a:r>
                      <a:endParaRPr lang="zh-CN" altLang="en-US" sz="1800" b="1" spc="130">
                        <a:solidFill>
                          <a:srgbClr val="404040"/>
                        </a:solidFill>
                        <a:uFillTx/>
                        <a:latin typeface="微软雅黑" panose="020b0503020204020204" charset="-122"/>
                        <a:ea typeface="微软雅黑" panose="020b0503020204020204" charset="-122"/>
                      </a:endParaRPr>
                    </a:p>
                  </a:txBody>
                  <a:tcPr marL="161925" marR="161925" marT="100012" marB="100012" anchor="ctr" horzOverflow="overflow">
                    <a:lnL>
                      <a:noFill/>
                    </a:lnL>
                    <a:lnR w="12700">
                      <a:solidFill>
                        <a:srgbClr val="D9D9D9"/>
                      </a:solidFill>
                      <a:prstDash val="solid"/>
                    </a:lnR>
                    <a:lnT>
                      <a:noFill/>
                    </a:lnT>
                    <a:lnB>
                      <a:noFill/>
                    </a:lnB>
                    <a:lnTlToBr>
                      <a:noFill/>
                    </a:lnTlToBr>
                    <a:lnBlToTr>
                      <a:noFill/>
                    </a:lnBlToTr>
                    <a:solidFill>
                      <a:srgbClr val="F2F2F2"/>
                    </a:solidFill>
                  </a:tcPr>
                </a:tc>
                <a:tc>
                  <a:txBody>
                    <a:bodyPr vert="horz" wrap="square"/>
                    <a:lstStyle/>
                    <a:p>
                      <a:pPr marR="0" lvl="0" indent="0" algn="l" defTabSz="914400" rtl="0" eaLnBrk="0" fontAlgn="base" latinLnBrk="0" hangingPunct="0">
                        <a:lnSpc>
                          <a:spcPct val="120000"/>
                        </a:lnSpc>
                        <a:spcBef>
                          <a:spcPct val="0"/>
                        </a:spcBef>
                        <a:spcAft>
                          <a:spcPct val="0"/>
                        </a:spcAft>
                        <a:buClrTx/>
                        <a:buSzTx/>
                        <a:buFontTx/>
                        <a:buNone/>
                      </a:pPr>
                      <a:r>
                        <a:rPr lang="zh-CN" altLang="en-US" sz="2000" b="1" spc="130">
                          <a:solidFill>
                            <a:srgbClr val="404040"/>
                          </a:solidFill>
                          <a:uFillTx/>
                          <a:latin typeface="黑体" panose="02010609060101010101" pitchFamily="2" charset="-122"/>
                          <a:ea typeface="黑体" panose="02010609060101010101" pitchFamily="2" charset="-122"/>
                        </a:rPr>
                        <a:t>托古改制，打着孔子的旗号，宣传资产阶级改良思想</a:t>
                      </a:r>
                      <a:endParaRPr lang="zh-CN" altLang="en-US" sz="2000" b="1" spc="130">
                        <a:solidFill>
                          <a:srgbClr val="404040"/>
                        </a:solidFill>
                        <a:uFillTx/>
                        <a:latin typeface="黑体" panose="02010609060101010101" pitchFamily="2" charset="-122"/>
                        <a:ea typeface="黑体" panose="02010609060101010101" pitchFamily="2" charset="-122"/>
                      </a:endParaRPr>
                    </a:p>
                  </a:txBody>
                  <a:tcPr marL="161925" marR="161925" marT="100012" marB="100012" anchor="ctr" horzOverflow="overflow">
                    <a:lnL w="12700">
                      <a:solidFill>
                        <a:srgbClr val="D9D9D9"/>
                      </a:solidFill>
                      <a:prstDash val="solid"/>
                    </a:lnL>
                    <a:lnR w="6350">
                      <a:solidFill>
                        <a:srgbClr val="D9D9D9"/>
                      </a:solidFill>
                      <a:prstDash val="solid"/>
                    </a:lnR>
                    <a:lnT>
                      <a:noFill/>
                    </a:lnT>
                    <a:lnB>
                      <a:noFill/>
                    </a:lnB>
                    <a:lnTlToBr>
                      <a:noFill/>
                    </a:lnTlToBr>
                    <a:lnBlToTr>
                      <a:noFill/>
                    </a:lnBlToTr>
                    <a:solidFill>
                      <a:srgbClr val="F2F2F2"/>
                    </a:solidFill>
                  </a:tcPr>
                </a:tc>
                <a:tc>
                  <a:txBody>
                    <a:bodyPr vert="horz" wrap="square"/>
                    <a:lstStyle/>
                    <a:p>
                      <a:pPr marR="0" lvl="0" indent="0" algn="l" defTabSz="914400" rtl="0" eaLnBrk="0" fontAlgn="base" latinLnBrk="0" hangingPunct="0">
                        <a:lnSpc>
                          <a:spcPct val="120000"/>
                        </a:lnSpc>
                        <a:spcBef>
                          <a:spcPct val="0"/>
                        </a:spcBef>
                        <a:spcAft>
                          <a:spcPct val="0"/>
                        </a:spcAft>
                        <a:buClrTx/>
                        <a:buSzTx/>
                        <a:buFontTx/>
                        <a:buNone/>
                      </a:pPr>
                      <a:r>
                        <a:rPr lang="zh-CN" altLang="en-US" sz="2000" b="1" spc="130">
                          <a:solidFill>
                            <a:srgbClr val="404040"/>
                          </a:solidFill>
                          <a:uFillTx/>
                          <a:latin typeface="黑体" panose="02010609060101010101" pitchFamily="2" charset="-122"/>
                          <a:ea typeface="黑体" panose="02010609060101010101" pitchFamily="2" charset="-122"/>
                        </a:rPr>
                        <a:t>思想核心是倡民权；用进化论阐述君主立宪取代君主专制的必然性；</a:t>
                      </a:r>
                      <a:endParaRPr lang="zh-CN" altLang="en-US" sz="2000" b="1" spc="130">
                        <a:solidFill>
                          <a:srgbClr val="404040"/>
                        </a:solidFill>
                        <a:uFillTx/>
                        <a:latin typeface="黑体" panose="02010609060101010101" pitchFamily="2" charset="-122"/>
                        <a:ea typeface="黑体" panose="02010609060101010101" pitchFamily="2" charset="-122"/>
                      </a:endParaRPr>
                    </a:p>
                  </a:txBody>
                  <a:tcPr marL="161925" marR="161925" marT="100012" marB="100012" anchor="ctr" horzOverflow="overflow">
                    <a:lnL w="6350">
                      <a:solidFill>
                        <a:srgbClr val="D9D9D9"/>
                      </a:solidFill>
                      <a:prstDash val="solid"/>
                    </a:lnL>
                    <a:lnR w="6350">
                      <a:solidFill>
                        <a:srgbClr val="D9D9D9"/>
                      </a:solidFill>
                      <a:prstDash val="solid"/>
                    </a:lnR>
                    <a:lnT>
                      <a:noFill/>
                    </a:lnT>
                    <a:lnB>
                      <a:noFill/>
                    </a:lnB>
                    <a:lnTlToBr>
                      <a:noFill/>
                    </a:lnTlToBr>
                    <a:lnBlToTr>
                      <a:noFill/>
                    </a:lnBlToTr>
                    <a:solidFill>
                      <a:srgbClr val="F2F2F2"/>
                    </a:solidFill>
                  </a:tcPr>
                </a:tc>
                <a:tc>
                  <a:txBody>
                    <a:bodyPr vert="horz" wrap="square"/>
                    <a:lstStyle/>
                    <a:p>
                      <a:pPr marR="0" lvl="0" indent="0" algn="l" defTabSz="914400" rtl="0" eaLnBrk="0" fontAlgn="base" latinLnBrk="0" hangingPunct="0">
                        <a:lnSpc>
                          <a:spcPct val="120000"/>
                        </a:lnSpc>
                        <a:spcBef>
                          <a:spcPct val="0"/>
                        </a:spcBef>
                        <a:spcAft>
                          <a:spcPct val="0"/>
                        </a:spcAft>
                        <a:buClrTx/>
                        <a:buSzTx/>
                        <a:buFontTx/>
                        <a:buNone/>
                        <a:defRPr/>
                      </a:pPr>
                      <a:r>
                        <a:rPr lang="zh-CN" altLang="en-US" sz="2000" b="1" spc="130">
                          <a:solidFill>
                            <a:srgbClr val="404040"/>
                          </a:solidFill>
                          <a:uFillTx/>
                          <a:latin typeface="黑体" panose="02010609060101010101" pitchFamily="2" charset="-122"/>
                          <a:ea typeface="黑体" panose="02010609060101010101" pitchFamily="2" charset="-122"/>
                          <a:cs typeface="微软雅黑" panose="020b0503020204020204" charset="-122"/>
                        </a:rPr>
                        <a:t>宣扬“物竞天择，适者生存”的社会进化论思想</a:t>
                      </a:r>
                      <a:endParaRPr lang="zh-CN" altLang="en-US" sz="2000" b="1" spc="130">
                        <a:solidFill>
                          <a:srgbClr val="404040"/>
                        </a:solidFill>
                        <a:uFillTx/>
                        <a:latin typeface="黑体" panose="02010609060101010101" pitchFamily="2" charset="-122"/>
                        <a:ea typeface="黑体" panose="02010609060101010101" pitchFamily="2" charset="-122"/>
                        <a:cs typeface="微软雅黑" panose="020b0503020204020204" charset="-122"/>
                      </a:endParaRPr>
                    </a:p>
                  </a:txBody>
                  <a:tcPr marL="161925" marR="161925" marT="100012" marB="100012" anchor="ctr" horzOverflow="overflow">
                    <a:lnL w="6350">
                      <a:solidFill>
                        <a:srgbClr val="D9D9D9"/>
                      </a:solidFill>
                      <a:prstDash val="solid"/>
                    </a:lnL>
                    <a:lnR w="6350">
                      <a:solidFill>
                        <a:srgbClr val="D9D9D9"/>
                      </a:solidFill>
                      <a:prstDash val="solid"/>
                    </a:lnR>
                    <a:lnT>
                      <a:noFill/>
                    </a:lnT>
                    <a:lnB>
                      <a:noFill/>
                    </a:lnB>
                    <a:lnTlToBr>
                      <a:noFill/>
                    </a:lnTlToBr>
                    <a:lnBlToTr>
                      <a:noFill/>
                    </a:lnBlToTr>
                    <a:solidFill>
                      <a:srgbClr val="F2F2F2"/>
                    </a:solidFill>
                  </a:tcPr>
                </a:tc>
                <a:tc>
                  <a:txBody>
                    <a:bodyPr vert="horz" wrap="square"/>
                    <a:lstStyle/>
                    <a:p>
                      <a:pPr marR="0" lvl="0" indent="0" algn="l" defTabSz="914400" rtl="0" eaLnBrk="0" fontAlgn="base" latinLnBrk="0" hangingPunct="0">
                        <a:lnSpc>
                          <a:spcPct val="120000"/>
                        </a:lnSpc>
                        <a:spcBef>
                          <a:spcPct val="0"/>
                        </a:spcBef>
                        <a:spcAft>
                          <a:spcPct val="0"/>
                        </a:spcAft>
                        <a:buClrTx/>
                        <a:buSzTx/>
                        <a:buFontTx/>
                        <a:buNone/>
                        <a:defRPr/>
                      </a:pPr>
                      <a:r>
                        <a:rPr lang="zh-CN" altLang="en-US" sz="2000" b="1" spc="130">
                          <a:solidFill>
                            <a:srgbClr val="404040"/>
                          </a:solidFill>
                          <a:uFillTx/>
                          <a:latin typeface="黑体" panose="02010609060101010101" pitchFamily="2" charset="-122"/>
                          <a:ea typeface="黑体" panose="02010609060101010101" pitchFamily="2" charset="-122"/>
                        </a:rPr>
                        <a:t>以资产阶级自由平等思想，批判封建纲常礼教和专制君权。</a:t>
                      </a:r>
                      <a:endParaRPr lang="zh-CN" altLang="en-US" sz="2000" b="1" spc="130">
                        <a:solidFill>
                          <a:srgbClr val="404040"/>
                        </a:solidFill>
                        <a:uFillTx/>
                        <a:latin typeface="黑体" panose="02010609060101010101" pitchFamily="2" charset="-122"/>
                        <a:ea typeface="黑体" panose="02010609060101010101" pitchFamily="2" charset="-122"/>
                      </a:endParaRPr>
                    </a:p>
                  </a:txBody>
                  <a:tcPr marL="161925" marR="161925" marT="100012" marB="100012" anchor="ctr" horzOverflow="overflow">
                    <a:lnL w="6350">
                      <a:solidFill>
                        <a:srgbClr val="D9D9D9"/>
                      </a:solidFill>
                      <a:prstDash val="solid"/>
                    </a:lnL>
                    <a:lnR>
                      <a:noFill/>
                    </a:lnR>
                    <a:lnT>
                      <a:noFill/>
                    </a:lnT>
                    <a:lnB>
                      <a:noFill/>
                    </a:lnB>
                    <a:lnTlToBr>
                      <a:noFill/>
                    </a:lnTlToBr>
                    <a:lnBlToTr>
                      <a:noFill/>
                    </a:lnBlToTr>
                    <a:solidFill>
                      <a:srgbClr val="F2F2F2"/>
                    </a:solidFill>
                  </a:tcPr>
                </a:tc>
              </a:tr>
              <a:tr h="1257935">
                <a:tc>
                  <a:txBody>
                    <a:bodyPr vert="horz" wrap="square"/>
                    <a:lstStyle/>
                    <a:p>
                      <a:pPr marR="0" lvl="0" indent="0" algn="l" defTabSz="914400" rtl="0" eaLnBrk="0" fontAlgn="base" latinLnBrk="0" hangingPunct="0">
                        <a:lnSpc>
                          <a:spcPct val="120000"/>
                        </a:lnSpc>
                        <a:spcBef>
                          <a:spcPct val="0"/>
                        </a:spcBef>
                        <a:spcAft>
                          <a:spcPct val="0"/>
                        </a:spcAft>
                        <a:buClrTx/>
                        <a:buSzTx/>
                        <a:buFontTx/>
                        <a:buNone/>
                      </a:pPr>
                      <a:r>
                        <a:rPr lang="zh-CN" altLang="en-US" sz="1800" b="1" spc="130">
                          <a:solidFill>
                            <a:srgbClr val="404040"/>
                          </a:solidFill>
                          <a:uFillTx/>
                          <a:latin typeface="微软雅黑" panose="020b0503020204020204" charset="-122"/>
                          <a:ea typeface="微软雅黑" panose="020b0503020204020204" charset="-122"/>
                        </a:rPr>
                        <a:t>共同</a:t>
                      </a:r>
                      <a:endParaRPr lang="zh-CN" altLang="en-US" sz="1800" b="1" spc="130">
                        <a:solidFill>
                          <a:srgbClr val="404040"/>
                        </a:solidFill>
                        <a:uFillTx/>
                        <a:latin typeface="微软雅黑" panose="020b0503020204020204" charset="-122"/>
                        <a:ea typeface="微软雅黑" panose="020b0503020204020204" charset="-122"/>
                      </a:endParaRPr>
                    </a:p>
                    <a:p>
                      <a:pPr marR="0" lvl="0" indent="0" algn="l" defTabSz="914400" rtl="0" eaLnBrk="0" fontAlgn="base" latinLnBrk="0" hangingPunct="0">
                        <a:lnSpc>
                          <a:spcPct val="120000"/>
                        </a:lnSpc>
                        <a:spcBef>
                          <a:spcPct val="0"/>
                        </a:spcBef>
                        <a:spcAft>
                          <a:spcPct val="0"/>
                        </a:spcAft>
                        <a:buClrTx/>
                        <a:buSzTx/>
                        <a:buFontTx/>
                        <a:buNone/>
                      </a:pPr>
                      <a:r>
                        <a:rPr lang="zh-CN" altLang="en-US" sz="1800" b="1" spc="130">
                          <a:solidFill>
                            <a:srgbClr val="404040"/>
                          </a:solidFill>
                          <a:uFillTx/>
                          <a:latin typeface="微软雅黑" panose="020b0503020204020204" charset="-122"/>
                          <a:ea typeface="微软雅黑" panose="020b0503020204020204" charset="-122"/>
                        </a:rPr>
                        <a:t>主张</a:t>
                      </a:r>
                      <a:endParaRPr lang="zh-CN" altLang="en-US" sz="1800" b="1" spc="130">
                        <a:solidFill>
                          <a:srgbClr val="404040"/>
                        </a:solidFill>
                        <a:uFillTx/>
                        <a:latin typeface="微软雅黑" panose="020b0503020204020204" charset="-122"/>
                        <a:ea typeface="微软雅黑" panose="020b0503020204020204" charset="-122"/>
                      </a:endParaRPr>
                    </a:p>
                  </a:txBody>
                  <a:tcPr marL="161925" marR="161925" marT="100012" marB="100012" anchor="ctr" horzOverflow="overflow">
                    <a:lnL>
                      <a:noFill/>
                    </a:lnL>
                    <a:lnR w="12700">
                      <a:solidFill>
                        <a:srgbClr val="D9D9D9"/>
                      </a:solidFill>
                      <a:prstDash val="solid"/>
                    </a:lnR>
                    <a:lnT>
                      <a:noFill/>
                    </a:lnT>
                    <a:lnB w="19050">
                      <a:solidFill>
                        <a:srgbClr val="595959"/>
                      </a:solidFill>
                      <a:prstDash val="solid"/>
                    </a:lnB>
                    <a:lnTlToBr>
                      <a:noFill/>
                    </a:lnTlToBr>
                    <a:lnBlToTr>
                      <a:noFill/>
                    </a:lnBlToTr>
                    <a:solidFill>
                      <a:srgbClr val="FFFFFF"/>
                    </a:solidFill>
                  </a:tcPr>
                </a:tc>
                <a:tc gridSpan="4">
                  <a:txBody>
                    <a:bodyPr vert="horz" wrap="square"/>
                    <a:lstStyle/>
                    <a:p>
                      <a:pPr marR="0" lvl="0" indent="0" algn="ctr" defTabSz="914400" rtl="0" eaLnBrk="0" fontAlgn="base" latinLnBrk="0" hangingPunct="0">
                        <a:lnSpc>
                          <a:spcPct val="120000"/>
                        </a:lnSpc>
                        <a:spcBef>
                          <a:spcPct val="0"/>
                        </a:spcBef>
                        <a:spcAft>
                          <a:spcPct val="0"/>
                        </a:spcAft>
                        <a:buClrTx/>
                        <a:buSzTx/>
                        <a:buFontTx/>
                        <a:buNone/>
                      </a:pPr>
                      <a:r>
                        <a:rPr lang="zh-CN" altLang="en-US" sz="2000" b="1" spc="130">
                          <a:solidFill>
                            <a:srgbClr val="404040"/>
                          </a:solidFill>
                          <a:uFillTx/>
                          <a:latin typeface="微软雅黑" panose="020b0503020204020204" charset="-122"/>
                          <a:ea typeface="微软雅黑" panose="020b0503020204020204" charset="-122"/>
                        </a:rPr>
                        <a:t> </a:t>
                      </a:r>
                      <a:endParaRPr lang="zh-CN" altLang="en-US" sz="2000" b="1" spc="130">
                        <a:solidFill>
                          <a:srgbClr val="404040"/>
                        </a:solidFill>
                        <a:uFillTx/>
                        <a:latin typeface="微软雅黑" panose="020b0503020204020204" charset="-122"/>
                        <a:ea typeface="微软雅黑" panose="020b0503020204020204" charset="-122"/>
                      </a:endParaRPr>
                    </a:p>
                  </a:txBody>
                  <a:tcPr marL="161925" marR="161925" marT="100012" marB="100012" anchor="ctr" horzOverflow="overflow">
                    <a:lnL w="12700">
                      <a:solidFill>
                        <a:srgbClr val="D9D9D9"/>
                      </a:solidFill>
                      <a:prstDash val="solid"/>
                    </a:lnL>
                    <a:lnR>
                      <a:noFill/>
                    </a:lnR>
                    <a:lnT>
                      <a:noFill/>
                    </a:lnT>
                    <a:lnB w="19050">
                      <a:solidFill>
                        <a:srgbClr val="595959"/>
                      </a:solidFill>
                      <a:prstDash val="solid"/>
                    </a:lnB>
                    <a:lnTlToBr>
                      <a:noFill/>
                    </a:lnTlToBr>
                    <a:lnBlToTr>
                      <a:noFill/>
                    </a:lnBlToTr>
                    <a:solidFill>
                      <a:srgbClr val="FFFFFF"/>
                    </a:solidFill>
                  </a:tcPr>
                </a:tc>
                <a:tc hMerge="1">
                  <a:txBody>
                    <a:bodyPr vert="horz" wrap="square"/>
                    <a:lstStyle/>
                    <a:p/>
                  </a:txBody>
                  <a:tcPr>
                    <a:lnT>
                      <a:noFill/>
                    </a:lnT>
                    <a:lnB w="19050">
                      <a:solidFill>
                        <a:srgbClr val="595959"/>
                      </a:solidFill>
                      <a:prstDash val="solid"/>
                    </a:lnB>
                  </a:tcPr>
                </a:tc>
                <a:tc hMerge="1">
                  <a:txBody>
                    <a:bodyPr vert="horz" wrap="square"/>
                    <a:lstStyle/>
                    <a:p/>
                  </a:txBody>
                  <a:tcPr>
                    <a:lnT>
                      <a:noFill/>
                    </a:lnT>
                    <a:lnB w="19050">
                      <a:solidFill>
                        <a:srgbClr val="595959"/>
                      </a:solidFill>
                      <a:prstDash val="solid"/>
                    </a:lnB>
                  </a:tcPr>
                </a:tc>
                <a:tc hMerge="1">
                  <a:txBody>
                    <a:bodyPr vert="horz" wrap="square"/>
                    <a:lstStyle/>
                    <a:p/>
                  </a:txBody>
                  <a:tcPr>
                    <a:lnR>
                      <a:noFill/>
                    </a:lnR>
                    <a:lnT>
                      <a:noFill/>
                    </a:lnT>
                    <a:lnB w="19050">
                      <a:solidFill>
                        <a:srgbClr val="595959"/>
                      </a:solidFill>
                      <a:prstDash val="solid"/>
                    </a:lnB>
                  </a:tcPr>
                </a:tc>
              </a:tr>
            </a:tbl>
          </a:graphicData>
        </a:graphic>
      </p:graphicFrame>
      <p:sp>
        <p:nvSpPr>
          <p:cNvPr id="126001" name="Text Box 49"/>
          <p:cNvSpPr txBox="1">
            <a:spLocks noChangeArrowheads="1"/>
          </p:cNvSpPr>
          <p:nvPr/>
        </p:nvSpPr>
        <p:spPr bwMode="auto">
          <a:xfrm>
            <a:off x="1006951" y="5327333"/>
            <a:ext cx="7750493" cy="1198880"/>
          </a:xfrm>
          <a:prstGeom prst="rect">
            <a:avLst/>
          </a:prstGeom>
          <a:noFill/>
          <a:ln w="9525">
            <a:noFill/>
            <a:miter lim="800000"/>
          </a:ln>
          <a:effectLst/>
        </p:spPr>
        <p:txBody>
          <a:bodyPr wrap="square">
            <a:spAutoFit/>
          </a:bodyPr>
          <a:lstStyle/>
          <a:p>
            <a:pPr marR="0" defTabSz="914400">
              <a:spcBef>
                <a:spcPct val="50000"/>
              </a:spcBef>
              <a:buClrTx/>
              <a:buSzTx/>
              <a:buFontTx/>
              <a:defRPr/>
            </a:pPr>
            <a:r>
              <a:rPr kumimoji="0" lang="zh-CN" altLang="en-US" sz="2400" b="1" kern="1200" cap="none" spc="0" normalizeH="0" baseline="0">
                <a:ln>
                  <a:noFill/>
                </a:ln>
                <a:solidFill>
                  <a:schemeClr val="tx1"/>
                </a:solidFill>
                <a:effectLst/>
                <a:latin typeface="楷体" panose="02010609060101010101" pitchFamily="49" charset="-122"/>
                <a:ea typeface="楷体" panose="02010609060101010101" pitchFamily="49" charset="-122"/>
                <a:cs typeface="楷体" panose="02010609060101010101" pitchFamily="49" charset="-122"/>
              </a:rPr>
              <a:t>①变法维新，富国强兵，救亡图存；②学习西方资本主义政治制度，设议院，开国会，定宪法，实行君主立宪；③发展资本主义经济与文化。</a:t>
            </a:r>
            <a:endParaRPr kumimoji="0" lang="zh-CN" altLang="en-US" sz="2400" b="1" kern="1200" cap="none" spc="0" normalizeH="0" baseline="0">
              <a:ln>
                <a:noFill/>
              </a:ln>
              <a:solidFill>
                <a:schemeClr val="tx1"/>
              </a:solidFill>
              <a:effectLst/>
              <a:latin typeface="楷体" pitchFamily="49" charset="-122"/>
              <a:ea typeface="楷体" pitchFamily="49" charset="-122"/>
              <a:cs typeface="楷体" panose="02010609060101010101" pitchFamily="49" charset="-122"/>
            </a:endParaRPr>
          </a:p>
        </p:txBody>
      </p:sp>
      <p:sp>
        <p:nvSpPr>
          <p:cNvPr id="2" name="标题 3"/>
          <p:cNvSpPr>
            <a:spLocks noGrp="1"/>
          </p:cNvSpPr>
          <p:nvPr/>
        </p:nvSpPr>
        <p:spPr>
          <a:xfrm>
            <a:off x="355600" y="552450"/>
            <a:ext cx="4715510" cy="452755"/>
          </a:xfrm>
          <a:prstGeom prst="rect">
            <a:avLst/>
          </a:prstGeom>
          <a:solidFill>
            <a:srgbClr val="FFFF00"/>
          </a:solidFill>
          <a:ln w="15875">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戊戌变法</a:t>
            </a:r>
            <a:r>
              <a:rPr lang="en-US" altLang="zh-CN"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a:t>
            </a: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维新思潮的发展</a:t>
            </a:r>
            <a:endPar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
        <p:nvSpPr>
          <p:cNvPr id="6" name="椭圆 5"/>
          <p:cNvSpPr/>
          <p:nvPr/>
        </p:nvSpPr>
        <p:spPr>
          <a:xfrm>
            <a:off x="1417479" y="962978"/>
            <a:ext cx="1003935" cy="973455"/>
          </a:xfrm>
          <a:prstGeom prst="ellipse">
            <a:avLst/>
          </a:prstGeom>
          <a:blipFill rotWithShape="1">
            <a:blip r:embed="rId3"/>
            <a:stretch>
              <a:fillRect/>
            </a:stretch>
          </a:blipFill>
          <a:ln w="12700" cmpd="sng">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3" name="椭圆 2"/>
          <p:cNvSpPr/>
          <p:nvPr/>
        </p:nvSpPr>
        <p:spPr>
          <a:xfrm>
            <a:off x="3549015" y="962501"/>
            <a:ext cx="1071086" cy="973931"/>
          </a:xfrm>
          <a:prstGeom prst="ellipse">
            <a:avLst/>
          </a:prstGeom>
          <a:blipFill rotWithShape="1">
            <a:blip r:embed="rId4"/>
            <a:stretch>
              <a:fillRect/>
            </a:stretch>
          </a:blipFill>
          <a:ln w="12700" cmpd="sng">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7" name="椭圆 6"/>
          <p:cNvSpPr/>
          <p:nvPr/>
        </p:nvSpPr>
        <p:spPr>
          <a:xfrm>
            <a:off x="5567839" y="989013"/>
            <a:ext cx="1011079" cy="947261"/>
          </a:xfrm>
          <a:prstGeom prst="ellipse">
            <a:avLst/>
          </a:prstGeom>
          <a:blipFill rotWithShape="1">
            <a:blip r:embed="rId5"/>
            <a:stretch>
              <a:fillRect/>
            </a:stretch>
          </a:blipFill>
          <a:ln w="12700" cmpd="sng">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8" name="椭圆 7"/>
          <p:cNvSpPr/>
          <p:nvPr/>
        </p:nvSpPr>
        <p:spPr>
          <a:xfrm>
            <a:off x="7323773" y="1004888"/>
            <a:ext cx="1011555" cy="931545"/>
          </a:xfrm>
          <a:prstGeom prst="ellipse">
            <a:avLst/>
          </a:prstGeom>
          <a:blipFill rotWithShape="1">
            <a:blip r:embed="rId6"/>
            <a:stretch>
              <a:fillRect/>
            </a:stretch>
          </a:blipFill>
          <a:ln w="12700" cmpd="sng">
            <a:no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4" name="文本框 3"/>
          <p:cNvSpPr txBox="1"/>
          <p:nvPr/>
        </p:nvSpPr>
        <p:spPr>
          <a:xfrm>
            <a:off x="2421255" y="1656398"/>
            <a:ext cx="340043" cy="106680"/>
          </a:xfrm>
          <a:prstGeom prst="rect">
            <a:avLst/>
          </a:prstGeom>
          <a:noFill/>
        </p:spPr>
        <p:txBody>
          <a:bodyPr wrap="square" rtlCol="0" anchor="t">
            <a:spAutoFit/>
          </a:bodyPr>
          <a:lstStyle/>
          <a:p>
            <a:pPr fontAlgn="base"/>
            <a:r>
              <a:rPr lang="zh-CN" altLang="en-US" sz="100"/>
              <a:t>康有为</a:t>
            </a:r>
            <a:endParaRPr lang="zh-CN" altLang="en-US" sz="100"/>
          </a:p>
        </p:txBody>
      </p:sp>
      <p:sp>
        <p:nvSpPr>
          <p:cNvPr id="9" name="文本框 8"/>
          <p:cNvSpPr txBox="1"/>
          <p:nvPr/>
        </p:nvSpPr>
        <p:spPr>
          <a:xfrm>
            <a:off x="4692968" y="1656398"/>
            <a:ext cx="377666" cy="106680"/>
          </a:xfrm>
          <a:prstGeom prst="rect">
            <a:avLst/>
          </a:prstGeom>
          <a:noFill/>
        </p:spPr>
        <p:txBody>
          <a:bodyPr wrap="square" rtlCol="0" anchor="t">
            <a:spAutoFit/>
          </a:bodyPr>
          <a:lstStyle/>
          <a:p>
            <a:r>
              <a:rPr lang="zh-CN" altLang="en-US" sz="100"/>
              <a:t>梁启超</a:t>
            </a:r>
            <a:endParaRPr lang="zh-CN" altLang="en-US" sz="100"/>
          </a:p>
        </p:txBody>
      </p:sp>
      <p:sp>
        <p:nvSpPr>
          <p:cNvPr id="11" name="文本框 10"/>
          <p:cNvSpPr txBox="1"/>
          <p:nvPr/>
        </p:nvSpPr>
        <p:spPr>
          <a:xfrm>
            <a:off x="6578441" y="1734026"/>
            <a:ext cx="264795" cy="106680"/>
          </a:xfrm>
          <a:prstGeom prst="rect">
            <a:avLst/>
          </a:prstGeom>
          <a:noFill/>
        </p:spPr>
        <p:txBody>
          <a:bodyPr wrap="square" rtlCol="0" anchor="t">
            <a:spAutoFit/>
          </a:bodyPr>
          <a:lstStyle/>
          <a:p>
            <a:r>
              <a:rPr lang="zh-CN" altLang="en-US" sz="100"/>
              <a:t>严复</a:t>
            </a:r>
            <a:endParaRPr lang="zh-CN" altLang="en-US" sz="100"/>
          </a:p>
        </p:txBody>
      </p:sp>
      <p:sp>
        <p:nvSpPr>
          <p:cNvPr id="12" name="文本框 11"/>
          <p:cNvSpPr txBox="1"/>
          <p:nvPr/>
        </p:nvSpPr>
        <p:spPr>
          <a:xfrm>
            <a:off x="8335328" y="1655921"/>
            <a:ext cx="318135" cy="106680"/>
          </a:xfrm>
          <a:prstGeom prst="rect">
            <a:avLst/>
          </a:prstGeom>
          <a:noFill/>
        </p:spPr>
        <p:txBody>
          <a:bodyPr wrap="square" rtlCol="0" anchor="t">
            <a:spAutoFit/>
          </a:bodyPr>
          <a:lstStyle/>
          <a:p>
            <a:r>
              <a:rPr lang="zh-CN" altLang="en-US" sz="100"/>
              <a:t>谭嗣同</a:t>
            </a:r>
            <a:endParaRPr lang="zh-CN" altLang="en-US" sz="100"/>
          </a:p>
        </p:txBody>
      </p:sp>
      <p:sp>
        <p:nvSpPr>
          <p:cNvPr id="13" name="标题 3"/>
          <p:cNvSpPr>
            <a:spLocks noGrp="1"/>
          </p:cNvSpPr>
          <p:nvPr/>
        </p:nvSpPr>
        <p:spPr>
          <a:xfrm>
            <a:off x="233980" y="21556"/>
            <a:ext cx="4715616" cy="530888"/>
          </a:xfrm>
          <a:prstGeom prst="rect">
            <a:avLst/>
          </a:prstGeom>
          <a:solidFill>
            <a:schemeClr val="accent3">
              <a:lumMod val="40000"/>
              <a:lumOff val="60000"/>
            </a:schemeClr>
          </a:solidFill>
          <a:ln>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a:t>
            </a:r>
            <a:r>
              <a:rPr lang="en-US" altLang="zh-CN"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1</a:t>
            </a:r>
            <a:r>
              <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）戊戌变法</a:t>
            </a:r>
            <a:r>
              <a:rPr lang="zh-CN"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的背景</a:t>
            </a:r>
            <a:endParaRPr lang="zh-CN" sz="26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26003"/>
                                        </p:tgtEl>
                                        <p:attrNameLst>
                                          <p:attrName>style.visibility</p:attrName>
                                        </p:attrNameLst>
                                      </p:cBhvr>
                                      <p:to>
                                        <p:strVal val="visible"/>
                                      </p:to>
                                    </p:set>
                                    <p:animEffect transition="in" filter="blinds(horizontal)">
                                      <p:cBhvr>
                                        <p:cTn id="7" dur="500"/>
                                        <p:tgtEl>
                                          <p:spTgt spid="12600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6001"/>
                                        </p:tgtEl>
                                        <p:attrNameLst>
                                          <p:attrName>style.visibility</p:attrName>
                                        </p:attrNameLst>
                                      </p:cBhvr>
                                      <p:to>
                                        <p:strVal val="visible"/>
                                      </p:to>
                                    </p:set>
                                    <p:animEffect transition="in" filter="blinds(horizontal)">
                                      <p:cBhvr>
                                        <p:cTn id="12" dur="500"/>
                                        <p:tgtEl>
                                          <p:spTgt spid="1260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001"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8" name="矩形 37"/>
          <p:cNvSpPr/>
          <p:nvPr/>
        </p:nvSpPr>
        <p:spPr>
          <a:xfrm>
            <a:off x="1632655" y="4307778"/>
            <a:ext cx="1625199" cy="437515"/>
          </a:xfrm>
          <a:prstGeom prst="rect">
            <a:avLst/>
          </a:prstGeom>
        </p:spPr>
        <p:txBody>
          <a:bodyPr wrap="square">
            <a:spAutoFit/>
          </a:bodyPr>
          <a:lstStyle/>
          <a:p>
            <a:pPr>
              <a:lnSpc>
                <a:spcPct val="150000"/>
              </a:lnSpc>
            </a:pPr>
            <a:r>
              <a:rPr lang="zh-CN" altLang="en-US" sz="1500" b="1">
                <a:solidFill>
                  <a:schemeClr val="bg1"/>
                </a:solidFill>
                <a:latin typeface="微软雅黑" panose="020b0503020204020204" charset="-122"/>
                <a:ea typeface="微软雅黑" panose="020b0503020204020204" charset="-122"/>
              </a:rPr>
              <a:t>请在此输入标题</a:t>
            </a:r>
            <a:endParaRPr lang="en-US" altLang="zh-CN" sz="1500" b="1">
              <a:solidFill>
                <a:schemeClr val="bg1"/>
              </a:solidFill>
              <a:latin typeface="微软雅黑" panose="020b0503020204020204" charset="-122"/>
              <a:ea typeface="微软雅黑" panose="020b0503020204020204" charset="-122"/>
            </a:endParaRPr>
          </a:p>
        </p:txBody>
      </p:sp>
      <p:sp>
        <p:nvSpPr>
          <p:cNvPr id="4" name="标题 3"/>
          <p:cNvSpPr>
            <a:spLocks noGrp="1"/>
          </p:cNvSpPr>
          <p:nvPr/>
        </p:nvSpPr>
        <p:spPr>
          <a:xfrm>
            <a:off x="198420" y="674971"/>
            <a:ext cx="4715616" cy="530888"/>
          </a:xfrm>
          <a:prstGeom prst="rect">
            <a:avLst/>
          </a:prstGeom>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微软雅黑" panose="020b0503020204020204" charset="-122"/>
                <a:ea typeface="微软雅黑" panose="020b0503020204020204" charset="-122"/>
                <a:cs typeface="微软雅黑" panose="020b0503020204020204" charset="-122"/>
              </a:rPr>
              <a:t>戊戌变法</a:t>
            </a:r>
            <a:r>
              <a:rPr lang="en-US" altLang="zh-CN" sz="2700" b="1">
                <a:solidFill>
                  <a:schemeClr val="tx1"/>
                </a:solidFill>
                <a:latin typeface="微软雅黑" panose="020b0503020204020204" charset="-122"/>
                <a:ea typeface="微软雅黑" panose="020b0503020204020204" charset="-122"/>
                <a:cs typeface="微软雅黑" panose="020b0503020204020204" charset="-122"/>
              </a:rPr>
              <a:t>——</a:t>
            </a:r>
            <a:r>
              <a:rPr lang="zh-CN" altLang="en-US" sz="2700" b="1">
                <a:solidFill>
                  <a:schemeClr val="tx1"/>
                </a:solidFill>
                <a:latin typeface="微软雅黑" panose="020b0503020204020204" charset="-122"/>
                <a:ea typeface="微软雅黑" panose="020b0503020204020204" charset="-122"/>
                <a:cs typeface="微软雅黑" panose="020b0503020204020204" charset="-122"/>
              </a:rPr>
              <a:t>百日维新</a:t>
            </a:r>
            <a:endParaRPr lang="zh-CN" altLang="en-US" sz="2700" b="1">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8" name="文本框 7"/>
          <p:cNvSpPr txBox="1"/>
          <p:nvPr/>
        </p:nvSpPr>
        <p:spPr>
          <a:xfrm>
            <a:off x="5189696" y="3982403"/>
            <a:ext cx="1595438" cy="106680"/>
          </a:xfrm>
          <a:prstGeom prst="rect">
            <a:avLst/>
          </a:prstGeom>
          <a:solidFill>
            <a:schemeClr val="bg1"/>
          </a:solidFill>
        </p:spPr>
        <p:txBody>
          <a:bodyPr wrap="square" rtlCol="0">
            <a:spAutoFit/>
          </a:bodyPr>
          <a:lstStyle/>
          <a:p>
            <a:endParaRPr lang="zh-CN" altLang="en-US" sz="100"/>
          </a:p>
        </p:txBody>
      </p:sp>
      <p:sp>
        <p:nvSpPr>
          <p:cNvPr id="18434" name="Text Box 3"/>
          <p:cNvSpPr txBox="1"/>
          <p:nvPr/>
        </p:nvSpPr>
        <p:spPr>
          <a:xfrm>
            <a:off x="575786" y="1530668"/>
            <a:ext cx="4531519" cy="1060450"/>
          </a:xfrm>
          <a:prstGeom prst="rect">
            <a:avLst/>
          </a:prstGeom>
          <a:noFill/>
          <a:ln w="9525" cap="flat" cmpd="sng">
            <a:noFill/>
            <a:prstDash val="solid"/>
            <a:miter/>
            <a:headEnd type="none" w="med" len="med"/>
            <a:tailEnd type="none" w="med" len="med"/>
          </a:ln>
        </p:spPr>
        <p:txBody>
          <a:bodyPr wrap="square">
            <a:spAutoFit/>
          </a:bodyPr>
          <a:lstStyle/>
          <a:p>
            <a:pPr>
              <a:spcBef>
                <a:spcPct val="50000"/>
              </a:spcBef>
            </a:pPr>
            <a:r>
              <a:rPr lang="zh-CN" altLang="en-US" sz="210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en-US" altLang="zh-CN" sz="2100" b="1">
                <a:solidFill>
                  <a:schemeClr val="tx1"/>
                </a:solidFill>
                <a:latin typeface="楷体" panose="02010609060101010101" pitchFamily="49" charset="-122"/>
                <a:ea typeface="楷体" panose="02010609060101010101" pitchFamily="49" charset="-122"/>
                <a:cs typeface="楷体" panose="02010609060101010101" pitchFamily="49" charset="-122"/>
              </a:rPr>
              <a:t>1898</a:t>
            </a:r>
            <a:r>
              <a:rPr lang="zh-CN" altLang="en-US" sz="2100" b="1">
                <a:solidFill>
                  <a:schemeClr val="tx1"/>
                </a:solidFill>
                <a:latin typeface="楷体" panose="02010609060101010101" pitchFamily="49" charset="-122"/>
                <a:ea typeface="楷体" panose="02010609060101010101" pitchFamily="49" charset="-122"/>
                <a:cs typeface="楷体" panose="02010609060101010101" pitchFamily="49" charset="-122"/>
              </a:rPr>
              <a:t>年初，康有为呈递</a:t>
            </a:r>
            <a:r>
              <a:rPr lang="en-US" altLang="zh-CN" sz="21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1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应召统筹全局折</a:t>
            </a:r>
            <a:r>
              <a:rPr lang="en-US" altLang="zh-CN" sz="21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100" b="1">
                <a:solidFill>
                  <a:schemeClr val="tx1"/>
                </a:solidFill>
                <a:latin typeface="楷体" panose="02010609060101010101" pitchFamily="49" charset="-122"/>
                <a:ea typeface="楷体" panose="02010609060101010101" pitchFamily="49" charset="-122"/>
                <a:cs typeface="楷体" panose="02010609060101010101" pitchFamily="49" charset="-122"/>
              </a:rPr>
              <a:t>提出比较具体的变法措施，成为维新派的施政纲领。</a:t>
            </a:r>
            <a:endParaRPr lang="zh-CN" altLang="en-US" sz="2100" b="1">
              <a:solidFill>
                <a:schemeClr val="tx1"/>
              </a:solidFill>
              <a:latin typeface="楷体" pitchFamily="49" charset="-122"/>
              <a:ea typeface="楷体" pitchFamily="49" charset="-122"/>
              <a:cs typeface="楷体" panose="02010609060101010101" pitchFamily="49" charset="-122"/>
            </a:endParaRPr>
          </a:p>
        </p:txBody>
      </p:sp>
      <p:sp>
        <p:nvSpPr>
          <p:cNvPr id="14" name="Text Box 2"/>
          <p:cNvSpPr txBox="1"/>
          <p:nvPr/>
        </p:nvSpPr>
        <p:spPr>
          <a:xfrm>
            <a:off x="2960846" y="4498181"/>
            <a:ext cx="5717858" cy="1060450"/>
          </a:xfrm>
          <a:prstGeom prst="rect">
            <a:avLst/>
          </a:prstGeom>
          <a:noFill/>
          <a:ln w="9525" cap="flat" cmpd="sng">
            <a:noFill/>
            <a:prstDash val="solid"/>
            <a:miter/>
            <a:headEnd type="none" w="med" len="med"/>
            <a:tailEnd type="none" w="med" len="med"/>
          </a:ln>
        </p:spPr>
        <p:txBody>
          <a:bodyPr wrap="square">
            <a:spAutoFit/>
          </a:bodyPr>
          <a:lstStyle/>
          <a:p>
            <a:pPr>
              <a:spcBef>
                <a:spcPct val="50000"/>
              </a:spcBef>
            </a:pPr>
            <a:r>
              <a:rPr lang="zh-CN" altLang="en-US" sz="2100" b="1">
                <a:solidFill>
                  <a:schemeClr val="tx1"/>
                </a:solidFill>
                <a:effectLst/>
                <a:latin typeface="楷体" panose="02010609060101010101" pitchFamily="49" charset="-122"/>
                <a:ea typeface="楷体" panose="02010609060101010101" pitchFamily="49" charset="-122"/>
                <a:cs typeface="楷体" panose="02010609060101010101" pitchFamily="49" charset="-122"/>
              </a:rPr>
              <a:t>    </a:t>
            </a:r>
            <a:r>
              <a:rPr lang="en-US" altLang="zh-CN"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1898</a:t>
            </a:r>
            <a:r>
              <a:rPr lang="zh-CN" altLang="en-US"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年</a:t>
            </a:r>
            <a:r>
              <a:rPr lang="en-US" altLang="zh-CN"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6</a:t>
            </a:r>
            <a:r>
              <a:rPr lang="zh-CN" altLang="en-US"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月</a:t>
            </a:r>
            <a:r>
              <a:rPr lang="en-US" altLang="zh-CN"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11</a:t>
            </a:r>
            <a:r>
              <a:rPr lang="zh-CN" altLang="en-US"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日，光绪帝颁布“明定国是”诏书（</a:t>
            </a:r>
            <a:r>
              <a:rPr lang="en-US" altLang="zh-CN"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定国是诏</a:t>
            </a:r>
            <a:r>
              <a:rPr lang="en-US" altLang="zh-CN"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），宣布变法，维持</a:t>
            </a:r>
            <a:r>
              <a:rPr lang="en-US" altLang="zh-CN"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103</a:t>
            </a:r>
            <a:r>
              <a:rPr lang="zh-CN" altLang="en-US"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天，史称</a:t>
            </a:r>
            <a:r>
              <a:rPr lang="zh-CN" altLang="en-US" sz="2100" b="1"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“百日维新”</a:t>
            </a:r>
            <a:r>
              <a:rPr lang="zh-CN" altLang="en-US"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a:t>
            </a:r>
            <a:r>
              <a:rPr lang="en-US" altLang="zh-CN"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6</a:t>
            </a:r>
            <a:r>
              <a:rPr lang="zh-CN" altLang="en-US"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月</a:t>
            </a:r>
            <a:r>
              <a:rPr lang="en-US" altLang="zh-CN"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11</a:t>
            </a:r>
            <a:r>
              <a:rPr lang="zh-CN" altLang="en-US"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日</a:t>
            </a:r>
            <a:r>
              <a:rPr lang="en-US" altLang="zh-CN"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——9</a:t>
            </a:r>
            <a:r>
              <a:rPr lang="zh-CN" altLang="en-US"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月</a:t>
            </a:r>
            <a:r>
              <a:rPr lang="en-US" altLang="zh-CN"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21</a:t>
            </a:r>
            <a:r>
              <a:rPr lang="zh-CN" altLang="en-US" sz="210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日）。</a:t>
            </a:r>
            <a:endParaRPr lang="zh-CN" altLang="en-US" sz="2100" b="1">
              <a:solidFill>
                <a:schemeClr val="tx1"/>
              </a:solidFill>
              <a:effectLst/>
              <a:latin typeface="楷体" pitchFamily="49" charset="-122"/>
              <a:ea typeface="楷体" pitchFamily="49" charset="-122"/>
              <a:cs typeface="楷体" panose="02010609060101010101" pitchFamily="49" charset="-122"/>
              <a:sym typeface="+mn-ea"/>
            </a:endParaRPr>
          </a:p>
        </p:txBody>
      </p:sp>
      <p:pic>
        <p:nvPicPr>
          <p:cNvPr id="19" name="图片 18"/>
          <p:cNvPicPr>
            <a:picLocks noChangeAspect="1"/>
          </p:cNvPicPr>
          <p:nvPr/>
        </p:nvPicPr>
        <p:blipFill>
          <a:blip r:embed="rId3"/>
          <a:stretch>
            <a:fillRect/>
          </a:stretch>
        </p:blipFill>
        <p:spPr>
          <a:xfrm>
            <a:off x="5382101" y="1530668"/>
            <a:ext cx="3283744" cy="2727960"/>
          </a:xfrm>
          <a:prstGeom prst="rect">
            <a:avLst/>
          </a:prstGeom>
          <a:effectLst>
            <a:outerShdw blurRad="63500" sx="102000" sy="102000" algn="ctr" rotWithShape="0">
              <a:prstClr val="black">
                <a:alpha val="40000"/>
              </a:prstClr>
            </a:outerShdw>
          </a:effectLst>
        </p:spPr>
      </p:pic>
      <p:sp>
        <p:nvSpPr>
          <p:cNvPr id="2" name="文本框 1"/>
          <p:cNvSpPr txBox="1"/>
          <p:nvPr/>
        </p:nvSpPr>
        <p:spPr>
          <a:xfrm>
            <a:off x="423386" y="5259705"/>
            <a:ext cx="2448878" cy="106680"/>
          </a:xfrm>
          <a:prstGeom prst="rect">
            <a:avLst/>
          </a:prstGeom>
          <a:noFill/>
        </p:spPr>
        <p:txBody>
          <a:bodyPr wrap="square" rtlCol="0">
            <a:spAutoFit/>
          </a:bodyPr>
          <a:lstStyle/>
          <a:p>
            <a:r>
              <a:rPr lang="zh-CN" altLang="en-US" sz="100" b="1">
                <a:latin typeface="仿宋" panose="02010609060101010101" charset="-122"/>
                <a:ea typeface="仿宋" panose="02010609060101010101" charset="-122"/>
              </a:rPr>
              <a:t>若不变法图强，社稷难资保全</a:t>
            </a:r>
            <a:endParaRPr lang="zh-CN" altLang="en-US" sz="100" b="1">
              <a:latin typeface="仿宋" panose="02010609060101010101" charset="-122"/>
              <a:ea typeface="仿宋" panose="02010609060101010101" charset="-122"/>
            </a:endParaRPr>
          </a:p>
        </p:txBody>
      </p:sp>
      <p:pic>
        <p:nvPicPr>
          <p:cNvPr id="5" name="图片 4"/>
          <p:cNvPicPr>
            <a:picLocks noChangeAspect="1"/>
          </p:cNvPicPr>
          <p:nvPr/>
        </p:nvPicPr>
        <p:blipFill>
          <a:blip r:embed="rId4"/>
          <a:stretch>
            <a:fillRect/>
          </a:stretch>
        </p:blipFill>
        <p:spPr>
          <a:xfrm>
            <a:off x="546259" y="2617946"/>
            <a:ext cx="2202656" cy="2592229"/>
          </a:xfrm>
          <a:prstGeom prst="rect">
            <a:avLst/>
          </a:prstGeom>
          <a:effectLst>
            <a:outerShdw blurRad="63500" sx="102000" sy="102000" algn="ctr" rotWithShape="0">
              <a:prstClr val="black">
                <a:alpha val="40000"/>
              </a:prstClr>
            </a:outerShdw>
          </a:effectLst>
        </p:spPr>
      </p:pic>
      <p:sp>
        <p:nvSpPr>
          <p:cNvPr id="3" name="文本框 2"/>
          <p:cNvSpPr txBox="1"/>
          <p:nvPr/>
        </p:nvSpPr>
        <p:spPr>
          <a:xfrm>
            <a:off x="3086576" y="2991326"/>
            <a:ext cx="2067560" cy="1106805"/>
          </a:xfrm>
          <a:prstGeom prst="rect">
            <a:avLst/>
          </a:prstGeom>
          <a:noFill/>
        </p:spPr>
        <p:txBody>
          <a:bodyPr wrap="none" rtlCol="0" anchor="t">
            <a:spAutoFit/>
          </a:bodyPr>
          <a:lstStyle/>
          <a:p>
            <a:r>
              <a:rPr lang="zh-CN" altLang="en-US" sz="6600" b="1">
                <a:effectLst>
                  <a:outerShdw dist="45791" dir="2021404" algn="ctr" rotWithShape="0">
                    <a:srgbClr val="B2B2B2">
                      <a:alpha val="79999"/>
                    </a:srgbClr>
                  </a:outerShdw>
                </a:effectLst>
                <a:latin typeface="华文行楷" panose="02010800040101010101" pitchFamily="2" charset="-122"/>
                <a:ea typeface="华文行楷" panose="02010800040101010101" pitchFamily="2" charset="-122"/>
                <a:sym typeface="+mn-ea"/>
              </a:rPr>
              <a:t>变 法</a:t>
            </a:r>
            <a:endParaRPr lang="zh-CN" altLang="en-US" sz="100"/>
          </a:p>
        </p:txBody>
      </p:sp>
      <p:sp>
        <p:nvSpPr>
          <p:cNvPr id="7" name="标题 3"/>
          <p:cNvSpPr>
            <a:spLocks noGrp="1"/>
          </p:cNvSpPr>
          <p:nvPr/>
        </p:nvSpPr>
        <p:spPr>
          <a:xfrm>
            <a:off x="325420" y="160621"/>
            <a:ext cx="4715616" cy="530888"/>
          </a:xfrm>
          <a:prstGeom prst="rect">
            <a:avLst/>
          </a:prstGeom>
          <a:solidFill>
            <a:schemeClr val="accent3">
              <a:lumMod val="40000"/>
              <a:lumOff val="60000"/>
            </a:schemeClr>
          </a:solidFill>
          <a:ln>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2</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）戊戌变法</a:t>
            </a:r>
            <a:r>
              <a:rPr lang="zh-CN" sz="2700" b="1">
                <a:solidFill>
                  <a:schemeClr val="tx1"/>
                </a:solidFill>
                <a:latin typeface="黑体" panose="02010609060101010101" pitchFamily="2" charset="-122"/>
                <a:ea typeface="黑体" panose="02010609060101010101" pitchFamily="2" charset="-122"/>
                <a:cs typeface="黑体" panose="02010609060101010101" pitchFamily="2" charset="-122"/>
              </a:rPr>
              <a:t>的标志</a:t>
            </a:r>
            <a:endParaRPr lang="zh-CN"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wipe(left)">
                                      <p:cBhvr>
                                        <p:cTn id="7" dur="500"/>
                                        <p:tgtEl>
                                          <p:spTgt spid="1843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1"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ox(in)">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4" grpId="1"/>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graphicFrame>
        <p:nvGraphicFramePr>
          <p:cNvPr id="240642" name="Group 2"/>
          <p:cNvGraphicFramePr>
            <a:graphicFrameLocks noGrp="1"/>
          </p:cNvGraphicFramePr>
          <p:nvPr>
            <p:custDataLst>
              <p:tags r:id="rId2"/>
            </p:custDataLst>
          </p:nvPr>
        </p:nvGraphicFramePr>
        <p:xfrm>
          <a:off x="152876" y="1161098"/>
          <a:ext cx="8826500" cy="5426710"/>
        </p:xfrm>
        <a:graphic>
          <a:graphicData uri="http://schemas.openxmlformats.org/drawingml/2006/table">
            <a:tbl>
              <a:tblPr/>
              <a:tblGrid>
                <a:gridCol w="647065"/>
                <a:gridCol w="3444240"/>
                <a:gridCol w="1460500"/>
                <a:gridCol w="2306955"/>
                <a:gridCol w="967740"/>
              </a:tblGrid>
              <a:tr h="396875">
                <a:tc>
                  <a:txBody>
                    <a:bodyPr vert="horz" wrap="square"/>
                    <a:lstStyle/>
                    <a:p>
                      <a:pPr marL="0" marR="0" lvl="0" indent="0" algn="r"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zh-CN" altLang="en-US" sz="1800" b="1" i="0" baseline="0">
                          <a:ln>
                            <a:noFill/>
                          </a:ln>
                          <a:solidFill>
                            <a:srgbClr val="FFFFFF"/>
                          </a:solidFill>
                          <a:effectLst>
                            <a:outerShdw blurRad="38100" dist="38100" dir="2700000" algn="tl">
                              <a:srgbClr val="000000"/>
                            </a:outerShdw>
                          </a:effectLst>
                          <a:latin typeface="黑体" panose="02010609060101010101" pitchFamily="2" charset="-122"/>
                          <a:ea typeface="黑体" panose="02010609060101010101" pitchFamily="2" charset="-122"/>
                        </a:rPr>
                        <a:t>类别</a:t>
                      </a:r>
                      <a:endParaRPr kumimoji="1" lang="zh-CN" altLang="en-US" sz="1800" b="1" i="0" baseline="0">
                        <a:ln>
                          <a:noFill/>
                        </a:ln>
                        <a:solidFill>
                          <a:srgbClr val="FFFFFF"/>
                        </a:solidFill>
                        <a:effectLst>
                          <a:outerShdw blurRad="38100" dist="38100" dir="2700000" algn="tl">
                            <a:srgbClr val="000000"/>
                          </a:outerShdw>
                        </a:effectLst>
                        <a:latin typeface="黑体" panose="02010609060101010101" pitchFamily="2" charset="-122"/>
                        <a:ea typeface="黑体" panose="02010609060101010101" pitchFamily="2" charset="-122"/>
                      </a:endParaRPr>
                    </a:p>
                  </a:txBody>
                  <a:tcPr marL="68580" marR="68580" marT="34290" marB="34290" anchor="ctr" horzOverflow="overflow">
                    <a:lnL>
                      <a:noFill/>
                    </a:lnL>
                    <a:lnR>
                      <a:noFill/>
                    </a:lnR>
                    <a:lnT>
                      <a:noFill/>
                    </a:lnT>
                    <a:lnB>
                      <a:noFill/>
                    </a:lnB>
                    <a:lnTlToBr>
                      <a:noFill/>
                    </a:lnTlToBr>
                    <a:lnBlToTr>
                      <a:noFill/>
                    </a:lnBlToTr>
                    <a:solidFill>
                      <a:srgbClr val="E29A9A"/>
                    </a:solidFill>
                  </a:tcPr>
                </a:tc>
                <a:tc>
                  <a:txBody>
                    <a:bodyPr vert="horz" wrap="square"/>
                    <a:lstStyle/>
                    <a:p>
                      <a:pPr marL="0" marR="0" lvl="0" indent="0" algn="ctr"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zh-CN" altLang="en-US" sz="1800" b="1" i="0" baseline="0">
                          <a:ln>
                            <a:noFill/>
                          </a:ln>
                          <a:solidFill>
                            <a:srgbClr val="FFFFFF"/>
                          </a:solidFill>
                          <a:effectLst>
                            <a:outerShdw blurRad="38100" dist="38100" dir="2700000" algn="tl">
                              <a:srgbClr val="000000"/>
                            </a:outerShdw>
                          </a:effectLst>
                          <a:latin typeface="黑体" panose="02010609060101010101" pitchFamily="2" charset="-122"/>
                          <a:ea typeface="黑体" panose="02010609060101010101" pitchFamily="2" charset="-122"/>
                        </a:rPr>
                        <a:t>颁布新法</a:t>
                      </a:r>
                      <a:endParaRPr kumimoji="1" lang="zh-CN" altLang="en-US" sz="1800" b="1" i="0" baseline="0">
                        <a:ln>
                          <a:noFill/>
                        </a:ln>
                        <a:solidFill>
                          <a:srgbClr val="FFFFFF"/>
                        </a:solidFill>
                        <a:effectLst>
                          <a:outerShdw blurRad="38100" dist="38100" dir="2700000" algn="tl">
                            <a:srgbClr val="000000"/>
                          </a:outerShdw>
                        </a:effectLst>
                        <a:latin typeface="黑体" panose="02010609060101010101" pitchFamily="2" charset="-122"/>
                        <a:ea typeface="黑体" panose="02010609060101010101" pitchFamily="2" charset="-122"/>
                      </a:endParaRPr>
                    </a:p>
                  </a:txBody>
                  <a:tcPr marL="68580" marR="68580" marT="34290" marB="34290" anchor="ctr" horzOverflow="overflow">
                    <a:lnL>
                      <a:noFill/>
                    </a:lnL>
                    <a:lnR>
                      <a:noFill/>
                    </a:lnR>
                    <a:lnT>
                      <a:noFill/>
                    </a:lnT>
                    <a:lnB>
                      <a:noFill/>
                    </a:lnB>
                    <a:lnTlToBr>
                      <a:noFill/>
                    </a:lnTlToBr>
                    <a:lnBlToTr>
                      <a:noFill/>
                    </a:lnBlToTr>
                    <a:solidFill>
                      <a:srgbClr val="DFBBB3"/>
                    </a:solidFill>
                  </a:tcPr>
                </a:tc>
                <a:tc>
                  <a:txBody>
                    <a:bodyPr vert="horz" wrap="square"/>
                    <a:lstStyle/>
                    <a:p>
                      <a:pPr marL="0" marR="0" lvl="0" indent="0" algn="ctr"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zh-CN" altLang="en-US" sz="1800" b="1" i="0" baseline="0">
                          <a:ln>
                            <a:noFill/>
                          </a:ln>
                          <a:solidFill>
                            <a:srgbClr val="FFFFFF"/>
                          </a:solidFill>
                          <a:effectLst>
                            <a:outerShdw blurRad="38100" dist="38100" dir="2700000" algn="tl">
                              <a:srgbClr val="000000"/>
                            </a:outerShdw>
                          </a:effectLst>
                          <a:latin typeface="黑体" panose="02010609060101010101" pitchFamily="2" charset="-122"/>
                          <a:ea typeface="黑体" panose="02010609060101010101" pitchFamily="2" charset="-122"/>
                        </a:rPr>
                        <a:t>改革旧制</a:t>
                      </a:r>
                      <a:endParaRPr kumimoji="1" lang="zh-CN" altLang="en-US" sz="1800" b="1" i="0" baseline="0">
                        <a:ln>
                          <a:noFill/>
                        </a:ln>
                        <a:solidFill>
                          <a:srgbClr val="FFFFFF"/>
                        </a:solidFill>
                        <a:effectLst>
                          <a:outerShdw blurRad="38100" dist="38100" dir="2700000" algn="tl">
                            <a:srgbClr val="000000"/>
                          </a:outerShdw>
                        </a:effectLst>
                        <a:latin typeface="黑体" panose="02010609060101010101" pitchFamily="2" charset="-122"/>
                        <a:ea typeface="黑体" panose="02010609060101010101" pitchFamily="2" charset="-122"/>
                      </a:endParaRPr>
                    </a:p>
                  </a:txBody>
                  <a:tcPr marL="68580" marR="68580" marT="34290" marB="34290" anchor="ctr" horzOverflow="overflow">
                    <a:lnL>
                      <a:noFill/>
                    </a:lnL>
                    <a:lnR>
                      <a:noFill/>
                    </a:lnR>
                    <a:lnT>
                      <a:noFill/>
                    </a:lnT>
                    <a:lnB>
                      <a:noFill/>
                    </a:lnB>
                    <a:lnTlToBr>
                      <a:noFill/>
                    </a:lnTlToBr>
                    <a:lnBlToTr>
                      <a:noFill/>
                    </a:lnBlToTr>
                    <a:solidFill>
                      <a:srgbClr val="A3CDCB"/>
                    </a:solidFill>
                  </a:tcPr>
                </a:tc>
                <a:tc gridSpan="2">
                  <a:txBody>
                    <a:bodyPr vert="horz" wrap="square"/>
                    <a:lstStyle/>
                    <a:p>
                      <a:pPr marL="0" lvl="0" indent="0" algn="ctr">
                        <a:lnSpc>
                          <a:spcPts val="2580"/>
                        </a:lnSpc>
                        <a:buNone/>
                      </a:pPr>
                      <a:r>
                        <a:rPr lang="zh-CN" altLang="en-US" sz="1800" b="1">
                          <a:solidFill>
                            <a:srgbClr val="FFFFFF"/>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作  用</a:t>
                      </a:r>
                      <a:endParaRPr lang="zh-CN" altLang="en-US" sz="1800" b="1">
                        <a:solidFill>
                          <a:srgbClr val="FFFFFF"/>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endParaRPr>
                    </a:p>
                  </a:txBody>
                  <a:tcPr marL="68580" marR="68580" marT="34290" marB="34290" anchor="ctr">
                    <a:lnL>
                      <a:noFill/>
                    </a:lnL>
                    <a:lnR>
                      <a:noFill/>
                    </a:lnR>
                    <a:lnT>
                      <a:noFill/>
                    </a:lnT>
                    <a:lnB>
                      <a:noFill/>
                    </a:lnB>
                    <a:lnTlToBr>
                      <a:noFill/>
                    </a:lnTlToBr>
                    <a:lnBlToTr>
                      <a:noFill/>
                    </a:lnBlToTr>
                    <a:solidFill>
                      <a:srgbClr val="8BAC74"/>
                    </a:solidFill>
                  </a:tcPr>
                </a:tc>
                <a:tc hMerge="1">
                  <a:txBody>
                    <a:bodyPr vert="horz" wrap="square"/>
                    <a:lstStyle/>
                    <a:p/>
                  </a:txBody>
                  <a:tcPr anchor="ctr">
                    <a:lnL w="1270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rgbClr val="009900"/>
                    </a:solidFill>
                  </a:tcPr>
                </a:tc>
              </a:tr>
              <a:tr h="984885">
                <a:tc>
                  <a:txBody>
                    <a:bodyPr vert="horz" wrap="square"/>
                    <a:lstStyle/>
                    <a:p>
                      <a:pPr marL="0" marR="0" lvl="0" indent="0" algn="ctr"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zh-CN" altLang="en-US" sz="1800" b="1" i="0" baseline="0">
                          <a:ln>
                            <a:noFill/>
                          </a:ln>
                          <a:solidFill>
                            <a:schemeClr val="tx1"/>
                          </a:solidFill>
                          <a:effectLst>
                            <a:outerShdw blurRad="38100" dist="38100" dir="2700000" algn="tl">
                              <a:srgbClr val="FFFFFF"/>
                            </a:outerShdw>
                          </a:effectLst>
                          <a:latin typeface="黑体" panose="02010609060101010101" pitchFamily="2" charset="-122"/>
                          <a:ea typeface="黑体" panose="02010609060101010101" pitchFamily="2" charset="-122"/>
                        </a:rPr>
                        <a:t>政治方面</a:t>
                      </a:r>
                      <a:endParaRPr kumimoji="1" lang="zh-CN" altLang="en-US" sz="1800" b="1" i="0" baseline="0">
                        <a:ln>
                          <a:noFill/>
                        </a:ln>
                        <a:solidFill>
                          <a:schemeClr val="tx1"/>
                        </a:solidFill>
                        <a:effectLst>
                          <a:outerShdw blurRad="38100" dist="38100" dir="2700000" algn="tl">
                            <a:srgbClr val="FFFFFF"/>
                          </a:outerShdw>
                        </a:effectLst>
                        <a:latin typeface="黑体" panose="02010609060101010101" pitchFamily="2" charset="-122"/>
                        <a:ea typeface="黑体" panose="02010609060101010101" pitchFamily="2" charset="-122"/>
                      </a:endParaRPr>
                    </a:p>
                  </a:txBody>
                  <a:tcPr marL="68580" marR="68580" marT="34290" marB="34290" anchor="ctr" horzOverflow="overflow">
                    <a:lnL>
                      <a:noFill/>
                    </a:lnL>
                    <a:lnR>
                      <a:noFill/>
                    </a:lnR>
                    <a:lnT>
                      <a:noFill/>
                    </a:lnT>
                    <a:lnB>
                      <a:noFill/>
                    </a:lnB>
                    <a:lnTlToBr>
                      <a:noFill/>
                    </a:lnTlToBr>
                    <a:lnBlToTr>
                      <a:noFill/>
                    </a:lnBlToTr>
                    <a:solidFill>
                      <a:srgbClr val="FAEBEB"/>
                    </a:solidFill>
                  </a:tcPr>
                </a:tc>
                <a:tc>
                  <a:txBody>
                    <a:bodyPr vert="horz" wrap="square"/>
                    <a:lstStyle/>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zh-CN" altLang="en-US" sz="1800" b="1" i="0" baseline="0">
                          <a:ln>
                            <a:noFill/>
                          </a:ln>
                          <a:solidFill>
                            <a:schemeClr val="tx1"/>
                          </a:solidFill>
                          <a:effectLst/>
                          <a:latin typeface="楷体" panose="02010609060101010101" pitchFamily="49" charset="-122"/>
                          <a:ea typeface="楷体" panose="02010609060101010101" pitchFamily="49" charset="-122"/>
                        </a:rPr>
                        <a:t>允许官民上书言事</a:t>
                      </a:r>
                      <a:endParaRPr kumimoji="1" lang="zh-CN" altLang="en-US" sz="1800" b="1" i="0" baseline="0">
                        <a:ln>
                          <a:noFill/>
                        </a:ln>
                        <a:solidFill>
                          <a:schemeClr val="tx1"/>
                        </a:solidFill>
                        <a:effectLst/>
                        <a:latin typeface="楷体" pitchFamily="49" charset="-122"/>
                        <a:ea typeface="楷体" pitchFamily="49" charset="-122"/>
                      </a:endParaRPr>
                    </a:p>
                  </a:txBody>
                  <a:tcPr marL="68580" marR="68580" marT="34290" marB="34290" anchor="ctr" horzOverflow="overflow">
                    <a:lnL>
                      <a:noFill/>
                    </a:lnL>
                    <a:lnR>
                      <a:noFill/>
                    </a:lnR>
                    <a:lnT>
                      <a:noFill/>
                    </a:lnT>
                    <a:lnB>
                      <a:noFill/>
                    </a:lnB>
                    <a:lnTlToBr>
                      <a:noFill/>
                    </a:lnTlToBr>
                    <a:lnBlToTr>
                      <a:noFill/>
                    </a:lnBlToTr>
                    <a:solidFill>
                      <a:srgbClr val="F9F1F0"/>
                    </a:solidFill>
                  </a:tcPr>
                </a:tc>
                <a:tc>
                  <a:txBody>
                    <a:bodyPr vert="horz" wrap="square"/>
                    <a:lstStyle/>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en-US" altLang="zh-CN" sz="1800" b="1" i="0" baseline="0">
                          <a:ln>
                            <a:noFill/>
                          </a:ln>
                          <a:solidFill>
                            <a:schemeClr val="tx1"/>
                          </a:solidFill>
                          <a:effectLst/>
                          <a:latin typeface="楷体" panose="02010609060101010101" pitchFamily="49" charset="-122"/>
                          <a:ea typeface="楷体" panose="02010609060101010101" pitchFamily="49" charset="-122"/>
                          <a:cs typeface="楷体" panose="02010609060101010101" pitchFamily="49" charset="-122"/>
                        </a:rPr>
                        <a:t>1.</a:t>
                      </a:r>
                      <a:r>
                        <a:rPr kumimoji="1" lang="zh-CN" altLang="en-US" sz="1800" b="1" i="0" baseline="0">
                          <a:ln>
                            <a:noFill/>
                          </a:ln>
                          <a:solidFill>
                            <a:schemeClr val="tx1"/>
                          </a:solidFill>
                          <a:effectLst/>
                          <a:latin typeface="楷体" panose="02010609060101010101" pitchFamily="49" charset="-122"/>
                          <a:ea typeface="楷体" panose="02010609060101010101" pitchFamily="49" charset="-122"/>
                          <a:cs typeface="楷体" panose="02010609060101010101" pitchFamily="49" charset="-122"/>
                        </a:rPr>
                        <a:t>改订律例。</a:t>
                      </a:r>
                      <a:endParaRPr kumimoji="1" lang="zh-CN" altLang="en-US" sz="1800" b="1" i="0" baseline="0">
                        <a:ln>
                          <a:noFill/>
                        </a:ln>
                        <a:solidFill>
                          <a:schemeClr val="tx1"/>
                        </a:solidFill>
                        <a:effectLst/>
                        <a:latin typeface="楷体" pitchFamily="49" charset="-122"/>
                        <a:ea typeface="楷体" pitchFamily="49" charset="-122"/>
                        <a:cs typeface="楷体" panose="02010609060101010101" pitchFamily="49" charset="-122"/>
                      </a:endParaRPr>
                    </a:p>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en-US" altLang="zh-CN" sz="1800" b="1" i="0" baseline="0">
                          <a:ln>
                            <a:noFill/>
                          </a:ln>
                          <a:solidFill>
                            <a:schemeClr val="tx1"/>
                          </a:solidFill>
                          <a:effectLst/>
                          <a:latin typeface="楷体" panose="02010609060101010101" pitchFamily="49" charset="-122"/>
                          <a:ea typeface="楷体" panose="02010609060101010101" pitchFamily="49" charset="-122"/>
                          <a:cs typeface="楷体" panose="02010609060101010101" pitchFamily="49" charset="-122"/>
                        </a:rPr>
                        <a:t>2.</a:t>
                      </a:r>
                      <a:r>
                        <a:rPr kumimoji="1" lang="zh-CN" altLang="en-US" sz="1800" b="1" i="0" baseline="0">
                          <a:ln>
                            <a:noFill/>
                          </a:ln>
                          <a:solidFill>
                            <a:schemeClr val="tx1"/>
                          </a:solidFill>
                          <a:effectLst/>
                          <a:latin typeface="楷体" panose="02010609060101010101" pitchFamily="49" charset="-122"/>
                          <a:ea typeface="楷体" panose="02010609060101010101" pitchFamily="49" charset="-122"/>
                          <a:cs typeface="楷体" panose="02010609060101010101" pitchFamily="49" charset="-122"/>
                        </a:rPr>
                        <a:t>裁撤冗员。</a:t>
                      </a:r>
                      <a:endParaRPr kumimoji="1" lang="zh-CN" altLang="en-US" sz="1800" b="1" i="0" baseline="0">
                        <a:ln>
                          <a:noFill/>
                        </a:ln>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en-US" altLang="zh-CN" sz="1800" b="1" i="0" baseline="0">
                          <a:ln>
                            <a:noFill/>
                          </a:ln>
                          <a:solidFill>
                            <a:schemeClr val="tx1"/>
                          </a:solidFill>
                          <a:effectLst/>
                          <a:latin typeface="楷体" panose="02010609060101010101" pitchFamily="49" charset="-122"/>
                          <a:ea typeface="楷体" panose="02010609060101010101" pitchFamily="49" charset="-122"/>
                          <a:cs typeface="楷体" panose="02010609060101010101" pitchFamily="49" charset="-122"/>
                        </a:rPr>
                        <a:t>3.</a:t>
                      </a:r>
                      <a:r>
                        <a:rPr kumimoji="1" lang="zh-CN" altLang="en-US" sz="1800" b="1" i="0" baseline="0">
                          <a:ln>
                            <a:noFill/>
                          </a:ln>
                          <a:solidFill>
                            <a:schemeClr val="tx1"/>
                          </a:solidFill>
                          <a:effectLst/>
                          <a:latin typeface="楷体" panose="02010609060101010101" pitchFamily="49" charset="-122"/>
                          <a:ea typeface="楷体" panose="02010609060101010101" pitchFamily="49" charset="-122"/>
                          <a:cs typeface="楷体" panose="02010609060101010101" pitchFamily="49" charset="-122"/>
                        </a:rPr>
                        <a:t>澄清吏治。</a:t>
                      </a:r>
                      <a:endParaRPr kumimoji="1" lang="zh-CN" altLang="en-US" sz="1800" b="1" i="0" baseline="0">
                        <a:ln>
                          <a:noFill/>
                        </a:ln>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txBody>
                  <a:tcPr marL="68580" marR="68580" marT="34290" marB="34290" anchor="ctr" horzOverflow="overflow">
                    <a:lnL>
                      <a:noFill/>
                    </a:lnL>
                    <a:lnR>
                      <a:noFill/>
                    </a:lnR>
                    <a:lnT>
                      <a:noFill/>
                    </a:lnT>
                    <a:lnB>
                      <a:noFill/>
                    </a:lnB>
                    <a:lnTlToBr>
                      <a:noFill/>
                    </a:lnTlToBr>
                    <a:lnBlToTr>
                      <a:noFill/>
                    </a:lnBlToTr>
                    <a:solidFill>
                      <a:srgbClr val="ECF5F4"/>
                    </a:solidFill>
                  </a:tcPr>
                </a:tc>
                <a:tc>
                  <a:txBody>
                    <a:bodyPr vert="horz" wrap="square"/>
                    <a:lstStyle/>
                    <a:p>
                      <a:pPr marL="0" lvl="0" indent="0" algn="l">
                        <a:lnSpc>
                          <a:spcPts val="2580"/>
                        </a:lnSpc>
                        <a:buNone/>
                      </a:pPr>
                      <a:r>
                        <a:rPr lang="zh-CN" altLang="en-US" sz="1800" b="1">
                          <a:solidFill>
                            <a:schemeClr val="tx1"/>
                          </a:solidFill>
                          <a:effectLst/>
                          <a:latin typeface="楷体" panose="02010609060101010101" pitchFamily="49" charset="-122"/>
                          <a:ea typeface="楷体" panose="02010609060101010101" pitchFamily="49" charset="-122"/>
                          <a:sym typeface="+mn-ea"/>
                        </a:rPr>
                        <a:t>有利于知识分子参与政治。</a:t>
                      </a:r>
                      <a:endParaRPr lang="zh-CN" altLang="en-US" sz="1800" b="1">
                        <a:solidFill>
                          <a:schemeClr val="tx1"/>
                        </a:solidFill>
                        <a:effectLst/>
                        <a:latin typeface="楷体" pitchFamily="49" charset="-122"/>
                        <a:ea typeface="楷体" pitchFamily="49" charset="-122"/>
                        <a:cs typeface="楷体" panose="02010609060101010101" pitchFamily="49" charset="-122"/>
                        <a:sym typeface="+mn-ea"/>
                      </a:endParaRPr>
                    </a:p>
                  </a:txBody>
                  <a:tcPr marL="68580" marR="68580" marT="34290" marB="34290" anchor="ctr">
                    <a:lnL>
                      <a:noFill/>
                    </a:lnL>
                    <a:lnR w="6350">
                      <a:solidFill>
                        <a:srgbClr val="FFFFFF"/>
                      </a:solidFill>
                      <a:prstDash val="solid"/>
                    </a:lnR>
                    <a:lnT>
                      <a:noFill/>
                    </a:lnT>
                    <a:lnB>
                      <a:noFill/>
                    </a:lnB>
                    <a:lnTlToBr>
                      <a:noFill/>
                    </a:lnTlToBr>
                    <a:lnBlToTr>
                      <a:noFill/>
                    </a:lnBlToTr>
                    <a:solidFill>
                      <a:srgbClr val="E7EEE3"/>
                    </a:solidFill>
                  </a:tcPr>
                </a:tc>
                <a:tc>
                  <a:txBody>
                    <a:bodyPr vert="horz" wrap="square"/>
                    <a:lstStyle/>
                    <a:p>
                      <a:pPr marL="0" lvl="0" indent="0" algn="ctr">
                        <a:lnSpc>
                          <a:spcPts val="2580"/>
                        </a:lnSpc>
                        <a:buNone/>
                      </a:pPr>
                      <a:r>
                        <a:rPr lang="zh-CN" altLang="en-US" sz="1800" b="1">
                          <a:solidFill>
                            <a:schemeClr val="tx1"/>
                          </a:solidFill>
                          <a:latin typeface="Arial" panose="020b0604020202020204" pitchFamily="34" charset="0"/>
                          <a:sym typeface="+mn-ea"/>
                        </a:rPr>
                        <a:t>政治民主化</a:t>
                      </a:r>
                      <a:endParaRPr lang="zh-CN" altLang="en-US" sz="1800" b="1">
                        <a:solidFill>
                          <a:schemeClr val="tx1"/>
                        </a:solidFill>
                        <a:effectLst/>
                        <a:latin typeface="Arial" panose="020b0604020202020204" pitchFamily="34" charset="0"/>
                        <a:ea typeface="楷体" pitchFamily="49" charset="-122"/>
                        <a:cs typeface="楷体" panose="02010609060101010101" pitchFamily="49" charset="-122"/>
                        <a:sym typeface="+mn-ea"/>
                      </a:endParaRPr>
                    </a:p>
                  </a:txBody>
                  <a:tcPr marL="68580" marR="68580" marT="34290" marB="34290" anchor="ctr">
                    <a:lnL w="6350">
                      <a:solidFill>
                        <a:srgbClr val="FFFFFF"/>
                      </a:solidFill>
                      <a:prstDash val="solid"/>
                    </a:lnL>
                    <a:lnR>
                      <a:noFill/>
                    </a:lnR>
                    <a:lnT>
                      <a:noFill/>
                    </a:lnT>
                    <a:lnB>
                      <a:noFill/>
                    </a:lnB>
                    <a:lnTlToBr>
                      <a:noFill/>
                    </a:lnTlToBr>
                    <a:lnBlToTr>
                      <a:noFill/>
                    </a:lnBlToTr>
                    <a:solidFill>
                      <a:srgbClr val="E7EEE3"/>
                    </a:solidFill>
                  </a:tcPr>
                </a:tc>
              </a:tr>
              <a:tr h="1454785">
                <a:tc>
                  <a:txBody>
                    <a:bodyPr vert="horz" wrap="square"/>
                    <a:lstStyle/>
                    <a:p>
                      <a:pPr marL="0" marR="0" lvl="0" indent="0" algn="ctr"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zh-CN" altLang="en-US" sz="1800" b="1" i="0" baseline="0">
                          <a:ln>
                            <a:noFill/>
                          </a:ln>
                          <a:solidFill>
                            <a:srgbClr val="404040"/>
                          </a:solidFill>
                          <a:effectLst>
                            <a:outerShdw blurRad="38100" dist="38100" dir="2700000" algn="tl">
                              <a:srgbClr val="FFFFFF"/>
                            </a:outerShdw>
                          </a:effectLst>
                          <a:latin typeface="黑体" panose="02010609060101010101" pitchFamily="2" charset="-122"/>
                          <a:ea typeface="黑体" panose="02010609060101010101" pitchFamily="2" charset="-122"/>
                        </a:rPr>
                        <a:t>经济方面</a:t>
                      </a:r>
                      <a:endParaRPr kumimoji="1" lang="zh-CN" altLang="en-US" sz="1800" b="1" i="0" baseline="0">
                        <a:ln>
                          <a:noFill/>
                        </a:ln>
                        <a:solidFill>
                          <a:srgbClr val="404040"/>
                        </a:solidFill>
                        <a:effectLst>
                          <a:outerShdw blurRad="38100" dist="38100" dir="2700000" algn="tl">
                            <a:srgbClr val="FFFFFF"/>
                          </a:outerShdw>
                        </a:effectLst>
                        <a:latin typeface="黑体" panose="02010609060101010101" pitchFamily="2" charset="-122"/>
                        <a:ea typeface="黑体" panose="02010609060101010101" pitchFamily="2" charset="-122"/>
                      </a:endParaRPr>
                    </a:p>
                  </a:txBody>
                  <a:tcPr marL="68580" marR="68580" marT="34290" marB="34290" anchor="ctr" horzOverflow="overflow">
                    <a:lnL>
                      <a:noFill/>
                    </a:lnL>
                    <a:lnR w="12700">
                      <a:solidFill>
                        <a:srgbClr val="D9D9D9"/>
                      </a:solidFill>
                      <a:prstDash val="solid"/>
                    </a:lnR>
                    <a:lnT>
                      <a:noFill/>
                    </a:lnT>
                    <a:lnB>
                      <a:noFill/>
                    </a:lnB>
                    <a:lnTlToBr>
                      <a:noFill/>
                    </a:lnTlToBr>
                    <a:lnBlToTr>
                      <a:noFill/>
                    </a:lnBlToTr>
                    <a:solidFill>
                      <a:srgbClr val="FFFFFF"/>
                    </a:solidFill>
                  </a:tcPr>
                </a:tc>
                <a:tc>
                  <a:txBody>
                    <a:bodyPr vert="horz" wrap="square"/>
                    <a:lstStyle/>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en-US" altLang="zh-CN"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1.</a:t>
                      </a:r>
                      <a:r>
                        <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中央设立矿务铁路总局、农工商总局，奖励农工商业的发展。</a:t>
                      </a:r>
                      <a:endPar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endParaRPr>
                    </a:p>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en-US" altLang="zh-CN"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2.</a:t>
                      </a:r>
                      <a:r>
                        <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举办商会、农会等民间团体。</a:t>
                      </a:r>
                      <a:endPar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endParaRPr>
                    </a:p>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en-US" altLang="zh-CN"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3.</a:t>
                      </a:r>
                      <a:r>
                        <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改革财政，编制国家预算决算。</a:t>
                      </a:r>
                      <a:endPar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endParaRPr>
                    </a:p>
                  </a:txBody>
                  <a:tcPr marL="68580" marR="68580" marT="34290" marB="34290" anchor="ctr" horzOverflow="overflow">
                    <a:lnL w="12700">
                      <a:solidFill>
                        <a:srgbClr val="D9D9D9"/>
                      </a:solidFill>
                      <a:prstDash val="solid"/>
                    </a:lnL>
                    <a:lnR w="6350">
                      <a:solidFill>
                        <a:srgbClr val="D9D9D9"/>
                      </a:solidFill>
                      <a:prstDash val="solid"/>
                    </a:lnR>
                    <a:lnT>
                      <a:noFill/>
                    </a:lnT>
                    <a:lnB>
                      <a:noFill/>
                    </a:lnB>
                    <a:lnTlToBr>
                      <a:noFill/>
                    </a:lnTlToBr>
                    <a:lnBlToTr>
                      <a:noFill/>
                    </a:lnBlToTr>
                    <a:solidFill>
                      <a:srgbClr val="FFFFFF"/>
                    </a:solidFill>
                  </a:tcPr>
                </a:tc>
                <a:tc>
                  <a:txBody>
                    <a:bodyPr vert="horz" wrap="square"/>
                    <a:lstStyle/>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zh-CN" altLang="en-US" sz="1800" b="1" i="0" baseline="0">
                          <a:ln>
                            <a:noFill/>
                          </a:ln>
                          <a:solidFill>
                            <a:srgbClr val="404040"/>
                          </a:solidFill>
                          <a:effectLst/>
                          <a:latin typeface="楷体" panose="02010609060101010101" pitchFamily="49" charset="-122"/>
                          <a:ea typeface="楷体" panose="02010609060101010101" pitchFamily="49" charset="-122"/>
                        </a:rPr>
                        <a:t>取消旗人由国家供养的特权，令其自谋生计。</a:t>
                      </a:r>
                      <a:endParaRPr kumimoji="1" lang="zh-CN" altLang="en-US" sz="1800" b="1" i="0" baseline="0">
                        <a:ln>
                          <a:noFill/>
                        </a:ln>
                        <a:solidFill>
                          <a:srgbClr val="404040"/>
                        </a:solidFill>
                        <a:effectLst/>
                        <a:latin typeface="楷体" panose="02010609060101010101" pitchFamily="49" charset="-122"/>
                        <a:ea typeface="楷体" panose="02010609060101010101" pitchFamily="49" charset="-122"/>
                      </a:endParaRPr>
                    </a:p>
                  </a:txBody>
                  <a:tcPr marL="68580" marR="68580" marT="34290" marB="34290" anchor="ctr" horzOverflow="overflow">
                    <a:lnL w="6350">
                      <a:solidFill>
                        <a:srgbClr val="D9D9D9"/>
                      </a:solidFill>
                      <a:prstDash val="solid"/>
                    </a:lnL>
                    <a:lnR w="6350">
                      <a:solidFill>
                        <a:srgbClr val="D9D9D9"/>
                      </a:solidFill>
                      <a:prstDash val="solid"/>
                    </a:lnR>
                    <a:lnT>
                      <a:noFill/>
                    </a:lnT>
                    <a:lnB>
                      <a:noFill/>
                    </a:lnB>
                    <a:lnTlToBr>
                      <a:noFill/>
                    </a:lnTlToBr>
                    <a:lnBlToTr>
                      <a:noFill/>
                    </a:lnBlToTr>
                    <a:solidFill>
                      <a:srgbClr val="FFFFFF"/>
                    </a:solidFill>
                  </a:tcPr>
                </a:tc>
                <a:tc>
                  <a:txBody>
                    <a:bodyPr vert="horz" wrap="square"/>
                    <a:lstStyle/>
                    <a:p>
                      <a:pPr algn="l">
                        <a:spcBef>
                          <a:spcPct val="0"/>
                        </a:spcBef>
                      </a:pPr>
                      <a:r>
                        <a:rPr lang="zh-CN" altLang="en-US" sz="1800" b="1">
                          <a:solidFill>
                            <a:srgbClr val="404040"/>
                          </a:solidFill>
                          <a:effectLst/>
                          <a:latin typeface="楷体" panose="02010609060101010101" pitchFamily="49" charset="-122"/>
                          <a:ea typeface="楷体" panose="02010609060101010101" pitchFamily="49" charset="-122"/>
                          <a:sym typeface="+mn-ea"/>
                        </a:rPr>
                        <a:t>精简机构，提高行政效率；打击了封建</a:t>
                      </a:r>
                      <a:endParaRPr lang="zh-CN" altLang="en-US" sz="1800" b="1">
                        <a:solidFill>
                          <a:srgbClr val="404040"/>
                        </a:solidFill>
                        <a:effectLst/>
                        <a:latin typeface="楷体" panose="02010609060101010101" pitchFamily="49" charset="-122"/>
                        <a:ea typeface="楷体" panose="02010609060101010101" pitchFamily="49" charset="-122"/>
                      </a:endParaRPr>
                    </a:p>
                    <a:p>
                      <a:pPr algn="l">
                        <a:spcBef>
                          <a:spcPct val="0"/>
                        </a:spcBef>
                      </a:pPr>
                      <a:r>
                        <a:rPr lang="zh-CN" altLang="en-US" sz="1800" b="1">
                          <a:solidFill>
                            <a:srgbClr val="404040"/>
                          </a:solidFill>
                          <a:effectLst/>
                          <a:latin typeface="楷体" panose="02010609060101010101" pitchFamily="49" charset="-122"/>
                          <a:ea typeface="楷体" panose="02010609060101010101" pitchFamily="49" charset="-122"/>
                          <a:sym typeface="+mn-ea"/>
                        </a:rPr>
                        <a:t>官僚制度；有利于民族资本主义的发展。</a:t>
                      </a:r>
                      <a:endParaRPr lang="zh-CN" altLang="en-US" sz="1800" b="1">
                        <a:solidFill>
                          <a:srgbClr val="404040"/>
                        </a:solidFill>
                        <a:effectLst/>
                        <a:latin typeface="楷体" panose="02010609060101010101" pitchFamily="49" charset="-122"/>
                        <a:ea typeface="楷体" panose="02010609060101010101" pitchFamily="49" charset="-122"/>
                        <a:sym typeface="+mn-ea"/>
                      </a:endParaRPr>
                    </a:p>
                  </a:txBody>
                  <a:tcPr marL="68580" marR="68580" marT="34290" marB="34290" anchor="ctr">
                    <a:lnL w="6350">
                      <a:solidFill>
                        <a:srgbClr val="D9D9D9"/>
                      </a:solidFill>
                      <a:prstDash val="solid"/>
                    </a:lnL>
                    <a:lnR w="6350">
                      <a:solidFill>
                        <a:srgbClr val="D9D9D9"/>
                      </a:solidFill>
                      <a:prstDash val="solid"/>
                    </a:lnR>
                    <a:lnT>
                      <a:noFill/>
                    </a:lnT>
                    <a:lnB>
                      <a:noFill/>
                    </a:lnB>
                    <a:lnTlToBr>
                      <a:noFill/>
                    </a:lnTlToBr>
                    <a:lnBlToTr>
                      <a:noFill/>
                    </a:lnBlToTr>
                    <a:solidFill>
                      <a:srgbClr val="FFFFFF"/>
                    </a:solidFill>
                  </a:tcPr>
                </a:tc>
                <a:tc>
                  <a:txBody>
                    <a:bodyPr vert="horz" wrap="square"/>
                    <a:lstStyle/>
                    <a:p>
                      <a:pPr algn="ctr">
                        <a:spcBef>
                          <a:spcPct val="0"/>
                        </a:spcBef>
                        <a:buNone/>
                      </a:pPr>
                      <a:r>
                        <a:rPr lang="zh-CN" altLang="en-US" sz="1800" b="1">
                          <a:solidFill>
                            <a:srgbClr val="404040"/>
                          </a:solidFill>
                          <a:latin typeface="Arial" panose="020b0604020202020204" pitchFamily="34" charset="0"/>
                          <a:sym typeface="+mn-ea"/>
                        </a:rPr>
                        <a:t>经济工业化</a:t>
                      </a:r>
                      <a:endParaRPr lang="zh-CN" altLang="en-US" sz="1800" b="1">
                        <a:solidFill>
                          <a:srgbClr val="404040"/>
                        </a:solidFill>
                        <a:effectLst/>
                        <a:latin typeface="Arial" panose="020b0604020202020204" pitchFamily="34" charset="0"/>
                        <a:ea typeface="楷体" panose="02010609060101010101" pitchFamily="49" charset="-122"/>
                        <a:sym typeface="+mn-ea"/>
                      </a:endParaRPr>
                    </a:p>
                  </a:txBody>
                  <a:tcPr marL="68580" marR="68580" marT="34290" marB="34290" anchor="ctr">
                    <a:lnL w="6350">
                      <a:solidFill>
                        <a:srgbClr val="D9D9D9"/>
                      </a:solidFill>
                      <a:prstDash val="solid"/>
                    </a:lnL>
                    <a:lnR>
                      <a:noFill/>
                    </a:lnR>
                    <a:lnT>
                      <a:noFill/>
                    </a:lnT>
                    <a:lnB>
                      <a:noFill/>
                    </a:lnB>
                    <a:lnTlToBr>
                      <a:noFill/>
                    </a:lnTlToBr>
                    <a:lnBlToTr>
                      <a:noFill/>
                    </a:lnBlToTr>
                    <a:solidFill>
                      <a:srgbClr val="FFFFFF"/>
                    </a:solidFill>
                  </a:tcPr>
                </a:tc>
              </a:tr>
              <a:tr h="1901190">
                <a:tc>
                  <a:txBody>
                    <a:bodyPr vert="horz" wrap="square"/>
                    <a:lstStyle/>
                    <a:p>
                      <a:pPr marL="0" marR="0" lvl="0" indent="0" algn="ctr"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zh-CN" altLang="en-US" sz="1800" b="1" i="0" baseline="0">
                          <a:ln>
                            <a:noFill/>
                          </a:ln>
                          <a:solidFill>
                            <a:srgbClr val="404040"/>
                          </a:solidFill>
                          <a:effectLst>
                            <a:outerShdw blurRad="38100" dist="38100" dir="2700000" algn="tl">
                              <a:srgbClr val="FFFFFF"/>
                            </a:outerShdw>
                          </a:effectLst>
                          <a:latin typeface="黑体" panose="02010609060101010101" pitchFamily="2" charset="-122"/>
                          <a:ea typeface="黑体" panose="02010609060101010101" pitchFamily="2" charset="-122"/>
                        </a:rPr>
                        <a:t>文化教育方面</a:t>
                      </a:r>
                      <a:endParaRPr kumimoji="1" lang="zh-CN" altLang="en-US" sz="1800" b="1" i="0" baseline="0">
                        <a:ln>
                          <a:noFill/>
                        </a:ln>
                        <a:solidFill>
                          <a:srgbClr val="404040"/>
                        </a:solidFill>
                        <a:effectLst>
                          <a:outerShdw blurRad="38100" dist="38100" dir="2700000" algn="tl">
                            <a:srgbClr val="FFFFFF"/>
                          </a:outerShdw>
                        </a:effectLst>
                        <a:latin typeface="黑体" panose="02010609060101010101" pitchFamily="2" charset="-122"/>
                        <a:ea typeface="黑体" panose="02010609060101010101" pitchFamily="2" charset="-122"/>
                      </a:endParaRPr>
                    </a:p>
                  </a:txBody>
                  <a:tcPr marL="68580" marR="68580" marT="34290" marB="34290" anchor="ctr" horzOverflow="overflow">
                    <a:lnL>
                      <a:noFill/>
                    </a:lnL>
                    <a:lnR w="12700">
                      <a:solidFill>
                        <a:srgbClr val="D9D9D9"/>
                      </a:solidFill>
                      <a:prstDash val="solid"/>
                    </a:lnR>
                    <a:lnT>
                      <a:noFill/>
                    </a:lnT>
                    <a:lnB>
                      <a:noFill/>
                    </a:lnB>
                    <a:lnTlToBr>
                      <a:noFill/>
                    </a:lnTlToBr>
                    <a:lnBlToTr>
                      <a:noFill/>
                    </a:lnBlToTr>
                    <a:solidFill>
                      <a:srgbClr val="F2F2F2"/>
                    </a:solidFill>
                  </a:tcPr>
                </a:tc>
                <a:tc>
                  <a:txBody>
                    <a:bodyPr vert="horz" wrap="square"/>
                    <a:lstStyle/>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en-US" altLang="zh-CN"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1.</a:t>
                      </a:r>
                      <a:r>
                        <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普遍设立中小学堂，京师设立 </a:t>
                      </a:r>
                      <a:endPar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endParaRPr>
                    </a:p>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  大学堂。</a:t>
                      </a:r>
                      <a:endPar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endParaRPr>
                    </a:p>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en-US" altLang="zh-CN"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2.</a:t>
                      </a:r>
                      <a:r>
                        <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设立译书局，翻译外国书籍。</a:t>
                      </a:r>
                      <a:endPar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endParaRPr>
                    </a:p>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en-US" altLang="zh-CN"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3.</a:t>
                      </a:r>
                      <a:r>
                        <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准许设立报馆、学会。</a:t>
                      </a:r>
                      <a:endPar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endParaRPr>
                    </a:p>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en-US" altLang="zh-CN"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4.</a:t>
                      </a:r>
                      <a:r>
                        <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奖励科学著作和发明。</a:t>
                      </a:r>
                      <a:endPar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endParaRPr>
                    </a:p>
                  </a:txBody>
                  <a:tcPr marL="68580" marR="68580" marT="34290" marB="34290" anchor="ctr" horzOverflow="overflow">
                    <a:lnL w="12700">
                      <a:solidFill>
                        <a:srgbClr val="D9D9D9"/>
                      </a:solidFill>
                      <a:prstDash val="solid"/>
                    </a:lnL>
                    <a:lnR w="6350">
                      <a:solidFill>
                        <a:srgbClr val="D9D9D9"/>
                      </a:solidFill>
                      <a:prstDash val="solid"/>
                    </a:lnR>
                    <a:lnT>
                      <a:noFill/>
                    </a:lnT>
                    <a:lnB>
                      <a:noFill/>
                    </a:lnB>
                    <a:lnTlToBr>
                      <a:noFill/>
                    </a:lnTlToBr>
                    <a:lnBlToTr>
                      <a:noFill/>
                    </a:lnBlToTr>
                    <a:solidFill>
                      <a:srgbClr val="F2F2F2"/>
                    </a:solidFill>
                  </a:tcPr>
                </a:tc>
                <a:tc>
                  <a:txBody>
                    <a:bodyPr vert="horz" wrap="square"/>
                    <a:lstStyle/>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zh-CN" altLang="en-US" sz="1800" b="1" i="0" baseline="0">
                          <a:ln>
                            <a:noFill/>
                          </a:ln>
                          <a:solidFill>
                            <a:srgbClr val="404040"/>
                          </a:solidFill>
                          <a:effectLst/>
                          <a:latin typeface="楷体" panose="02010609060101010101" pitchFamily="49" charset="-122"/>
                          <a:ea typeface="楷体" panose="02010609060101010101" pitchFamily="49" charset="-122"/>
                        </a:rPr>
                        <a:t>改革科举制度，废除八股。</a:t>
                      </a:r>
                      <a:endParaRPr kumimoji="1" lang="zh-CN" altLang="en-US" sz="1800" b="1" i="0" baseline="0">
                        <a:ln>
                          <a:noFill/>
                        </a:ln>
                        <a:solidFill>
                          <a:srgbClr val="404040"/>
                        </a:solidFill>
                        <a:effectLst/>
                        <a:latin typeface="楷体" panose="02010609060101010101" pitchFamily="49" charset="-122"/>
                        <a:ea typeface="楷体" panose="02010609060101010101" pitchFamily="49" charset="-122"/>
                      </a:endParaRPr>
                    </a:p>
                  </a:txBody>
                  <a:tcPr marL="68580" marR="68580" marT="34290" marB="34290" anchor="ctr" horzOverflow="overflow">
                    <a:lnL w="6350">
                      <a:solidFill>
                        <a:srgbClr val="D9D9D9"/>
                      </a:solidFill>
                      <a:prstDash val="solid"/>
                    </a:lnL>
                    <a:lnR w="6350">
                      <a:solidFill>
                        <a:srgbClr val="D9D9D9"/>
                      </a:solidFill>
                      <a:prstDash val="solid"/>
                    </a:lnR>
                    <a:lnT>
                      <a:noFill/>
                    </a:lnT>
                    <a:lnB>
                      <a:noFill/>
                    </a:lnB>
                    <a:lnTlToBr>
                      <a:noFill/>
                    </a:lnTlToBr>
                    <a:lnBlToTr>
                      <a:noFill/>
                    </a:lnBlToTr>
                    <a:solidFill>
                      <a:srgbClr val="F2F2F2"/>
                    </a:solidFill>
                  </a:tcPr>
                </a:tc>
                <a:tc>
                  <a:txBody>
                    <a:bodyPr vert="horz" wrap="square"/>
                    <a:lstStyle/>
                    <a:p>
                      <a:pPr marL="0" lvl="0" indent="0" algn="l">
                        <a:lnSpc>
                          <a:spcPts val="2580"/>
                        </a:lnSpc>
                        <a:buNone/>
                      </a:pPr>
                      <a:r>
                        <a:rPr lang="zh-CN" altLang="en-US" sz="1800" b="1">
                          <a:solidFill>
                            <a:srgbClr val="404040"/>
                          </a:solidFill>
                          <a:effectLst/>
                          <a:latin typeface="楷体" panose="02010609060101010101" pitchFamily="49" charset="-122"/>
                          <a:ea typeface="楷体" panose="02010609060101010101" pitchFamily="49" charset="-122"/>
                          <a:sym typeface="+mn-ea"/>
                        </a:rPr>
                        <a:t>有利于西学的传播和培养人才。</a:t>
                      </a:r>
                      <a:endParaRPr lang="zh-CN" altLang="en-US" sz="1800" b="1">
                        <a:solidFill>
                          <a:srgbClr val="404040"/>
                        </a:solidFill>
                        <a:effectLst/>
                        <a:latin typeface="楷体" panose="02010609060101010101" pitchFamily="49" charset="-122"/>
                        <a:ea typeface="楷体" panose="02010609060101010101" pitchFamily="49" charset="-122"/>
                      </a:endParaRPr>
                    </a:p>
                    <a:p>
                      <a:pPr marL="0" lvl="0" indent="0" algn="l">
                        <a:lnSpc>
                          <a:spcPts val="2580"/>
                        </a:lnSpc>
                        <a:buNone/>
                      </a:pPr>
                      <a:endParaRPr lang="zh-CN" altLang="en-US" sz="1800" b="1">
                        <a:solidFill>
                          <a:srgbClr val="404040"/>
                        </a:solidFill>
                        <a:effectLst/>
                        <a:latin typeface="楷体" panose="02010609060101010101" pitchFamily="49" charset="-122"/>
                        <a:ea typeface="楷体" panose="02010609060101010101" pitchFamily="49" charset="-122"/>
                      </a:endParaRPr>
                    </a:p>
                  </a:txBody>
                  <a:tcPr marL="68580" marR="68580" marT="34290" marB="34290" anchor="ctr">
                    <a:lnL w="6350">
                      <a:solidFill>
                        <a:srgbClr val="D9D9D9"/>
                      </a:solidFill>
                      <a:prstDash val="solid"/>
                    </a:lnL>
                    <a:lnR w="6350">
                      <a:solidFill>
                        <a:srgbClr val="D9D9D9"/>
                      </a:solidFill>
                      <a:prstDash val="solid"/>
                    </a:lnR>
                    <a:lnT>
                      <a:noFill/>
                    </a:lnT>
                    <a:lnB>
                      <a:noFill/>
                    </a:lnB>
                    <a:lnTlToBr>
                      <a:noFill/>
                    </a:lnTlToBr>
                    <a:lnBlToTr>
                      <a:noFill/>
                    </a:lnBlToTr>
                    <a:solidFill>
                      <a:srgbClr val="F2F2F2"/>
                    </a:solidFill>
                  </a:tcPr>
                </a:tc>
                <a:tc>
                  <a:txBody>
                    <a:bodyPr vert="horz" wrap="square"/>
                    <a:lstStyle/>
                    <a:p>
                      <a:pPr marL="0" lvl="0" indent="0" algn="ctr">
                        <a:lnSpc>
                          <a:spcPts val="2580"/>
                        </a:lnSpc>
                        <a:buNone/>
                      </a:pPr>
                      <a:r>
                        <a:rPr lang="zh-CN" altLang="en-US" sz="1800" b="1">
                          <a:solidFill>
                            <a:srgbClr val="404040"/>
                          </a:solidFill>
                          <a:latin typeface="Arial" panose="020b0604020202020204" pitchFamily="34" charset="0"/>
                          <a:sym typeface="+mn-ea"/>
                        </a:rPr>
                        <a:t>教育近代化</a:t>
                      </a:r>
                      <a:endParaRPr lang="zh-CN" altLang="en-US" sz="1800" b="1">
                        <a:solidFill>
                          <a:srgbClr val="404040"/>
                        </a:solidFill>
                        <a:effectLst/>
                        <a:latin typeface="Arial" panose="020b0604020202020204" pitchFamily="34" charset="0"/>
                        <a:ea typeface="楷体" panose="02010609060101010101" pitchFamily="49" charset="-122"/>
                        <a:sym typeface="+mn-ea"/>
                      </a:endParaRPr>
                    </a:p>
                  </a:txBody>
                  <a:tcPr marL="68580" marR="68580" marT="34290" marB="34290" anchor="ctr">
                    <a:lnL w="6350">
                      <a:solidFill>
                        <a:srgbClr val="D9D9D9"/>
                      </a:solidFill>
                      <a:prstDash val="solid"/>
                    </a:lnL>
                    <a:lnR>
                      <a:noFill/>
                    </a:lnR>
                    <a:lnT>
                      <a:noFill/>
                    </a:lnT>
                    <a:lnB>
                      <a:noFill/>
                    </a:lnB>
                    <a:lnTlToBr>
                      <a:noFill/>
                    </a:lnTlToBr>
                    <a:lnBlToTr>
                      <a:noFill/>
                    </a:lnBlToTr>
                    <a:solidFill>
                      <a:srgbClr val="F2F2F2"/>
                    </a:solidFill>
                  </a:tcPr>
                </a:tc>
              </a:tr>
              <a:tr h="688975">
                <a:tc>
                  <a:txBody>
                    <a:bodyPr vert="horz" wrap="square"/>
                    <a:lstStyle/>
                    <a:p>
                      <a:pPr marL="0" marR="0" lvl="0" indent="0" algn="ctr"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zh-CN" altLang="en-US" sz="1800" b="1" i="0" baseline="0">
                          <a:ln>
                            <a:noFill/>
                          </a:ln>
                          <a:solidFill>
                            <a:srgbClr val="404040"/>
                          </a:solidFill>
                          <a:effectLst>
                            <a:outerShdw blurRad="38100" dist="38100" dir="2700000" algn="tl">
                              <a:srgbClr val="FFFFFF"/>
                            </a:outerShdw>
                          </a:effectLst>
                          <a:latin typeface="黑体" panose="02010609060101010101" pitchFamily="2" charset="-122"/>
                          <a:ea typeface="黑体" panose="02010609060101010101" pitchFamily="2" charset="-122"/>
                        </a:rPr>
                        <a:t>军事方面</a:t>
                      </a:r>
                      <a:endParaRPr kumimoji="1" lang="zh-CN" altLang="en-US" sz="1800" b="1" i="0" baseline="0">
                        <a:ln>
                          <a:noFill/>
                        </a:ln>
                        <a:solidFill>
                          <a:srgbClr val="404040"/>
                        </a:solidFill>
                        <a:effectLst>
                          <a:outerShdw blurRad="38100" dist="38100" dir="2700000" algn="tl">
                            <a:srgbClr val="FFFFFF"/>
                          </a:outerShdw>
                        </a:effectLst>
                        <a:latin typeface="黑体" panose="02010609060101010101" pitchFamily="2" charset="-122"/>
                        <a:ea typeface="黑体" panose="02010609060101010101" pitchFamily="2" charset="-122"/>
                      </a:endParaRPr>
                    </a:p>
                  </a:txBody>
                  <a:tcPr marL="68580" marR="68580" marT="34290" marB="34290" anchor="ctr" horzOverflow="overflow">
                    <a:lnL>
                      <a:noFill/>
                    </a:lnL>
                    <a:lnR w="12700">
                      <a:solidFill>
                        <a:srgbClr val="D9D9D9"/>
                      </a:solidFill>
                      <a:prstDash val="solid"/>
                    </a:lnR>
                    <a:lnT>
                      <a:noFill/>
                    </a:lnT>
                    <a:lnB w="19050">
                      <a:solidFill>
                        <a:srgbClr val="595959"/>
                      </a:solidFill>
                      <a:prstDash val="solid"/>
                    </a:lnB>
                    <a:lnTlToBr>
                      <a:noFill/>
                    </a:lnTlToBr>
                    <a:lnBlToTr>
                      <a:noFill/>
                    </a:lnBlToTr>
                    <a:solidFill>
                      <a:srgbClr val="FFFFFF"/>
                    </a:solidFill>
                  </a:tcPr>
                </a:tc>
                <a:tc>
                  <a:txBody>
                    <a:bodyPr vert="horz" wrap="square"/>
                    <a:lstStyle/>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en-US" altLang="zh-CN"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1.</a:t>
                      </a:r>
                      <a:r>
                        <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精炼陆军，改习洋操。</a:t>
                      </a:r>
                      <a:endParaRPr kumimoji="1" lang="zh-CN" altLang="en-US" sz="1800" b="1" i="0" baseline="0">
                        <a:ln>
                          <a:noFill/>
                        </a:ln>
                        <a:solidFill>
                          <a:srgbClr val="404040"/>
                        </a:solidFill>
                        <a:effectLst/>
                        <a:latin typeface="楷体" pitchFamily="49" charset="-122"/>
                        <a:ea typeface="楷体" pitchFamily="49" charset="-122"/>
                        <a:cs typeface="楷体" panose="02010609060101010101" pitchFamily="49" charset="-122"/>
                      </a:endParaRPr>
                    </a:p>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en-US" altLang="zh-CN"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2.</a:t>
                      </a:r>
                      <a:r>
                        <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rPr>
                        <a:t>添置船舰，扩建海军。</a:t>
                      </a:r>
                      <a:endParaRPr kumimoji="1" lang="zh-CN" altLang="en-US" sz="1800" b="1" i="0" baseline="0">
                        <a:ln>
                          <a:noFill/>
                        </a:ln>
                        <a:solidFill>
                          <a:srgbClr val="404040"/>
                        </a:solidFill>
                        <a:effectLst/>
                        <a:latin typeface="楷体" panose="02010609060101010101" pitchFamily="49" charset="-122"/>
                        <a:ea typeface="楷体" panose="02010609060101010101" pitchFamily="49" charset="-122"/>
                        <a:cs typeface="楷体" panose="02010609060101010101" pitchFamily="49" charset="-122"/>
                      </a:endParaRPr>
                    </a:p>
                  </a:txBody>
                  <a:tcPr marL="68580" marR="68580" marT="34290" marB="34290" anchor="ctr" horzOverflow="overflow">
                    <a:lnL w="12700">
                      <a:solidFill>
                        <a:srgbClr val="D9D9D9"/>
                      </a:solidFill>
                      <a:prstDash val="solid"/>
                    </a:lnL>
                    <a:lnR w="6350">
                      <a:solidFill>
                        <a:srgbClr val="D9D9D9"/>
                      </a:solidFill>
                      <a:prstDash val="solid"/>
                    </a:lnR>
                    <a:lnT>
                      <a:noFill/>
                    </a:lnT>
                    <a:lnB w="19050">
                      <a:solidFill>
                        <a:srgbClr val="595959"/>
                      </a:solidFill>
                      <a:prstDash val="solid"/>
                    </a:lnB>
                    <a:lnTlToBr>
                      <a:noFill/>
                    </a:lnTlToBr>
                    <a:lnBlToTr>
                      <a:noFill/>
                    </a:lnBlToTr>
                    <a:solidFill>
                      <a:srgbClr val="FFFFFF"/>
                    </a:solidFill>
                  </a:tcPr>
                </a:tc>
                <a:tc>
                  <a:txBody>
                    <a:bodyPr vert="horz" wrap="square"/>
                    <a:lstStyle/>
                    <a:p>
                      <a:pPr marL="0" marR="0" lvl="0" indent="0" algn="l" defTabSz="914400" rtl="0" fontAlgn="base">
                        <a:lnSpc>
                          <a:spcPts val="2400"/>
                        </a:lnSpc>
                        <a:spcBef>
                          <a:spcPct val="0"/>
                        </a:spcBef>
                        <a:spcAft>
                          <a:spcPct val="0"/>
                        </a:spcAft>
                        <a:buClr>
                          <a:srgbClr val="996633"/>
                        </a:buClr>
                        <a:buSzPct val="70000"/>
                        <a:buFont typeface="Wingdings" panose="05000000000000000000" pitchFamily="2" charset="2"/>
                        <a:buNone/>
                      </a:pPr>
                      <a:r>
                        <a:rPr kumimoji="1" lang="zh-CN" altLang="en-US" sz="1800" b="1" i="0" baseline="0">
                          <a:ln>
                            <a:noFill/>
                          </a:ln>
                          <a:solidFill>
                            <a:srgbClr val="404040"/>
                          </a:solidFill>
                          <a:effectLst/>
                          <a:latin typeface="楷体" panose="02010609060101010101" pitchFamily="49" charset="-122"/>
                          <a:ea typeface="楷体" panose="02010609060101010101" pitchFamily="49" charset="-122"/>
                        </a:rPr>
                        <a:t>裁汰旧军。</a:t>
                      </a:r>
                      <a:endParaRPr kumimoji="1" lang="zh-CN" altLang="en-US" sz="1800" b="1" i="0" baseline="0">
                        <a:ln>
                          <a:noFill/>
                        </a:ln>
                        <a:solidFill>
                          <a:srgbClr val="404040"/>
                        </a:solidFill>
                        <a:effectLst/>
                        <a:latin typeface="楷体" pitchFamily="49" charset="-122"/>
                        <a:ea typeface="楷体" pitchFamily="49" charset="-122"/>
                      </a:endParaRPr>
                    </a:p>
                  </a:txBody>
                  <a:tcPr marL="68580" marR="68580" marT="34290" marB="34290" anchor="ctr" horzOverflow="overflow">
                    <a:lnL w="6350">
                      <a:solidFill>
                        <a:srgbClr val="D9D9D9"/>
                      </a:solidFill>
                      <a:prstDash val="solid"/>
                    </a:lnL>
                    <a:lnR w="6350">
                      <a:solidFill>
                        <a:srgbClr val="D9D9D9"/>
                      </a:solidFill>
                      <a:prstDash val="solid"/>
                    </a:lnR>
                    <a:lnT>
                      <a:noFill/>
                    </a:lnT>
                    <a:lnB w="19050">
                      <a:solidFill>
                        <a:srgbClr val="595959"/>
                      </a:solidFill>
                      <a:prstDash val="solid"/>
                    </a:lnB>
                    <a:lnTlToBr>
                      <a:noFill/>
                    </a:lnTlToBr>
                    <a:lnBlToTr>
                      <a:noFill/>
                    </a:lnBlToTr>
                    <a:solidFill>
                      <a:srgbClr val="FFFFFF"/>
                    </a:solidFill>
                  </a:tcPr>
                </a:tc>
                <a:tc>
                  <a:txBody>
                    <a:bodyPr vert="horz" wrap="square"/>
                    <a:lstStyle/>
                    <a:p>
                      <a:pPr algn="l">
                        <a:spcBef>
                          <a:spcPct val="0"/>
                        </a:spcBef>
                      </a:pPr>
                      <a:r>
                        <a:rPr lang="zh-CN" altLang="en-US" sz="1800" b="1">
                          <a:solidFill>
                            <a:srgbClr val="404040"/>
                          </a:solidFill>
                          <a:effectLst/>
                          <a:latin typeface="楷体" panose="02010609060101010101" pitchFamily="49" charset="-122"/>
                          <a:ea typeface="楷体" panose="02010609060101010101" pitchFamily="49" charset="-122"/>
                          <a:sym typeface="+mn-ea"/>
                        </a:rPr>
                        <a:t>增强军事实力，</a:t>
                      </a:r>
                      <a:endParaRPr lang="zh-CN" altLang="en-US" sz="1800" b="1">
                        <a:solidFill>
                          <a:srgbClr val="404040"/>
                        </a:solidFill>
                        <a:effectLst/>
                        <a:latin typeface="楷体" pitchFamily="49" charset="-122"/>
                        <a:ea typeface="楷体" pitchFamily="49" charset="-122"/>
                      </a:endParaRPr>
                    </a:p>
                    <a:p>
                      <a:pPr algn="l">
                        <a:spcBef>
                          <a:spcPct val="0"/>
                        </a:spcBef>
                      </a:pPr>
                      <a:r>
                        <a:rPr lang="zh-CN" altLang="en-US" sz="1800" b="1">
                          <a:solidFill>
                            <a:srgbClr val="404040"/>
                          </a:solidFill>
                          <a:effectLst/>
                          <a:latin typeface="楷体" panose="02010609060101010101" pitchFamily="49" charset="-122"/>
                          <a:ea typeface="楷体" panose="02010609060101010101" pitchFamily="49" charset="-122"/>
                          <a:sym typeface="+mn-ea"/>
                        </a:rPr>
                        <a:t>挽救民族危亡。</a:t>
                      </a:r>
                      <a:endParaRPr lang="zh-CN" altLang="en-US" sz="1800" b="1">
                        <a:solidFill>
                          <a:srgbClr val="404040"/>
                        </a:solidFill>
                        <a:effectLst/>
                        <a:latin typeface="楷体" pitchFamily="49" charset="-122"/>
                        <a:ea typeface="楷体" pitchFamily="49" charset="-122"/>
                        <a:sym typeface="+mn-ea"/>
                      </a:endParaRPr>
                    </a:p>
                  </a:txBody>
                  <a:tcPr marL="68580" marR="68580" marT="34290" marB="34290" anchor="ctr">
                    <a:lnL w="6350">
                      <a:solidFill>
                        <a:srgbClr val="D9D9D9"/>
                      </a:solidFill>
                      <a:prstDash val="solid"/>
                    </a:lnL>
                    <a:lnR w="6350">
                      <a:solidFill>
                        <a:srgbClr val="D9D9D9"/>
                      </a:solidFill>
                      <a:prstDash val="solid"/>
                    </a:lnR>
                    <a:lnT>
                      <a:noFill/>
                    </a:lnT>
                    <a:lnB w="19050">
                      <a:solidFill>
                        <a:srgbClr val="595959"/>
                      </a:solidFill>
                      <a:prstDash val="solid"/>
                    </a:lnB>
                    <a:lnTlToBr>
                      <a:noFill/>
                    </a:lnTlToBr>
                    <a:lnBlToTr>
                      <a:noFill/>
                    </a:lnBlToTr>
                    <a:solidFill>
                      <a:srgbClr val="FFFFFF"/>
                    </a:solidFill>
                  </a:tcPr>
                </a:tc>
                <a:tc>
                  <a:txBody>
                    <a:bodyPr vert="horz" wrap="square"/>
                    <a:lstStyle/>
                    <a:p>
                      <a:pPr algn="ctr">
                        <a:spcBef>
                          <a:spcPct val="0"/>
                        </a:spcBef>
                        <a:buNone/>
                      </a:pPr>
                      <a:r>
                        <a:rPr lang="zh-CN" altLang="en-US" sz="1800" b="1">
                          <a:solidFill>
                            <a:srgbClr val="404040"/>
                          </a:solidFill>
                          <a:latin typeface="Arial" panose="020b0604020202020204" pitchFamily="34" charset="0"/>
                          <a:sym typeface="+mn-ea"/>
                        </a:rPr>
                        <a:t>军队近代化</a:t>
                      </a:r>
                      <a:endParaRPr lang="zh-CN" altLang="en-US" sz="1800" b="1">
                        <a:solidFill>
                          <a:srgbClr val="404040"/>
                        </a:solidFill>
                        <a:effectLst/>
                        <a:latin typeface="Arial" panose="020b0604020202020204" pitchFamily="34" charset="0"/>
                        <a:ea typeface="楷体" pitchFamily="49" charset="-122"/>
                        <a:sym typeface="+mn-ea"/>
                      </a:endParaRPr>
                    </a:p>
                  </a:txBody>
                  <a:tcPr marL="68580" marR="68580" marT="34290" marB="34290" anchor="ctr">
                    <a:lnL w="6350">
                      <a:solidFill>
                        <a:srgbClr val="D9D9D9"/>
                      </a:solidFill>
                      <a:prstDash val="solid"/>
                    </a:lnL>
                    <a:lnR>
                      <a:noFill/>
                    </a:lnR>
                    <a:lnT>
                      <a:noFill/>
                    </a:lnT>
                    <a:lnB w="19050">
                      <a:solidFill>
                        <a:srgbClr val="595959"/>
                      </a:solidFill>
                      <a:prstDash val="solid"/>
                    </a:lnB>
                    <a:lnTlToBr>
                      <a:noFill/>
                    </a:lnTlToBr>
                    <a:lnBlToTr>
                      <a:noFill/>
                    </a:lnBlToTr>
                    <a:solidFill>
                      <a:srgbClr val="FFFFFF"/>
                    </a:solidFill>
                  </a:tcPr>
                </a:tc>
              </a:tr>
            </a:tbl>
          </a:graphicData>
        </a:graphic>
      </p:graphicFrame>
      <p:sp>
        <p:nvSpPr>
          <p:cNvPr id="34844" name="Text Box 28"/>
          <p:cNvSpPr txBox="1"/>
          <p:nvPr/>
        </p:nvSpPr>
        <p:spPr>
          <a:xfrm>
            <a:off x="2050256" y="1729979"/>
            <a:ext cx="309880" cy="368300"/>
          </a:xfrm>
          <a:prstGeom prst="rect">
            <a:avLst/>
          </a:prstGeom>
          <a:noFill/>
          <a:ln w="9525">
            <a:noFill/>
          </a:ln>
        </p:spPr>
        <p:txBody>
          <a:bodyPr wrap="none">
            <a:spAutoFit/>
          </a:bodyPr>
          <a:lstStyle/>
          <a:p>
            <a:pPr algn="l">
              <a:spcBef>
                <a:spcPct val="0"/>
              </a:spcBef>
            </a:pPr>
            <a:endParaRPr lang="zh-CN" altLang="zh-CN" sz="1800">
              <a:solidFill>
                <a:schemeClr val="tx1"/>
              </a:solidFill>
              <a:latin typeface="Times New Roman" panose="02020603050405020304" pitchFamily="18" charset="0"/>
              <a:ea typeface="宋体" panose="02010600030101010101" pitchFamily="2" charset="-122"/>
            </a:endParaRPr>
          </a:p>
        </p:txBody>
      </p:sp>
      <p:sp>
        <p:nvSpPr>
          <p:cNvPr id="2" name="标题 3"/>
          <p:cNvSpPr>
            <a:spLocks noGrp="1"/>
          </p:cNvSpPr>
          <p:nvPr/>
        </p:nvSpPr>
        <p:spPr>
          <a:xfrm>
            <a:off x="153035" y="664210"/>
            <a:ext cx="4715510" cy="422910"/>
          </a:xfrm>
          <a:prstGeom prst="rect">
            <a:avLst/>
          </a:prstGeom>
          <a:solidFill>
            <a:schemeClr val="accent5">
              <a:lumMod val="40000"/>
              <a:lumOff val="60000"/>
            </a:schemeClr>
          </a:solidFill>
          <a:ln w="19050">
            <a:solidFill>
              <a:srgbClr val="FF0000"/>
            </a:solidFill>
          </a:ln>
        </p:spPr>
        <p:txBody>
          <a:bodyPr vert="horz" lIns="68562" tIns="34281" rIns="68562" bIns="34281" rtlCol="0" anchor="ctr">
            <a:normAutofit lnSpcReduction="10000"/>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戊戌变法</a:t>
            </a:r>
            <a:r>
              <a:rPr lang="en-US" altLang="zh-CN"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a:t>
            </a:r>
            <a:r>
              <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百日维新</a:t>
            </a:r>
            <a:endPar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
        <p:nvSpPr>
          <p:cNvPr id="7" name="标题 3"/>
          <p:cNvSpPr>
            <a:spLocks noGrp="1"/>
          </p:cNvSpPr>
          <p:nvPr/>
        </p:nvSpPr>
        <p:spPr>
          <a:xfrm>
            <a:off x="325420" y="-8289"/>
            <a:ext cx="4715616" cy="530888"/>
          </a:xfrm>
          <a:prstGeom prst="rect">
            <a:avLst/>
          </a:prstGeom>
          <a:solidFill>
            <a:schemeClr val="accent3">
              <a:lumMod val="40000"/>
              <a:lumOff val="60000"/>
            </a:schemeClr>
          </a:solidFill>
          <a:ln>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3</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）戊戌变法</a:t>
            </a:r>
            <a:r>
              <a:rPr lang="zh-CN" sz="2700" b="1">
                <a:solidFill>
                  <a:schemeClr val="tx1"/>
                </a:solidFill>
                <a:latin typeface="黑体" panose="02010609060101010101" pitchFamily="2" charset="-122"/>
                <a:ea typeface="黑体" panose="02010609060101010101" pitchFamily="2" charset="-122"/>
                <a:cs typeface="黑体" panose="02010609060101010101" pitchFamily="2" charset="-122"/>
              </a:rPr>
              <a:t>的内容</a:t>
            </a:r>
            <a:endParaRPr lang="zh-CN"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spd="med"/>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pic>
        <p:nvPicPr>
          <p:cNvPr id="22539" name="Picture 10" descr="慈禧"/>
          <p:cNvPicPr>
            <a:picLocks noChangeAspect="1"/>
          </p:cNvPicPr>
          <p:nvPr/>
        </p:nvPicPr>
        <p:blipFill>
          <a:blip r:embed="rId2"/>
          <a:stretch>
            <a:fillRect/>
          </a:stretch>
        </p:blipFill>
        <p:spPr>
          <a:xfrm>
            <a:off x="7043738" y="917258"/>
            <a:ext cx="2043589" cy="2814638"/>
          </a:xfrm>
          <a:prstGeom prst="rect">
            <a:avLst/>
          </a:prstGeom>
          <a:noFill/>
          <a:ln w="9525">
            <a:noFill/>
          </a:ln>
        </p:spPr>
      </p:pic>
      <p:pic>
        <p:nvPicPr>
          <p:cNvPr id="230413" name="Picture 13" descr="康广仁180X260"/>
          <p:cNvPicPr>
            <a:picLocks noChangeAspect="1"/>
          </p:cNvPicPr>
          <p:nvPr/>
        </p:nvPicPr>
        <p:blipFill>
          <a:blip r:embed="rId3"/>
          <a:stretch>
            <a:fillRect/>
          </a:stretch>
        </p:blipFill>
        <p:spPr>
          <a:xfrm>
            <a:off x="6469856" y="3876199"/>
            <a:ext cx="1403985" cy="1244918"/>
          </a:xfrm>
          <a:prstGeom prst="rect">
            <a:avLst/>
          </a:prstGeom>
          <a:noFill/>
          <a:ln w="9525">
            <a:noFill/>
          </a:ln>
        </p:spPr>
      </p:pic>
      <p:grpSp>
        <p:nvGrpSpPr>
          <p:cNvPr id="22531" name="组合 12"/>
          <p:cNvGrpSpPr/>
          <p:nvPr/>
        </p:nvGrpSpPr>
        <p:grpSpPr>
          <a:xfrm>
            <a:off x="2334104" y="1393034"/>
            <a:ext cx="4769168" cy="1370171"/>
            <a:chOff x="2221720" y="545630"/>
            <a:chExt cx="4539608" cy="1743718"/>
          </a:xfrm>
        </p:grpSpPr>
        <p:sp>
          <p:nvSpPr>
            <p:cNvPr id="22540" name="AutoShape 5"/>
            <p:cNvSpPr/>
            <p:nvPr/>
          </p:nvSpPr>
          <p:spPr>
            <a:xfrm>
              <a:off x="2221720" y="545630"/>
              <a:ext cx="4539608" cy="1743718"/>
            </a:xfrm>
            <a:prstGeom prst="irregularSeal2">
              <a:avLst/>
            </a:prstGeom>
            <a:solidFill>
              <a:srgbClr val="FF0000"/>
            </a:solidFill>
            <a:ln w="12700">
              <a:noFill/>
            </a:ln>
          </p:spPr>
          <p:txBody>
            <a:bodyPr wrap="none" anchor="ctr"/>
            <a:lstStyle/>
            <a:p>
              <a:endParaRPr lang="zh-CN" altLang="en-US" sz="100">
                <a:latin typeface="Times New Roman" panose="02020603050405020304" pitchFamily="18" charset="0"/>
              </a:endParaRPr>
            </a:p>
          </p:txBody>
        </p:sp>
        <p:sp>
          <p:nvSpPr>
            <p:cNvPr id="22541" name="Text Box 6"/>
            <p:cNvSpPr txBox="1"/>
            <p:nvPr/>
          </p:nvSpPr>
          <p:spPr>
            <a:xfrm>
              <a:off x="2749076" y="1077008"/>
              <a:ext cx="3284627" cy="703871"/>
            </a:xfrm>
            <a:prstGeom prst="rect">
              <a:avLst/>
            </a:prstGeom>
            <a:noFill/>
            <a:ln w="12700">
              <a:noFill/>
            </a:ln>
          </p:spPr>
          <p:txBody>
            <a:bodyPr wrap="square">
              <a:spAutoFit/>
            </a:bodyPr>
            <a:lstStyle/>
            <a:p>
              <a:pPr>
                <a:spcBef>
                  <a:spcPct val="50000"/>
                </a:spcBef>
              </a:pPr>
              <a:r>
                <a:rPr lang="zh-CN" altLang="en-US" sz="3000" b="1">
                  <a:solidFill>
                    <a:schemeClr val="bg1"/>
                  </a:solidFill>
                  <a:latin typeface="Arial" panose="020b0604020202020204" pitchFamily="34" charset="0"/>
                  <a:sym typeface="+mn-ea"/>
                </a:rPr>
                <a:t>“杀、杀、杀！！”</a:t>
              </a:r>
              <a:endParaRPr lang="en-US" altLang="zh-CN" sz="3000" b="1">
                <a:solidFill>
                  <a:schemeClr val="bg1"/>
                </a:solidFill>
                <a:latin typeface="Arial" panose="020b0604020202020204" pitchFamily="34" charset="0"/>
                <a:ea typeface="黑体" panose="02010609060101010101" pitchFamily="2" charset="-122"/>
                <a:sym typeface="+mn-ea"/>
              </a:endParaRPr>
            </a:p>
          </p:txBody>
        </p:sp>
      </p:grpSp>
      <p:grpSp>
        <p:nvGrpSpPr>
          <p:cNvPr id="8" name="Group 18"/>
          <p:cNvGrpSpPr/>
          <p:nvPr/>
        </p:nvGrpSpPr>
        <p:grpSpPr>
          <a:xfrm>
            <a:off x="295751" y="1530667"/>
            <a:ext cx="1523048" cy="2247422"/>
            <a:chOff x="144" y="912"/>
            <a:chExt cx="977" cy="2697"/>
          </a:xfrm>
        </p:grpSpPr>
        <p:pic>
          <p:nvPicPr>
            <p:cNvPr id="78866" name="Picture 10" descr="谭嗣同"/>
            <p:cNvPicPr>
              <a:picLocks noChangeAspect="1"/>
            </p:cNvPicPr>
            <p:nvPr/>
          </p:nvPicPr>
          <p:blipFill>
            <a:blip r:embed="rId4"/>
            <a:stretch>
              <a:fillRect/>
            </a:stretch>
          </p:blipFill>
          <p:spPr>
            <a:xfrm>
              <a:off x="144" y="912"/>
              <a:ext cx="977" cy="2640"/>
            </a:xfrm>
            <a:prstGeom prst="rect">
              <a:avLst/>
            </a:prstGeom>
            <a:noFill/>
            <a:ln w="9525">
              <a:noFill/>
            </a:ln>
          </p:spPr>
        </p:pic>
        <p:sp>
          <p:nvSpPr>
            <p:cNvPr id="72716" name="Text Box 12"/>
            <p:cNvSpPr txBox="1">
              <a:spLocks noChangeArrowheads="1"/>
            </p:cNvSpPr>
            <p:nvPr/>
          </p:nvSpPr>
          <p:spPr bwMode="auto">
            <a:xfrm>
              <a:off x="277" y="3112"/>
              <a:ext cx="787" cy="497"/>
            </a:xfrm>
            <a:prstGeom prst="rect">
              <a:avLst/>
            </a:prstGeom>
            <a:noFill/>
            <a:ln w="9525">
              <a:noFill/>
              <a:miter lim="800000"/>
            </a:ln>
            <a:effectLst/>
          </p:spPr>
          <p:txBody>
            <a:bodyPr wrap="square">
              <a:spAutoFit/>
            </a:bodyPr>
            <a:lstStyle/>
            <a:p>
              <a:pPr marR="0" defTabSz="914400" eaLnBrk="1" hangingPunct="1">
                <a:spcBef>
                  <a:spcPct val="50000"/>
                </a:spcBef>
                <a:buClrTx/>
                <a:buSzTx/>
                <a:buFontTx/>
                <a:defRPr/>
              </a:pPr>
              <a:r>
                <a:rPr kumimoji="1" lang="zh-CN" altLang="en-US" sz="2100" kern="1200" cap="none" spc="0" normalizeH="0" baseline="0" noProof="0">
                  <a:solidFill>
                    <a:srgbClr val="FAF400"/>
                  </a:solidFill>
                  <a:effectLst>
                    <a:outerShdw blurRad="38100" dist="38100" dir="2700000" algn="tl">
                      <a:srgbClr val="000000"/>
                    </a:outerShdw>
                  </a:effectLst>
                  <a:latin typeface="Times New Roman" panose="02020603050405020304" pitchFamily="18" charset="0"/>
                  <a:ea typeface="华文新魏" panose="02010800040101010101" pitchFamily="2" charset="-122"/>
                  <a:cs typeface="+mn-cs"/>
                </a:rPr>
                <a:t>谭嗣同</a:t>
              </a:r>
              <a:endParaRPr kumimoji="1" lang="zh-CN" altLang="en-US" sz="2100" kern="1200" cap="none" spc="0" normalizeH="0" baseline="0" noProof="0">
                <a:solidFill>
                  <a:srgbClr val="FAF400"/>
                </a:solidFill>
                <a:effectLst>
                  <a:outerShdw blurRad="38100" dist="38100" dir="2700000" algn="tl">
                    <a:srgbClr val="000000"/>
                  </a:outerShdw>
                </a:effectLst>
                <a:latin typeface="Times New Roman" panose="02020603050405020304" pitchFamily="18" charset="0"/>
                <a:ea typeface="华文新魏" pitchFamily="2" charset="-122"/>
                <a:cs typeface="+mn-cs"/>
              </a:endParaRPr>
            </a:p>
          </p:txBody>
        </p:sp>
      </p:grpSp>
      <p:sp>
        <p:nvSpPr>
          <p:cNvPr id="72721" name="Text Box 17"/>
          <p:cNvSpPr txBox="1">
            <a:spLocks noChangeArrowheads="1"/>
          </p:cNvSpPr>
          <p:nvPr/>
        </p:nvSpPr>
        <p:spPr bwMode="auto">
          <a:xfrm>
            <a:off x="6703219" y="4774883"/>
            <a:ext cx="982980" cy="414020"/>
          </a:xfrm>
          <a:prstGeom prst="rect">
            <a:avLst/>
          </a:prstGeom>
          <a:noFill/>
          <a:ln w="9525">
            <a:noFill/>
            <a:miter lim="800000"/>
          </a:ln>
          <a:effectLst/>
        </p:spPr>
        <p:txBody>
          <a:bodyPr wrap="none">
            <a:spAutoFit/>
          </a:bodyPr>
          <a:lstStyle/>
          <a:p>
            <a:pPr marR="0" defTabSz="914400" eaLnBrk="1" hangingPunct="1">
              <a:spcBef>
                <a:spcPct val="50000"/>
              </a:spcBef>
              <a:buClrTx/>
              <a:buSzTx/>
              <a:buFontTx/>
              <a:defRPr/>
            </a:pPr>
            <a:r>
              <a:rPr kumimoji="1" lang="zh-CN" altLang="en-US" sz="2100" kern="1200" cap="none" spc="0" normalizeH="0" baseline="0" noProof="0">
                <a:solidFill>
                  <a:srgbClr val="FAF400"/>
                </a:solidFill>
                <a:effectLst>
                  <a:outerShdw blurRad="38100" dist="38100" dir="2700000" algn="tl">
                    <a:srgbClr val="000000"/>
                  </a:outerShdw>
                </a:effectLst>
                <a:latin typeface="Times New Roman" panose="02020603050405020304" pitchFamily="18" charset="0"/>
                <a:ea typeface="华文新魏" panose="02010800040101010101" pitchFamily="2" charset="-122"/>
                <a:cs typeface="+mn-cs"/>
              </a:rPr>
              <a:t>康广仁</a:t>
            </a:r>
            <a:endParaRPr kumimoji="1" lang="zh-CN" altLang="en-US" sz="2100" kern="1200" cap="none" spc="0" normalizeH="0" baseline="0" noProof="0">
              <a:solidFill>
                <a:srgbClr val="FAF400"/>
              </a:solidFill>
              <a:effectLst>
                <a:outerShdw blurRad="38100" dist="38100" dir="2700000" algn="tl">
                  <a:srgbClr val="000000"/>
                </a:outerShdw>
              </a:effectLst>
              <a:latin typeface="Times New Roman" panose="02020603050405020304" pitchFamily="18" charset="0"/>
              <a:ea typeface="华文新魏" panose="02010800040101010101" pitchFamily="2" charset="-122"/>
              <a:cs typeface="+mn-cs"/>
            </a:endParaRPr>
          </a:p>
        </p:txBody>
      </p:sp>
      <p:pic>
        <p:nvPicPr>
          <p:cNvPr id="28" name="Picture 11" descr="刘光第180X260"/>
          <p:cNvPicPr>
            <a:picLocks noChangeAspect="1"/>
          </p:cNvPicPr>
          <p:nvPr/>
        </p:nvPicPr>
        <p:blipFill>
          <a:blip r:embed="rId5"/>
          <a:stretch>
            <a:fillRect/>
          </a:stretch>
        </p:blipFill>
        <p:spPr>
          <a:xfrm>
            <a:off x="3885724" y="3876199"/>
            <a:ext cx="1369219" cy="1243489"/>
          </a:xfrm>
          <a:prstGeom prst="rect">
            <a:avLst/>
          </a:prstGeom>
          <a:noFill/>
          <a:ln w="9525">
            <a:noFill/>
          </a:ln>
        </p:spPr>
      </p:pic>
      <p:pic>
        <p:nvPicPr>
          <p:cNvPr id="29" name="Picture 12" descr="杨深秀180X260"/>
          <p:cNvPicPr>
            <a:picLocks noChangeAspect="1"/>
          </p:cNvPicPr>
          <p:nvPr/>
        </p:nvPicPr>
        <p:blipFill>
          <a:blip r:embed="rId6"/>
          <a:stretch>
            <a:fillRect/>
          </a:stretch>
        </p:blipFill>
        <p:spPr>
          <a:xfrm>
            <a:off x="5245894" y="3876199"/>
            <a:ext cx="1350169" cy="1242060"/>
          </a:xfrm>
          <a:prstGeom prst="rect">
            <a:avLst/>
          </a:prstGeom>
          <a:noFill/>
          <a:ln w="9525">
            <a:noFill/>
          </a:ln>
        </p:spPr>
      </p:pic>
      <p:pic>
        <p:nvPicPr>
          <p:cNvPr id="30" name="Picture 9" descr="杨锐180X260"/>
          <p:cNvPicPr>
            <a:picLocks noChangeAspect="1"/>
          </p:cNvPicPr>
          <p:nvPr/>
        </p:nvPicPr>
        <p:blipFill>
          <a:blip r:embed="rId7"/>
          <a:stretch>
            <a:fillRect/>
          </a:stretch>
        </p:blipFill>
        <p:spPr>
          <a:xfrm>
            <a:off x="1141095" y="3876675"/>
            <a:ext cx="1376363" cy="1241584"/>
          </a:xfrm>
          <a:prstGeom prst="rect">
            <a:avLst/>
          </a:prstGeom>
          <a:noFill/>
          <a:ln w="9525">
            <a:noFill/>
          </a:ln>
        </p:spPr>
      </p:pic>
      <p:pic>
        <p:nvPicPr>
          <p:cNvPr id="31" name="Picture 10" descr="林旭180X260"/>
          <p:cNvPicPr>
            <a:picLocks noChangeAspect="1"/>
          </p:cNvPicPr>
          <p:nvPr/>
        </p:nvPicPr>
        <p:blipFill>
          <a:blip r:embed="rId8"/>
          <a:stretch>
            <a:fillRect/>
          </a:stretch>
        </p:blipFill>
        <p:spPr>
          <a:xfrm>
            <a:off x="2517458" y="3876675"/>
            <a:ext cx="1368266" cy="1243013"/>
          </a:xfrm>
          <a:prstGeom prst="rect">
            <a:avLst/>
          </a:prstGeom>
          <a:noFill/>
          <a:ln w="9525">
            <a:noFill/>
          </a:ln>
        </p:spPr>
      </p:pic>
      <p:sp>
        <p:nvSpPr>
          <p:cNvPr id="72718" name="Text Box 14"/>
          <p:cNvSpPr txBox="1">
            <a:spLocks noChangeArrowheads="1"/>
          </p:cNvSpPr>
          <p:nvPr/>
        </p:nvSpPr>
        <p:spPr bwMode="auto">
          <a:xfrm>
            <a:off x="4085273" y="4729401"/>
            <a:ext cx="982980" cy="414020"/>
          </a:xfrm>
          <a:prstGeom prst="rect">
            <a:avLst/>
          </a:prstGeom>
          <a:noFill/>
          <a:ln w="9525">
            <a:noFill/>
            <a:miter lim="800000"/>
          </a:ln>
          <a:effectLst/>
        </p:spPr>
        <p:txBody>
          <a:bodyPr wrap="none">
            <a:spAutoFit/>
          </a:bodyPr>
          <a:lstStyle/>
          <a:p>
            <a:pPr marR="0" defTabSz="914400" eaLnBrk="1" hangingPunct="1">
              <a:spcBef>
                <a:spcPct val="50000"/>
              </a:spcBef>
              <a:buClrTx/>
              <a:buSzTx/>
              <a:buFontTx/>
              <a:defRPr/>
            </a:pPr>
            <a:r>
              <a:rPr kumimoji="1" lang="zh-CN" altLang="en-US" sz="2100" kern="1200" cap="none" spc="0" normalizeH="0" baseline="0" noProof="0">
                <a:solidFill>
                  <a:srgbClr val="FAF400"/>
                </a:solidFill>
                <a:effectLst>
                  <a:outerShdw blurRad="38100" dist="38100" dir="2700000" algn="tl">
                    <a:srgbClr val="000000"/>
                  </a:outerShdw>
                </a:effectLst>
                <a:latin typeface="Times New Roman" panose="02020603050405020304" pitchFamily="18" charset="0"/>
                <a:ea typeface="华文新魏" panose="02010800040101010101" pitchFamily="2" charset="-122"/>
                <a:cs typeface="+mn-cs"/>
              </a:rPr>
              <a:t>刘光第</a:t>
            </a:r>
            <a:endParaRPr kumimoji="1" lang="zh-CN" altLang="en-US" sz="2100" kern="1200" cap="none" spc="0" normalizeH="0" baseline="0" noProof="0">
              <a:solidFill>
                <a:srgbClr val="FAF400"/>
              </a:solidFill>
              <a:effectLst>
                <a:outerShdw blurRad="38100" dist="38100" dir="2700000" algn="tl">
                  <a:srgbClr val="000000"/>
                </a:outerShdw>
              </a:effectLst>
              <a:latin typeface="Times New Roman" panose="02020603050405020304" pitchFamily="18" charset="0"/>
              <a:ea typeface="华文新魏" panose="02010800040101010101" pitchFamily="2" charset="-122"/>
              <a:cs typeface="+mn-cs"/>
            </a:endParaRPr>
          </a:p>
        </p:txBody>
      </p:sp>
      <p:sp>
        <p:nvSpPr>
          <p:cNvPr id="72720" name="Text Box 16"/>
          <p:cNvSpPr txBox="1">
            <a:spLocks noChangeArrowheads="1"/>
          </p:cNvSpPr>
          <p:nvPr/>
        </p:nvSpPr>
        <p:spPr bwMode="auto">
          <a:xfrm>
            <a:off x="5451872" y="4729639"/>
            <a:ext cx="982980" cy="414020"/>
          </a:xfrm>
          <a:prstGeom prst="rect">
            <a:avLst/>
          </a:prstGeom>
          <a:noFill/>
          <a:ln w="9525">
            <a:noFill/>
            <a:miter lim="800000"/>
          </a:ln>
          <a:effectLst/>
        </p:spPr>
        <p:txBody>
          <a:bodyPr wrap="none">
            <a:spAutoFit/>
          </a:bodyPr>
          <a:lstStyle/>
          <a:p>
            <a:pPr marR="0" defTabSz="914400" eaLnBrk="1" hangingPunct="1">
              <a:spcBef>
                <a:spcPct val="50000"/>
              </a:spcBef>
              <a:buClrTx/>
              <a:buSzTx/>
              <a:buFontTx/>
              <a:defRPr/>
            </a:pPr>
            <a:r>
              <a:rPr kumimoji="1" lang="zh-CN" altLang="en-US" sz="2100" kern="1200" cap="none" spc="0" normalizeH="0" baseline="0" noProof="0">
                <a:solidFill>
                  <a:srgbClr val="FAF400"/>
                </a:solidFill>
                <a:effectLst>
                  <a:outerShdw blurRad="38100" dist="38100" dir="2700000" algn="tl">
                    <a:srgbClr val="000000"/>
                  </a:outerShdw>
                </a:effectLst>
                <a:latin typeface="Times New Roman" panose="02020603050405020304" pitchFamily="18" charset="0"/>
                <a:ea typeface="华文新魏" panose="02010800040101010101" pitchFamily="2" charset="-122"/>
                <a:cs typeface="+mn-cs"/>
              </a:rPr>
              <a:t>杨深秀</a:t>
            </a:r>
            <a:endParaRPr kumimoji="1" lang="zh-CN" altLang="en-US" sz="2100" kern="1200" cap="none" spc="0" normalizeH="0" baseline="0" noProof="0">
              <a:solidFill>
                <a:srgbClr val="FAF400"/>
              </a:solidFill>
              <a:effectLst>
                <a:outerShdw blurRad="38100" dist="38100" dir="2700000" algn="tl">
                  <a:srgbClr val="000000"/>
                </a:outerShdw>
              </a:effectLst>
              <a:latin typeface="Times New Roman" panose="02020603050405020304" pitchFamily="18" charset="0"/>
              <a:ea typeface="华文新魏" panose="02010800040101010101" pitchFamily="2" charset="-122"/>
              <a:cs typeface="+mn-cs"/>
            </a:endParaRPr>
          </a:p>
        </p:txBody>
      </p:sp>
      <p:sp>
        <p:nvSpPr>
          <p:cNvPr id="72719" name="Text Box 15"/>
          <p:cNvSpPr txBox="1">
            <a:spLocks noChangeArrowheads="1"/>
          </p:cNvSpPr>
          <p:nvPr/>
        </p:nvSpPr>
        <p:spPr bwMode="auto">
          <a:xfrm>
            <a:off x="2857024" y="4728925"/>
            <a:ext cx="716280" cy="414020"/>
          </a:xfrm>
          <a:prstGeom prst="rect">
            <a:avLst/>
          </a:prstGeom>
          <a:noFill/>
          <a:ln w="9525">
            <a:noFill/>
            <a:miter lim="800000"/>
          </a:ln>
          <a:effectLst/>
        </p:spPr>
        <p:txBody>
          <a:bodyPr wrap="none">
            <a:spAutoFit/>
          </a:bodyPr>
          <a:lstStyle/>
          <a:p>
            <a:pPr marR="0" defTabSz="914400" eaLnBrk="1" hangingPunct="1">
              <a:spcBef>
                <a:spcPct val="50000"/>
              </a:spcBef>
              <a:buClrTx/>
              <a:buSzTx/>
              <a:buFontTx/>
              <a:defRPr/>
            </a:pPr>
            <a:r>
              <a:rPr kumimoji="1" lang="zh-CN" altLang="en-US" sz="2100" kern="1200" cap="none" spc="0" normalizeH="0" baseline="0" noProof="0">
                <a:solidFill>
                  <a:srgbClr val="FAF400"/>
                </a:solidFill>
                <a:effectLst>
                  <a:outerShdw blurRad="38100" dist="38100" dir="2700000" algn="tl">
                    <a:srgbClr val="000000"/>
                  </a:outerShdw>
                </a:effectLst>
                <a:latin typeface="Times New Roman" panose="02020603050405020304" pitchFamily="18" charset="0"/>
                <a:ea typeface="华文新魏" panose="02010800040101010101" pitchFamily="2" charset="-122"/>
                <a:cs typeface="+mn-cs"/>
              </a:rPr>
              <a:t>林旭</a:t>
            </a:r>
            <a:endParaRPr kumimoji="1" lang="zh-CN" altLang="en-US" sz="2100" kern="1200" cap="none" spc="0" normalizeH="0" baseline="0" noProof="0">
              <a:solidFill>
                <a:srgbClr val="FAF400"/>
              </a:solidFill>
              <a:effectLst>
                <a:outerShdw blurRad="38100" dist="38100" dir="2700000" algn="tl">
                  <a:srgbClr val="000000"/>
                </a:outerShdw>
              </a:effectLst>
              <a:latin typeface="Times New Roman" panose="02020603050405020304" pitchFamily="18" charset="0"/>
              <a:ea typeface="华文新魏" panose="02010800040101010101" pitchFamily="2" charset="-122"/>
              <a:cs typeface="+mn-cs"/>
            </a:endParaRPr>
          </a:p>
        </p:txBody>
      </p:sp>
      <p:sp>
        <p:nvSpPr>
          <p:cNvPr id="72717" name="Text Box 13"/>
          <p:cNvSpPr txBox="1">
            <a:spLocks noChangeArrowheads="1"/>
          </p:cNvSpPr>
          <p:nvPr/>
        </p:nvSpPr>
        <p:spPr bwMode="auto">
          <a:xfrm>
            <a:off x="1484948" y="4729163"/>
            <a:ext cx="716280" cy="414020"/>
          </a:xfrm>
          <a:prstGeom prst="rect">
            <a:avLst/>
          </a:prstGeom>
          <a:noFill/>
          <a:ln w="9525">
            <a:noFill/>
            <a:miter lim="800000"/>
          </a:ln>
          <a:effectLst/>
        </p:spPr>
        <p:txBody>
          <a:bodyPr wrap="none">
            <a:spAutoFit/>
          </a:bodyPr>
          <a:lstStyle/>
          <a:p>
            <a:pPr marR="0" defTabSz="914400" eaLnBrk="1" hangingPunct="1">
              <a:spcBef>
                <a:spcPct val="50000"/>
              </a:spcBef>
              <a:buClrTx/>
              <a:buSzTx/>
              <a:buFontTx/>
              <a:defRPr/>
            </a:pPr>
            <a:r>
              <a:rPr kumimoji="1" lang="zh-CN" altLang="en-US" sz="2100" kern="1200" cap="none" spc="0" normalizeH="0" baseline="0" noProof="0">
                <a:solidFill>
                  <a:srgbClr val="FAF400"/>
                </a:solidFill>
                <a:effectLst>
                  <a:outerShdw blurRad="38100" dist="38100" dir="2700000" algn="tl">
                    <a:srgbClr val="000000"/>
                  </a:outerShdw>
                </a:effectLst>
                <a:latin typeface="Times New Roman" panose="02020603050405020304" pitchFamily="18" charset="0"/>
                <a:ea typeface="华文新魏" panose="02010800040101010101" pitchFamily="2" charset="-122"/>
                <a:cs typeface="+mn-cs"/>
              </a:rPr>
              <a:t>杨锐</a:t>
            </a:r>
            <a:endParaRPr kumimoji="1" lang="zh-CN" altLang="en-US" sz="2100" kern="1200" cap="none" spc="0" normalizeH="0" baseline="0" noProof="0">
              <a:solidFill>
                <a:srgbClr val="FAF400"/>
              </a:solidFill>
              <a:effectLst>
                <a:outerShdw blurRad="38100" dist="38100" dir="2700000" algn="tl">
                  <a:srgbClr val="000000"/>
                </a:outerShdw>
              </a:effectLst>
              <a:latin typeface="Times New Roman" panose="02020603050405020304" pitchFamily="18" charset="0"/>
              <a:ea typeface="华文新魏" panose="02010800040101010101" pitchFamily="2" charset="-122"/>
              <a:cs typeface="+mn-cs"/>
            </a:endParaRPr>
          </a:p>
        </p:txBody>
      </p:sp>
      <p:sp>
        <p:nvSpPr>
          <p:cNvPr id="250896" name="Rectangle 16"/>
          <p:cNvSpPr>
            <a:spLocks noChangeArrowheads="1"/>
          </p:cNvSpPr>
          <p:nvPr/>
        </p:nvSpPr>
        <p:spPr bwMode="auto">
          <a:xfrm>
            <a:off x="1937861" y="2668905"/>
            <a:ext cx="4987290" cy="1609725"/>
          </a:xfrm>
          <a:prstGeom prst="rect">
            <a:avLst/>
          </a:prstGeom>
          <a:noFill/>
          <a:ln w="9525">
            <a:noFill/>
            <a:miter lim="800000"/>
          </a:ln>
          <a:effectLst/>
        </p:spPr>
        <p:txBody>
          <a:bodyPr wrap="square">
            <a:spAutoFit/>
          </a:bodyPr>
          <a:lstStyle/>
          <a:p>
            <a:pPr marL="0" marR="0" lvl="0" indent="0" algn="l" defTabSz="914400" rtl="0" fontAlgn="base">
              <a:lnSpc>
                <a:spcPts val="2960"/>
              </a:lnSpc>
              <a:spcBef>
                <a:spcPct val="0"/>
              </a:spcBef>
              <a:spcAft>
                <a:spcPct val="0"/>
              </a:spcAft>
              <a:buClrTx/>
              <a:buSzTx/>
              <a:buFontTx/>
              <a:buNone/>
              <a:defRPr/>
            </a:pPr>
            <a:r>
              <a:rPr kumimoji="1" lang="en-US" altLang="zh-CN" sz="2100" b="1" i="0"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楷体" panose="02010609060101010101" pitchFamily="49" charset="-122"/>
                <a:ea typeface="楷体" panose="02010609060101010101" pitchFamily="49" charset="-122"/>
                <a:cs typeface="楷体" panose="02010609060101010101" pitchFamily="49" charset="-122"/>
              </a:rPr>
              <a:t>    </a:t>
            </a:r>
            <a:r>
              <a:rPr kumimoji="1" lang="zh-CN" altLang="en-US" sz="2100" b="1" i="0"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楷体" panose="02010609060101010101" pitchFamily="49" charset="-122"/>
                <a:ea typeface="楷体" panose="02010609060101010101" pitchFamily="49" charset="-122"/>
                <a:cs typeface="楷体" panose="02010609060101010101" pitchFamily="49" charset="-122"/>
              </a:rPr>
              <a:t>我们自古以来，就有埋头苦干的人，就有拼命硬干的人，就有为民请命的人，就有舍身求法的人，这就是中国的脊梁。</a:t>
            </a:r>
            <a:endParaRPr kumimoji="1" lang="zh-CN" altLang="en-US" sz="2100" b="1" i="0"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楷体" pitchFamily="49" charset="-122"/>
              <a:ea typeface="楷体" pitchFamily="49" charset="-122"/>
              <a:cs typeface="楷体" panose="02010609060101010101" pitchFamily="49" charset="-122"/>
            </a:endParaRPr>
          </a:p>
          <a:p>
            <a:pPr marL="0" marR="0" lvl="0" indent="0" algn="l" defTabSz="914400" rtl="0" fontAlgn="base">
              <a:lnSpc>
                <a:spcPts val="2960"/>
              </a:lnSpc>
              <a:spcBef>
                <a:spcPct val="0"/>
              </a:spcBef>
              <a:spcAft>
                <a:spcPct val="0"/>
              </a:spcAft>
              <a:buClrTx/>
              <a:buSzTx/>
              <a:buFontTx/>
              <a:buNone/>
              <a:defRPr/>
            </a:pPr>
            <a:r>
              <a:rPr kumimoji="1" lang="zh-CN" altLang="en-US" sz="2100" b="1" i="0"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楷体" panose="02010609060101010101" pitchFamily="49" charset="-122"/>
                <a:ea typeface="楷体" panose="02010609060101010101" pitchFamily="49" charset="-122"/>
                <a:cs typeface="楷体" panose="02010609060101010101" pitchFamily="49" charset="-122"/>
              </a:rPr>
              <a:t>                           </a:t>
            </a:r>
            <a:r>
              <a:rPr kumimoji="1" lang="en-US" altLang="zh-CN" sz="2100" b="1" i="0"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100" b="1" i="0"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楷体" panose="02010609060101010101" pitchFamily="49" charset="-122"/>
                <a:ea typeface="楷体" panose="02010609060101010101" pitchFamily="49" charset="-122"/>
                <a:cs typeface="楷体" panose="02010609060101010101" pitchFamily="49" charset="-122"/>
              </a:rPr>
              <a:t>鲁迅</a:t>
            </a:r>
            <a:endParaRPr kumimoji="1" lang="zh-CN" altLang="en-US" sz="2100" b="1" i="0" strike="noStrike" kern="1200" cap="none" spc="0" normalizeH="0" baseline="0" noProof="0">
              <a:ln>
                <a:noFill/>
              </a:ln>
              <a:solidFill>
                <a:schemeClr val="tx1"/>
              </a:solidFill>
              <a:effectLst>
                <a:outerShdw blurRad="38100" dist="38100" dir="2700000" algn="tl">
                  <a:srgbClr val="000000">
                    <a:alpha val="43137"/>
                  </a:srgbClr>
                </a:outerShdw>
              </a:effectLst>
              <a:uLnTx/>
              <a:uFillTx/>
              <a:latin typeface="楷体" panose="02010609060101010101" pitchFamily="49" charset="-122"/>
              <a:ea typeface="楷体" panose="02010609060101010101" pitchFamily="49" charset="-122"/>
              <a:cs typeface="楷体" panose="02010609060101010101" pitchFamily="49" charset="-122"/>
            </a:endParaRPr>
          </a:p>
        </p:txBody>
      </p:sp>
      <p:sp>
        <p:nvSpPr>
          <p:cNvPr id="10" name="标题 3"/>
          <p:cNvSpPr>
            <a:spLocks noGrp="1"/>
          </p:cNvSpPr>
          <p:nvPr/>
        </p:nvSpPr>
        <p:spPr>
          <a:xfrm>
            <a:off x="221280" y="719421"/>
            <a:ext cx="4715616" cy="530888"/>
          </a:xfrm>
          <a:prstGeom prst="rect">
            <a:avLst/>
          </a:prstGeom>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微软雅黑" panose="020b0503020204020204" charset="-122"/>
                <a:ea typeface="微软雅黑" panose="020b0503020204020204" charset="-122"/>
                <a:cs typeface="微软雅黑" panose="020b0503020204020204" charset="-122"/>
              </a:rPr>
              <a:t>戊戌变法</a:t>
            </a:r>
            <a:r>
              <a:rPr lang="en-US" altLang="zh-CN" sz="2700" b="1">
                <a:solidFill>
                  <a:schemeClr val="tx1"/>
                </a:solidFill>
                <a:latin typeface="微软雅黑" panose="020b0503020204020204" charset="-122"/>
                <a:ea typeface="微软雅黑" panose="020b0503020204020204" charset="-122"/>
                <a:cs typeface="微软雅黑" panose="020b0503020204020204" charset="-122"/>
              </a:rPr>
              <a:t>——</a:t>
            </a:r>
            <a:r>
              <a:rPr lang="zh-CN" altLang="en-US" sz="2700" b="1">
                <a:solidFill>
                  <a:schemeClr val="tx1"/>
                </a:solidFill>
                <a:latin typeface="微软雅黑" panose="020b0503020204020204" charset="-122"/>
                <a:ea typeface="微软雅黑" panose="020b0503020204020204" charset="-122"/>
                <a:cs typeface="微软雅黑" panose="020b0503020204020204" charset="-122"/>
              </a:rPr>
              <a:t>戊戌政变</a:t>
            </a:r>
            <a:endParaRPr lang="zh-CN" altLang="en-US" sz="2700" b="1">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12" name="圆角矩形 11"/>
          <p:cNvSpPr/>
          <p:nvPr/>
        </p:nvSpPr>
        <p:spPr>
          <a:xfrm>
            <a:off x="368141" y="5222081"/>
            <a:ext cx="8431054" cy="670560"/>
          </a:xfrm>
          <a:prstGeom prst="roundRect">
            <a:avLst/>
          </a:prstGeom>
          <a:solidFill>
            <a:schemeClr val="accent6">
              <a:lumMod val="20000"/>
              <a:lumOff val="80000"/>
            </a:schemeClr>
          </a:solidFill>
          <a:ln w="38100" cmpd="thinThick"/>
        </p:spPr>
        <p:style>
          <a:lnRef idx="1">
            <a:schemeClr val="accent6"/>
          </a:lnRef>
          <a:fillRef idx="2">
            <a:schemeClr val="accent6"/>
          </a:fillRef>
          <a:effectRef idx="1">
            <a:schemeClr val="accent6"/>
          </a:effectRef>
          <a:fontRef idx="minor">
            <a:schemeClr val="dk1"/>
          </a:fontRef>
        </p:style>
        <p:txBody>
          <a:bodyPr anchor="ctr"/>
          <a:lstStyle/>
          <a:p>
            <a:pPr marL="457200" indent="-457200">
              <a:buFont typeface="Wingdings" panose="05000000000000000000"/>
              <a:buChar char="Ø"/>
            </a:pPr>
            <a:r>
              <a:rPr lang="zh-CN" altLang="en-US" sz="1800" b="1">
                <a:solidFill>
                  <a:schemeClr val="tx1"/>
                </a:solidFill>
                <a:latin typeface="黑体" panose="02010609060101010101" pitchFamily="2" charset="-122"/>
                <a:ea typeface="黑体" panose="02010609060101010101" pitchFamily="2" charset="-122"/>
                <a:sym typeface="+mn-ea"/>
              </a:rPr>
              <a:t>课堂讨论：六君子被杀后，时人评论 </a:t>
            </a:r>
            <a:r>
              <a:rPr lang="zh-CN" altLang="en-US" sz="1800" b="1">
                <a:solidFill>
                  <a:schemeClr val="tx1"/>
                </a:solidFill>
                <a:latin typeface="Arial" panose="020b0604020202020204" pitchFamily="34" charset="0"/>
                <a:ea typeface="黑体" panose="02010609060101010101" pitchFamily="2" charset="-122"/>
                <a:sym typeface="+mn-ea"/>
              </a:rPr>
              <a:t>“</a:t>
            </a:r>
            <a:r>
              <a:rPr lang="zh-CN" altLang="en-US" sz="1800" b="1">
                <a:solidFill>
                  <a:schemeClr val="tx1"/>
                </a:solidFill>
                <a:latin typeface="黑体" panose="02010609060101010101" pitchFamily="2" charset="-122"/>
                <a:ea typeface="黑体" panose="02010609060101010101" pitchFamily="2" charset="-122"/>
                <a:sym typeface="+mn-ea"/>
              </a:rPr>
              <a:t> 谭嗣同待死，杨深秀寻死 </a:t>
            </a:r>
            <a:r>
              <a:rPr lang="zh-CN" altLang="en-US" sz="1800" b="1">
                <a:solidFill>
                  <a:schemeClr val="tx1"/>
                </a:solidFill>
                <a:latin typeface="Arial" panose="020b0604020202020204" pitchFamily="34" charset="0"/>
                <a:ea typeface="黑体" panose="02010609060101010101" pitchFamily="2" charset="-122"/>
                <a:sym typeface="+mn-ea"/>
              </a:rPr>
              <a:t>”</a:t>
            </a:r>
            <a:r>
              <a:rPr lang="zh-CN" altLang="en-US" sz="1800" b="1">
                <a:solidFill>
                  <a:schemeClr val="tx1"/>
                </a:solidFill>
                <a:latin typeface="黑体" panose="02010609060101010101" pitchFamily="2" charset="-122"/>
                <a:ea typeface="黑体" panose="02010609060101010101" pitchFamily="2" charset="-122"/>
                <a:sym typeface="+mn-ea"/>
              </a:rPr>
              <a:t>，你怎么看待谭、杨二位的献身精神？</a:t>
            </a:r>
            <a:endParaRPr kumimoji="0" lang="zh-CN" altLang="en-US" sz="1800" b="0" i="0" u="none" strike="noStrike" kern="1200" cap="none" spc="0" normalizeH="0" baseline="0" noProof="0">
              <a:ln>
                <a:noFill/>
              </a:ln>
              <a:solidFill>
                <a:schemeClr val="dk1"/>
              </a:solidFill>
              <a:effectLst/>
              <a:uLnTx/>
              <a:uFillTx/>
              <a:latin typeface="+mn-lt"/>
              <a:ea typeface="+mn-ea"/>
              <a:cs typeface="+mn-cs"/>
            </a:endParaRPr>
          </a:p>
        </p:txBody>
      </p:sp>
      <p:sp>
        <p:nvSpPr>
          <p:cNvPr id="7" name="标题 3"/>
          <p:cNvSpPr>
            <a:spLocks noGrp="1"/>
          </p:cNvSpPr>
          <p:nvPr/>
        </p:nvSpPr>
        <p:spPr>
          <a:xfrm>
            <a:off x="368600" y="188561"/>
            <a:ext cx="4715616" cy="530888"/>
          </a:xfrm>
          <a:prstGeom prst="rect">
            <a:avLst/>
          </a:prstGeom>
          <a:solidFill>
            <a:schemeClr val="accent3">
              <a:lumMod val="40000"/>
              <a:lumOff val="60000"/>
            </a:schemeClr>
          </a:solidFill>
          <a:ln>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4</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）戊戌变法</a:t>
            </a:r>
            <a:r>
              <a:rPr lang="zh-CN" sz="2700" b="1">
                <a:solidFill>
                  <a:schemeClr val="tx1"/>
                </a:solidFill>
                <a:latin typeface="黑体" panose="02010609060101010101" pitchFamily="2" charset="-122"/>
                <a:ea typeface="黑体" panose="02010609060101010101" pitchFamily="2" charset="-122"/>
                <a:cs typeface="黑体" panose="02010609060101010101" pitchFamily="2" charset="-122"/>
              </a:rPr>
              <a:t>的失败</a:t>
            </a:r>
            <a:endParaRPr lang="zh-CN"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9" presetClass="entr" presetSubtype="0" fill="hold" nodeType="afterEffect">
                                  <p:stCondLst>
                                    <p:cond delay="3000"/>
                                  </p:stCondLst>
                                  <p:childTnLst>
                                    <p:set>
                                      <p:cBhvr>
                                        <p:cTn id="6" dur="1" fill="hold">
                                          <p:stCondLst>
                                            <p:cond delay="0"/>
                                          </p:stCondLst>
                                        </p:cTn>
                                        <p:tgtEl>
                                          <p:spTgt spid="230413"/>
                                        </p:tgtEl>
                                        <p:attrNameLst>
                                          <p:attrName>style.visibility</p:attrName>
                                        </p:attrNameLst>
                                      </p:cBhvr>
                                      <p:to>
                                        <p:strVal val="visible"/>
                                      </p:to>
                                    </p:set>
                                    <p:animEffect transition="in" filter="dissolve">
                                      <p:cBhvr>
                                        <p:cTn id="7" dur="500"/>
                                        <p:tgtEl>
                                          <p:spTgt spid="230413"/>
                                        </p:tgtEl>
                                      </p:cBhvr>
                                    </p:animEffect>
                                  </p:childTnLst>
                                </p:cTn>
                              </p:par>
                            </p:childTnLst>
                          </p:cTn>
                        </p:par>
                        <p:par>
                          <p:cTn id="8" fill="hold" nodeType="afterGroup">
                            <p:stCondLst>
                              <p:cond delay="3500"/>
                            </p:stCondLst>
                            <p:childTnLst>
                              <p:par>
                                <p:cTn id="9" presetID="22" presetClass="entr" presetSubtype="1" fill="hold" nodeType="afterEffect">
                                  <p:stCondLst>
                                    <p:cond delay="350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nodeType="afterGroup">
                            <p:stCondLst>
                              <p:cond delay="7500"/>
                            </p:stCondLst>
                            <p:childTnLst>
                              <p:par>
                                <p:cTn id="13" presetID="9" presetClass="entr" presetSubtype="0" fill="hold" nodeType="afterEffect">
                                  <p:stCondLst>
                                    <p:cond delay="4000"/>
                                  </p:stCondLst>
                                  <p:childTnLst>
                                    <p:set>
                                      <p:cBhvr>
                                        <p:cTn id="14" dur="1" fill="hold">
                                          <p:stCondLst>
                                            <p:cond delay="0"/>
                                          </p:stCondLst>
                                        </p:cTn>
                                        <p:tgtEl>
                                          <p:spTgt spid="28"/>
                                        </p:tgtEl>
                                        <p:attrNameLst>
                                          <p:attrName>style.visibility</p:attrName>
                                        </p:attrNameLst>
                                      </p:cBhvr>
                                      <p:to>
                                        <p:strVal val="visible"/>
                                      </p:to>
                                    </p:set>
                                    <p:animEffect transition="in" filter="dissolve">
                                      <p:cBhvr>
                                        <p:cTn id="15" dur="500"/>
                                        <p:tgtEl>
                                          <p:spTgt spid="28"/>
                                        </p:tgtEl>
                                      </p:cBhvr>
                                    </p:animEffect>
                                  </p:childTnLst>
                                </p:cTn>
                              </p:par>
                            </p:childTnLst>
                          </p:cTn>
                        </p:par>
                        <p:par>
                          <p:cTn id="16" fill="hold" nodeType="afterGroup">
                            <p:stCondLst>
                              <p:cond delay="12000"/>
                            </p:stCondLst>
                            <p:childTnLst>
                              <p:par>
                                <p:cTn id="17" presetID="9" presetClass="entr" presetSubtype="0" fill="hold" nodeType="afterEffect">
                                  <p:stCondLst>
                                    <p:cond delay="4500"/>
                                  </p:stCondLst>
                                  <p:childTnLst>
                                    <p:set>
                                      <p:cBhvr>
                                        <p:cTn id="18" dur="1" fill="hold">
                                          <p:stCondLst>
                                            <p:cond delay="0"/>
                                          </p:stCondLst>
                                        </p:cTn>
                                        <p:tgtEl>
                                          <p:spTgt spid="29"/>
                                        </p:tgtEl>
                                        <p:attrNameLst>
                                          <p:attrName>style.visibility</p:attrName>
                                        </p:attrNameLst>
                                      </p:cBhvr>
                                      <p:to>
                                        <p:strVal val="visible"/>
                                      </p:to>
                                    </p:set>
                                    <p:animEffect transition="in" filter="dissolve">
                                      <p:cBhvr>
                                        <p:cTn id="19" dur="500"/>
                                        <p:tgtEl>
                                          <p:spTgt spid="29"/>
                                        </p:tgtEl>
                                      </p:cBhvr>
                                    </p:animEffect>
                                  </p:childTnLst>
                                </p:cTn>
                              </p:par>
                            </p:childTnLst>
                          </p:cTn>
                        </p:par>
                        <p:par>
                          <p:cTn id="20" fill="hold" nodeType="afterGroup">
                            <p:stCondLst>
                              <p:cond delay="17000"/>
                            </p:stCondLst>
                            <p:childTnLst>
                              <p:par>
                                <p:cTn id="21" presetID="9" presetClass="entr" presetSubtype="0" fill="hold" nodeType="afterEffect">
                                  <p:stCondLst>
                                    <p:cond delay="5000"/>
                                  </p:stCondLst>
                                  <p:childTnLst>
                                    <p:set>
                                      <p:cBhvr>
                                        <p:cTn id="22" dur="1" fill="hold">
                                          <p:stCondLst>
                                            <p:cond delay="0"/>
                                          </p:stCondLst>
                                        </p:cTn>
                                        <p:tgtEl>
                                          <p:spTgt spid="30"/>
                                        </p:tgtEl>
                                        <p:attrNameLst>
                                          <p:attrName>style.visibility</p:attrName>
                                        </p:attrNameLst>
                                      </p:cBhvr>
                                      <p:to>
                                        <p:strVal val="visible"/>
                                      </p:to>
                                    </p:set>
                                    <p:animEffect transition="in" filter="dissolve">
                                      <p:cBhvr>
                                        <p:cTn id="23" dur="500"/>
                                        <p:tgtEl>
                                          <p:spTgt spid="30"/>
                                        </p:tgtEl>
                                      </p:cBhvr>
                                    </p:animEffect>
                                  </p:childTnLst>
                                </p:cTn>
                              </p:par>
                            </p:childTnLst>
                          </p:cTn>
                        </p:par>
                        <p:par>
                          <p:cTn id="24" fill="hold" nodeType="afterGroup">
                            <p:stCondLst>
                              <p:cond delay="22500"/>
                            </p:stCondLst>
                            <p:childTnLst>
                              <p:par>
                                <p:cTn id="25" presetID="9" presetClass="entr" presetSubtype="0" fill="hold" nodeType="afterEffect">
                                  <p:stCondLst>
                                    <p:cond delay="5500"/>
                                  </p:stCondLst>
                                  <p:childTnLst>
                                    <p:set>
                                      <p:cBhvr>
                                        <p:cTn id="26" dur="1" fill="hold">
                                          <p:stCondLst>
                                            <p:cond delay="0"/>
                                          </p:stCondLst>
                                        </p:cTn>
                                        <p:tgtEl>
                                          <p:spTgt spid="31"/>
                                        </p:tgtEl>
                                        <p:attrNameLst>
                                          <p:attrName>style.visibility</p:attrName>
                                        </p:attrNameLst>
                                      </p:cBhvr>
                                      <p:to>
                                        <p:strVal val="visible"/>
                                      </p:to>
                                    </p:set>
                                    <p:animEffect transition="in" filter="dissolve">
                                      <p:cBhvr>
                                        <p:cTn id="27" dur="500"/>
                                        <p:tgtEl>
                                          <p:spTgt spid="31"/>
                                        </p:tgtEl>
                                      </p:cBhvr>
                                    </p:animEffect>
                                  </p:childTnLst>
                                </p:cTn>
                              </p:par>
                            </p:childTnLst>
                          </p:cTn>
                        </p:par>
                      </p:childTnLst>
                    </p:cTn>
                  </p:par>
                  <p:par>
                    <p:cTn id="28" fill="hold" nodeType="clickPar">
                      <p:stCondLst>
                        <p:cond delay="indefinite"/>
                        <p:cond evt="onBegin" delay="0">
                          <p:tn val="27"/>
                        </p:cond>
                      </p:stCondLst>
                      <p:childTnLst>
                        <p:par>
                          <p:cTn id="29" fill="hold" nodeType="afterGroup">
                            <p:stCondLst>
                              <p:cond delay="0"/>
                            </p:stCondLst>
                            <p:childTnLst>
                              <p:par>
                                <p:cTn id="30" presetID="27" presetClass="entr" presetSubtype="0" fill="hold" grpId="0" nodeType="clickEffect">
                                  <p:stCondLst>
                                    <p:cond delay="0"/>
                                  </p:stCondLst>
                                  <p:iterate type="lt">
                                    <p:tmPct val="50000"/>
                                  </p:iterate>
                                  <p:childTnLst>
                                    <p:set>
                                      <p:cBhvr>
                                        <p:cTn id="31" dur="1" fill="hold">
                                          <p:stCondLst>
                                            <p:cond delay="0"/>
                                          </p:stCondLst>
                                        </p:cTn>
                                        <p:tgtEl>
                                          <p:spTgt spid="250896"/>
                                        </p:tgtEl>
                                        <p:attrNameLst>
                                          <p:attrName>style.visibility</p:attrName>
                                        </p:attrNameLst>
                                      </p:cBhvr>
                                      <p:to>
                                        <p:strVal val="visible"/>
                                      </p:to>
                                    </p:set>
                                    <p:anim calcmode="discrete" valueType="clr">
                                      <p:cBhvr override="childStyle">
                                        <p:cTn id="32" dur="80"/>
                                        <p:tgtEl>
                                          <p:spTgt spid="250896"/>
                                        </p:tgtEl>
                                        <p:attrNameLst>
                                          <p:attrName>style.color</p:attrName>
                                        </p:attrNameLst>
                                      </p:cBhvr>
                                      <p:tavLst>
                                        <p:tav tm="0">
                                          <p:val>
                                            <p:clrVal>
                                              <a:schemeClr val="accent2"/>
                                            </p:clrVal>
                                          </p:val>
                                        </p:tav>
                                        <p:tav tm="50000">
                                          <p:val>
                                            <p:clrVal>
                                              <a:schemeClr val="hlink"/>
                                            </p:clrVal>
                                          </p:val>
                                        </p:tav>
                                      </p:tavLst>
                                    </p:anim>
                                    <p:anim calcmode="discrete" valueType="clr">
                                      <p:cBhvr>
                                        <p:cTn id="33" dur="80"/>
                                        <p:tgtEl>
                                          <p:spTgt spid="250896"/>
                                        </p:tgtEl>
                                        <p:attrNameLst>
                                          <p:attrName>fillcolor</p:attrName>
                                        </p:attrNameLst>
                                      </p:cBhvr>
                                      <p:tavLst>
                                        <p:tav tm="0">
                                          <p:val>
                                            <p:clrVal>
                                              <a:schemeClr val="accent2"/>
                                            </p:clrVal>
                                          </p:val>
                                        </p:tav>
                                        <p:tav tm="50000">
                                          <p:val>
                                            <p:clrVal>
                                              <a:schemeClr val="hlink"/>
                                            </p:clrVal>
                                          </p:val>
                                        </p:tav>
                                      </p:tavLst>
                                    </p:anim>
                                    <p:set>
                                      <p:cBhvr>
                                        <p:cTn id="34" dur="80"/>
                                        <p:tgtEl>
                                          <p:spTgt spid="25089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896"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15363" name="文本框 15362"/>
          <p:cNvSpPr txBox="1"/>
          <p:nvPr/>
        </p:nvSpPr>
        <p:spPr>
          <a:xfrm>
            <a:off x="4721225" y="1319689"/>
            <a:ext cx="4060825" cy="3940493"/>
          </a:xfrm>
          <a:prstGeom prst="rect">
            <a:avLst/>
          </a:prstGeom>
          <a:noFill/>
          <a:ln w="9525">
            <a:noFill/>
          </a:ln>
        </p:spPr>
        <p:txBody>
          <a:bodyPr vert="eaVert" wrap="square">
            <a:spAutoFit/>
          </a:bodyPr>
          <a:lstStyle/>
          <a:p>
            <a:pPr>
              <a:spcBef>
                <a:spcPct val="50000"/>
              </a:spcBef>
            </a:pPr>
            <a:r>
              <a:rPr lang="zh-CN" altLang="en-US" sz="3600" b="1">
                <a:solidFill>
                  <a:srgbClr val="FF0000"/>
                </a:solidFill>
                <a:latin typeface="Arial" panose="020b0604020202020204" pitchFamily="34" charset="0"/>
                <a:ea typeface="华文新魏" panose="02010800040101010101" pitchFamily="2" charset="-122"/>
                <a:sym typeface="+mn-ea"/>
              </a:rPr>
              <a:t>望门投止思张俭，</a:t>
            </a:r>
            <a:endParaRPr lang="zh-CN" altLang="en-US" sz="3600" b="1">
              <a:latin typeface="Arial" panose="020b0604020202020204" pitchFamily="34" charset="0"/>
              <a:ea typeface="黑体" panose="02010609060101010101" pitchFamily="2" charset="-122"/>
            </a:endParaRPr>
          </a:p>
          <a:p>
            <a:pPr>
              <a:spcBef>
                <a:spcPct val="50000"/>
              </a:spcBef>
            </a:pPr>
            <a:r>
              <a:rPr lang="zh-CN" altLang="en-US" sz="3600" b="1">
                <a:solidFill>
                  <a:srgbClr val="FF0000"/>
                </a:solidFill>
                <a:latin typeface="Arial" panose="020b0604020202020204" pitchFamily="34" charset="0"/>
                <a:ea typeface="华文新魏" panose="02010800040101010101" pitchFamily="2" charset="-122"/>
                <a:sym typeface="+mn-ea"/>
              </a:rPr>
              <a:t>忍死须臾待杜根。</a:t>
            </a:r>
            <a:endParaRPr lang="zh-CN" altLang="en-US" sz="3600" b="1">
              <a:solidFill>
                <a:srgbClr val="FF0000"/>
              </a:solidFill>
              <a:latin typeface="Arial" panose="020b0604020202020204" pitchFamily="34" charset="0"/>
              <a:ea typeface="华文新魏" pitchFamily="2" charset="-122"/>
            </a:endParaRPr>
          </a:p>
          <a:p>
            <a:pPr>
              <a:spcBef>
                <a:spcPct val="50000"/>
              </a:spcBef>
            </a:pPr>
            <a:r>
              <a:rPr lang="zh-CN" altLang="en-US" sz="3600" b="1">
                <a:solidFill>
                  <a:srgbClr val="FF0000"/>
                </a:solidFill>
                <a:latin typeface="Arial" panose="020b0604020202020204" pitchFamily="34" charset="0"/>
                <a:ea typeface="华文新魏" panose="02010800040101010101" pitchFamily="2" charset="-122"/>
              </a:rPr>
              <a:t>我自横刀向天笑，</a:t>
            </a:r>
            <a:endParaRPr lang="zh-CN" altLang="en-US" sz="3600" b="1">
              <a:solidFill>
                <a:srgbClr val="FF0000"/>
              </a:solidFill>
              <a:latin typeface="Arial" panose="020b0604020202020204" pitchFamily="34" charset="0"/>
              <a:ea typeface="华文新魏" panose="02010800040101010101" pitchFamily="2" charset="-122"/>
            </a:endParaRPr>
          </a:p>
          <a:p>
            <a:pPr>
              <a:spcBef>
                <a:spcPct val="50000"/>
              </a:spcBef>
            </a:pPr>
            <a:r>
              <a:rPr lang="zh-CN" altLang="en-US" sz="3600" b="1">
                <a:solidFill>
                  <a:srgbClr val="FF0000"/>
                </a:solidFill>
                <a:latin typeface="Arial" panose="020b0604020202020204" pitchFamily="34" charset="0"/>
                <a:ea typeface="华文新魏" panose="02010800040101010101" pitchFamily="2" charset="-122"/>
              </a:rPr>
              <a:t>去留肝胆两昆仑。</a:t>
            </a:r>
            <a:endParaRPr lang="zh-CN" altLang="en-US" sz="3600" b="1">
              <a:solidFill>
                <a:srgbClr val="FF0000"/>
              </a:solidFill>
              <a:latin typeface="Arial" panose="020b0604020202020204" pitchFamily="34" charset="0"/>
              <a:ea typeface="华文新魏" panose="02010800040101010101" pitchFamily="2" charset="-122"/>
            </a:endParaRPr>
          </a:p>
          <a:p>
            <a:pPr>
              <a:spcBef>
                <a:spcPct val="50000"/>
              </a:spcBef>
            </a:pPr>
            <a:r>
              <a:rPr lang="zh-CN" altLang="en-US" sz="3600" b="1">
                <a:solidFill>
                  <a:srgbClr val="FF0000"/>
                </a:solidFill>
                <a:latin typeface="Arial" panose="020b0604020202020204" pitchFamily="34" charset="0"/>
                <a:ea typeface="华文新魏" panose="02010800040101010101" pitchFamily="2" charset="-122"/>
                <a:sym typeface="+mn-ea"/>
              </a:rPr>
              <a:t>        ——谭嗣同</a:t>
            </a:r>
            <a:endParaRPr lang="zh-CN" altLang="en-US" sz="3600" b="1">
              <a:solidFill>
                <a:srgbClr val="FF0000"/>
              </a:solidFill>
              <a:latin typeface="Arial" panose="020b0604020202020204" pitchFamily="34" charset="0"/>
              <a:ea typeface="华文新魏" panose="02010800040101010101" pitchFamily="2" charset="-122"/>
            </a:endParaRPr>
          </a:p>
        </p:txBody>
      </p:sp>
      <p:pic>
        <p:nvPicPr>
          <p:cNvPr id="15364" name="图片 15363" descr="kuaizai"/>
          <p:cNvPicPr>
            <a:picLocks noChangeAspect="1"/>
          </p:cNvPicPr>
          <p:nvPr/>
        </p:nvPicPr>
        <p:blipFill>
          <a:blip r:embed="rId2"/>
          <a:stretch>
            <a:fillRect/>
          </a:stretch>
        </p:blipFill>
        <p:spPr>
          <a:xfrm>
            <a:off x="447675" y="1530668"/>
            <a:ext cx="3890486" cy="3147060"/>
          </a:xfrm>
          <a:prstGeom prst="rect">
            <a:avLst/>
          </a:prstGeom>
          <a:noFill/>
          <a:ln w="9525">
            <a:noFill/>
          </a:ln>
        </p:spPr>
      </p:pic>
      <p:sp>
        <p:nvSpPr>
          <p:cNvPr id="15365" name="文本框 15364"/>
          <p:cNvSpPr txBox="1"/>
          <p:nvPr/>
        </p:nvSpPr>
        <p:spPr>
          <a:xfrm>
            <a:off x="1314450" y="971550"/>
            <a:ext cx="3086100" cy="106680"/>
          </a:xfrm>
          <a:prstGeom prst="rect">
            <a:avLst/>
          </a:prstGeom>
          <a:noFill/>
          <a:ln w="9525">
            <a:noFill/>
          </a:ln>
        </p:spPr>
        <p:txBody>
          <a:bodyPr>
            <a:spAutoFit/>
          </a:bodyPr>
          <a:lstStyle/>
          <a:p>
            <a:pPr>
              <a:spcBef>
                <a:spcPct val="50000"/>
              </a:spcBef>
            </a:pPr>
            <a:endParaRPr sz="100">
              <a:latin typeface="Arial" panose="020b0604020202020204" pitchFamily="34" charset="0"/>
              <a:ea typeface="黑体" panose="02010609060101010101" pitchFamily="2" charset="-122"/>
            </a:endParaRPr>
          </a:p>
        </p:txBody>
      </p:sp>
      <p:sp>
        <p:nvSpPr>
          <p:cNvPr id="4" name="标题 3"/>
          <p:cNvSpPr>
            <a:spLocks noGrp="1"/>
          </p:cNvSpPr>
          <p:nvPr/>
        </p:nvSpPr>
        <p:spPr>
          <a:xfrm>
            <a:off x="142540" y="999456"/>
            <a:ext cx="4715616" cy="530888"/>
          </a:xfrm>
          <a:prstGeom prst="rect">
            <a:avLst/>
          </a:prstGeom>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微软雅黑" panose="020b0503020204020204" charset="-122"/>
                <a:ea typeface="微软雅黑" panose="020b0503020204020204" charset="-122"/>
                <a:cs typeface="微软雅黑" panose="020b0503020204020204" charset="-122"/>
              </a:rPr>
              <a:t>戊戌变法</a:t>
            </a:r>
            <a:r>
              <a:rPr lang="en-US" altLang="zh-CN" sz="2700" b="1">
                <a:solidFill>
                  <a:schemeClr val="tx1"/>
                </a:solidFill>
                <a:latin typeface="微软雅黑" panose="020b0503020204020204" charset="-122"/>
                <a:ea typeface="微软雅黑" panose="020b0503020204020204" charset="-122"/>
                <a:cs typeface="微软雅黑" panose="020b0503020204020204" charset="-122"/>
              </a:rPr>
              <a:t>——</a:t>
            </a:r>
            <a:r>
              <a:rPr lang="zh-CN" altLang="en-US" sz="2700" b="1">
                <a:solidFill>
                  <a:schemeClr val="tx1"/>
                </a:solidFill>
                <a:latin typeface="微软雅黑" panose="020b0503020204020204" charset="-122"/>
                <a:ea typeface="微软雅黑" panose="020b0503020204020204" charset="-122"/>
                <a:cs typeface="微软雅黑" panose="020b0503020204020204" charset="-122"/>
              </a:rPr>
              <a:t>无力回天</a:t>
            </a:r>
            <a:endParaRPr lang="zh-CN" altLang="en-US" sz="2700" b="1">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5" name="圆角矩形 4"/>
          <p:cNvSpPr/>
          <p:nvPr/>
        </p:nvSpPr>
        <p:spPr>
          <a:xfrm>
            <a:off x="419100" y="4955858"/>
            <a:ext cx="8484870" cy="876300"/>
          </a:xfrm>
          <a:prstGeom prst="round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2700" b="1">
                <a:solidFill>
                  <a:schemeClr val="bg1"/>
                </a:solidFill>
                <a:latin typeface="方正楷体_GBK" panose="02010600030101010101" charset="-122"/>
                <a:ea typeface="方正楷体_GBK" panose="02010600030101010101" charset="-122"/>
                <a:cs typeface="方正楷体_GBK" panose="02010600030101010101" charset="-122"/>
                <a:sym typeface="+mn-ea"/>
              </a:rPr>
              <a:t>   </a:t>
            </a:r>
            <a:r>
              <a:rPr lang="zh-CN" altLang="en-US" sz="2400" b="1">
                <a:solidFill>
                  <a:schemeClr val="bg1"/>
                </a:solidFill>
                <a:latin typeface="楷体" panose="02010609060101010101" pitchFamily="49" charset="-122"/>
                <a:ea typeface="楷体" panose="02010609060101010101" pitchFamily="49" charset="-122"/>
                <a:cs typeface="方正楷体_GBK" panose="02010600030101010101" charset="-122"/>
                <a:sym typeface="+mn-ea"/>
              </a:rPr>
              <a:t>各国变法无不从流血而成，今日中国未闻有因变法而流血者，此国之所以不昌也。有之，请自嗣同始！</a:t>
            </a:r>
            <a:endParaRPr lang="zh-CN" altLang="en-US" sz="2400" b="1">
              <a:solidFill>
                <a:schemeClr val="bg1"/>
              </a:solidFill>
              <a:latin typeface="楷体" pitchFamily="49" charset="-122"/>
              <a:ea typeface="楷体" pitchFamily="49" charset="-122"/>
              <a:cs typeface="方正楷体_GBK" panose="02010600030101010101" charset="-122"/>
              <a:sym typeface="+mn-ea"/>
            </a:endParaRPr>
          </a:p>
        </p:txBody>
      </p:sp>
    </p:spTree>
  </p:cSld>
  <p:clrMapOvr>
    <a:masterClrMapping/>
  </p:clrMapOvr>
  <p:transition/>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2" name="文本框 1"/>
          <p:cNvSpPr txBox="1"/>
          <p:nvPr/>
        </p:nvSpPr>
        <p:spPr>
          <a:xfrm>
            <a:off x="502920" y="1524953"/>
            <a:ext cx="3501866" cy="4869815"/>
          </a:xfrm>
          <a:prstGeom prst="rect">
            <a:avLst/>
          </a:prstGeom>
          <a:noFill/>
        </p:spPr>
        <p:txBody>
          <a:bodyPr wrap="square" rtlCol="0" anchor="t">
            <a:spAutoFit/>
          </a:bodyPr>
          <a:lstStyle/>
          <a:p>
            <a:pPr fontAlgn="auto">
              <a:lnSpc>
                <a:spcPts val="4140"/>
              </a:lnSpc>
            </a:pPr>
            <a:r>
              <a:rPr lang="en-US" altLang="zh-CN" sz="2700" b="1" noProof="0">
                <a:effectLst>
                  <a:outerShdw blurRad="38100" dist="38100" dir="2700000" algn="tl">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400" b="1" noProof="0">
                <a:effectLst/>
                <a:latin typeface="楷体" panose="02010609060101010101" pitchFamily="49" charset="-122"/>
                <a:ea typeface="楷体" panose="02010609060101010101" pitchFamily="49" charset="-122"/>
                <a:cs typeface="楷体" panose="02010609060101010101" pitchFamily="49" charset="-122"/>
                <a:sym typeface="+mn-ea"/>
              </a:rPr>
              <a:t>戊戌变法的失败证明：资产阶级改良道路在半殖民地半封建社会的中国是行不通的，中国要想实现真正的民族独立与国家富强，就必须以暴力革命的形式推翻清政府，建立真正的民主共和国。</a:t>
            </a:r>
            <a:endParaRPr lang="zh-CN" altLang="en-US" sz="2400" b="1" noProof="0">
              <a:effectLst/>
              <a:latin typeface="楷体" pitchFamily="49" charset="-122"/>
              <a:ea typeface="楷体" pitchFamily="49" charset="-122"/>
              <a:cs typeface="楷体" panose="02010609060101010101" pitchFamily="49" charset="-122"/>
              <a:sym typeface="+mn-ea"/>
            </a:endParaRPr>
          </a:p>
        </p:txBody>
      </p:sp>
      <p:sp>
        <p:nvSpPr>
          <p:cNvPr id="3" name="标题 3"/>
          <p:cNvSpPr>
            <a:spLocks noGrp="1"/>
          </p:cNvSpPr>
          <p:nvPr/>
        </p:nvSpPr>
        <p:spPr>
          <a:xfrm>
            <a:off x="142540" y="999456"/>
            <a:ext cx="4715616" cy="530888"/>
          </a:xfrm>
          <a:prstGeom prst="rect">
            <a:avLst/>
          </a:prstGeom>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微软雅黑" panose="020b0503020204020204" charset="-122"/>
                <a:ea typeface="微软雅黑" panose="020b0503020204020204" charset="-122"/>
                <a:cs typeface="微软雅黑" panose="020b0503020204020204" charset="-122"/>
              </a:rPr>
              <a:t>戊戌变法</a:t>
            </a:r>
            <a:r>
              <a:rPr lang="en-US" altLang="zh-CN" sz="2700" b="1">
                <a:solidFill>
                  <a:schemeClr val="tx1"/>
                </a:solidFill>
                <a:latin typeface="微软雅黑" panose="020b0503020204020204" charset="-122"/>
                <a:ea typeface="微软雅黑" panose="020b0503020204020204" charset="-122"/>
                <a:cs typeface="微软雅黑" panose="020b0503020204020204" charset="-122"/>
              </a:rPr>
              <a:t>——</a:t>
            </a:r>
            <a:r>
              <a:rPr lang="zh-CN" altLang="en-US" sz="2700" b="1">
                <a:solidFill>
                  <a:schemeClr val="tx1"/>
                </a:solidFill>
                <a:latin typeface="微软雅黑" panose="020b0503020204020204" charset="-122"/>
                <a:ea typeface="微软雅黑" panose="020b0503020204020204" charset="-122"/>
                <a:cs typeface="微软雅黑" panose="020b0503020204020204" charset="-122"/>
              </a:rPr>
              <a:t>痛定思痛</a:t>
            </a:r>
            <a:endParaRPr lang="zh-CN" altLang="en-US" sz="2700" b="1">
              <a:solidFill>
                <a:schemeClr val="tx1"/>
              </a:solidFill>
              <a:latin typeface="微软雅黑" panose="020b0503020204020204" charset="-122"/>
              <a:ea typeface="微软雅黑" panose="020b0503020204020204" charset="-122"/>
              <a:cs typeface="微软雅黑" panose="020b0503020204020204" charset="-122"/>
            </a:endParaRPr>
          </a:p>
        </p:txBody>
      </p:sp>
      <p:pic>
        <p:nvPicPr>
          <p:cNvPr id="5" name="图片 4"/>
          <p:cNvPicPr>
            <a:picLocks noChangeAspect="1"/>
          </p:cNvPicPr>
          <p:nvPr/>
        </p:nvPicPr>
        <p:blipFill>
          <a:blip r:embed="rId2"/>
          <a:stretch>
            <a:fillRect/>
          </a:stretch>
        </p:blipFill>
        <p:spPr>
          <a:xfrm>
            <a:off x="4063841" y="1674019"/>
            <a:ext cx="4578191" cy="3353753"/>
          </a:xfrm>
          <a:prstGeom prst="rect">
            <a:avLst/>
          </a:prstGeom>
          <a:ln w="12700" cmpd="sng">
            <a:solidFill>
              <a:schemeClr val="tx1"/>
            </a:solidFill>
            <a:prstDash val="solid"/>
          </a:ln>
          <a:effectLst>
            <a:outerShdw blurRad="63500" sx="102000" sy="102000" algn="ctr" rotWithShape="0">
              <a:prstClr val="black">
                <a:alpha val="40000"/>
              </a:prstClr>
            </a:outerShdw>
          </a:effectLst>
        </p:spPr>
      </p:pic>
      <p:sp>
        <p:nvSpPr>
          <p:cNvPr id="6" name="文本框 5"/>
          <p:cNvSpPr txBox="1"/>
          <p:nvPr/>
        </p:nvSpPr>
        <p:spPr>
          <a:xfrm>
            <a:off x="502920" y="5315903"/>
            <a:ext cx="8173403" cy="414020"/>
          </a:xfrm>
          <a:prstGeom prst="rect">
            <a:avLst/>
          </a:prstGeom>
          <a:solidFill>
            <a:schemeClr val="bg1">
              <a:lumMod val="85000"/>
            </a:schemeClr>
          </a:solidFill>
        </p:spPr>
        <p:txBody>
          <a:bodyPr wrap="square" rtlCol="0">
            <a:spAutoFit/>
          </a:bodyPr>
          <a:lstStyle/>
          <a:p>
            <a:pPr marL="285750" indent="-285750">
              <a:buFont typeface="Wingdings" panose="05000000000000000000"/>
              <a:buChar char="Ø"/>
            </a:pPr>
            <a:r>
              <a:rPr lang="en-US" altLang="zh-CN" sz="2100" b="1">
                <a:solidFill>
                  <a:schemeClr val="tx1"/>
                </a:solidFill>
                <a:latin typeface="黑体" panose="02010609060101010101" pitchFamily="2" charset="-122"/>
                <a:ea typeface="黑体" panose="02010609060101010101" pitchFamily="2" charset="-122"/>
              </a:rPr>
              <a:t> </a:t>
            </a:r>
            <a:r>
              <a:rPr lang="zh-CN" altLang="en-US" sz="2100" b="1">
                <a:solidFill>
                  <a:schemeClr val="tx1"/>
                </a:solidFill>
                <a:latin typeface="黑体" panose="02010609060101010101" pitchFamily="2" charset="-122"/>
                <a:ea typeface="黑体" panose="02010609060101010101" pitchFamily="2" charset="-122"/>
              </a:rPr>
              <a:t>探究：为什么戊戌变法会失败？这次变法给我们留下了哪些遗产？</a:t>
            </a:r>
            <a:endParaRPr lang="zh-CN" altLang="en-US" sz="2100" b="1">
              <a:solidFill>
                <a:schemeClr val="tx1"/>
              </a:solidFill>
              <a:latin typeface="黑体" panose="02010609060101010101" pitchFamily="2" charset="-122"/>
              <a:ea typeface="黑体" panose="02010609060101010101" pitchFamily="2" charset="-122"/>
            </a:endParaRPr>
          </a:p>
        </p:txBody>
      </p:sp>
    </p:spTree>
  </p:cSld>
  <p:clrMapOvr>
    <a:masterClrMapping/>
  </p:clrMapOvr>
  <p:transition/>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7" name="矩形 6"/>
          <p:cNvSpPr/>
          <p:nvPr/>
        </p:nvSpPr>
        <p:spPr>
          <a:xfrm>
            <a:off x="-20955" y="916305"/>
            <a:ext cx="9084945" cy="5257800"/>
          </a:xfrm>
          <a:prstGeom prst="rect">
            <a:avLst/>
          </a:prstGeom>
        </p:spPr>
        <p:txBody>
          <a:bodyPr wrap="square" lIns="91437" tIns="45718" rIns="91437" bIns="45718">
            <a:spAutoFit/>
          </a:bodyPr>
          <a:lstStyle/>
          <a:p>
            <a:pPr algn="just">
              <a:lnSpc>
                <a:spcPct val="120000"/>
              </a:lnSpc>
              <a:spcAft>
                <a:spcPct val="0"/>
              </a:spcAft>
              <a:tabLst>
                <a:tab pos="2430780"/>
              </a:tabLst>
            </a:pPr>
            <a:r>
              <a:rPr lang="zh-CN" altLang="zh-CN" sz="2800" b="1" kern="100">
                <a:solidFill>
                  <a:srgbClr val="0000FF"/>
                </a:solidFill>
                <a:latin typeface="Times New Roman" panose="02020603050405020304" pitchFamily="18" charset="0"/>
                <a:ea typeface="微软雅黑" panose="020b0503020204020204" charset="-122"/>
                <a:cs typeface="Times New Roman" panose="02020603050405020304" pitchFamily="18" charset="0"/>
              </a:rPr>
              <a:t>答案　</a:t>
            </a:r>
            <a:r>
              <a:rPr lang="en-US" altLang="zh-CN" sz="2800" b="1" kern="100">
                <a:solidFill>
                  <a:srgbClr val="C00000"/>
                </a:solidFill>
                <a:latin typeface="Times New Roman" panose="02020603050405020304" pitchFamily="18" charset="0"/>
                <a:cs typeface="Courier New" panose="02070309020205020404" pitchFamily="49" charset="0"/>
              </a:rPr>
              <a:t>(1)</a:t>
            </a:r>
            <a:r>
              <a:rPr lang="zh-CN" altLang="zh-CN" sz="2800" b="1" kern="100">
                <a:solidFill>
                  <a:srgbClr val="C00000"/>
                </a:solidFill>
                <a:latin typeface="Times New Roman" panose="02020603050405020304" pitchFamily="18" charset="0"/>
                <a:cs typeface="Times New Roman" panose="02020603050405020304" pitchFamily="18" charset="0"/>
              </a:rPr>
              <a:t>根本原因：资产阶级维新派势力过于弱小，而顽固派实力十分强大。</a:t>
            </a:r>
            <a:endParaRPr lang="zh-CN" altLang="zh-CN" sz="2800" b="1" kern="100">
              <a:latin typeface="宋体" pitchFamily="2" charset="-122"/>
              <a:ea typeface="宋体" panose="02010600030101010101" pitchFamily="2" charset="-122"/>
              <a:cs typeface="Courier New" panose="02070309020205020404" pitchFamily="49" charset="0"/>
            </a:endParaRPr>
          </a:p>
          <a:p>
            <a:pPr algn="just">
              <a:lnSpc>
                <a:spcPct val="120000"/>
              </a:lnSpc>
              <a:spcAft>
                <a:spcPct val="0"/>
              </a:spcAft>
              <a:tabLst>
                <a:tab pos="2430780"/>
              </a:tabLst>
            </a:pPr>
            <a:r>
              <a:rPr lang="en-US" altLang="zh-CN" sz="2800" b="1" kern="100">
                <a:solidFill>
                  <a:srgbClr val="C00000"/>
                </a:solidFill>
                <a:latin typeface="Times New Roman" panose="02020603050405020304" pitchFamily="18" charset="0"/>
                <a:cs typeface="Courier New" panose="02070309020205020404" pitchFamily="49" charset="0"/>
              </a:rPr>
              <a:t>(2)</a:t>
            </a:r>
            <a:r>
              <a:rPr lang="zh-CN" altLang="zh-CN" sz="2800" b="1" kern="100">
                <a:solidFill>
                  <a:srgbClr val="C00000"/>
                </a:solidFill>
                <a:latin typeface="Times New Roman" panose="02020603050405020304" pitchFamily="18" charset="0"/>
                <a:cs typeface="Times New Roman" panose="02020603050405020304" pitchFamily="18" charset="0"/>
              </a:rPr>
              <a:t>具体原因：</a:t>
            </a:r>
            <a:endParaRPr lang="zh-CN" altLang="zh-CN" sz="2800" b="1" kern="100">
              <a:solidFill>
                <a:srgbClr val="C00000"/>
              </a:solidFill>
              <a:latin typeface="Times New Roman" panose="02020603050405020304" pitchFamily="18" charset="0"/>
              <a:cs typeface="Times New Roman" panose="02020603050405020304" pitchFamily="18" charset="0"/>
            </a:endParaRPr>
          </a:p>
          <a:p>
            <a:pPr algn="just">
              <a:lnSpc>
                <a:spcPct val="120000"/>
              </a:lnSpc>
              <a:spcAft>
                <a:spcPct val="0"/>
              </a:spcAft>
              <a:tabLst>
                <a:tab pos="2430780"/>
              </a:tabLst>
            </a:pPr>
            <a:r>
              <a:rPr lang="en-US" altLang="zh-CN" sz="2800" b="1" kern="100">
                <a:solidFill>
                  <a:srgbClr val="C00000"/>
                </a:solidFill>
                <a:latin typeface="宋体" panose="02010600030101010101" pitchFamily="2" charset="-122"/>
                <a:cs typeface="Times New Roman" panose="02020603050405020304" pitchFamily="18" charset="0"/>
              </a:rPr>
              <a:t>   ①</a:t>
            </a:r>
            <a:r>
              <a:rPr lang="zh-CN" altLang="zh-CN" sz="2800" b="1" kern="100">
                <a:solidFill>
                  <a:srgbClr val="C00000"/>
                </a:solidFill>
                <a:latin typeface="Times New Roman" panose="02020603050405020304" pitchFamily="18" charset="0"/>
                <a:cs typeface="Times New Roman" panose="02020603050405020304" pitchFamily="18" charset="0"/>
              </a:rPr>
              <a:t>当时国家的最高领导权不在光绪皇帝手中，而为以西太后为首的王公、大臣所掌握；维新派没有实权；</a:t>
            </a:r>
            <a:endParaRPr lang="zh-CN" altLang="zh-CN" sz="2800" b="1" kern="100">
              <a:solidFill>
                <a:srgbClr val="C00000"/>
              </a:solidFill>
              <a:latin typeface="Times New Roman" panose="02020603050405020304" pitchFamily="18" charset="0"/>
              <a:cs typeface="Times New Roman" panose="02020603050405020304" pitchFamily="18" charset="0"/>
            </a:endParaRPr>
          </a:p>
          <a:p>
            <a:pPr algn="just">
              <a:lnSpc>
                <a:spcPct val="120000"/>
              </a:lnSpc>
              <a:spcAft>
                <a:spcPct val="0"/>
              </a:spcAft>
              <a:tabLst>
                <a:tab pos="2430780"/>
              </a:tabLst>
            </a:pPr>
            <a:r>
              <a:rPr lang="zh-CN" altLang="zh-CN" sz="2800" b="1" kern="100">
                <a:solidFill>
                  <a:srgbClr val="C00000"/>
                </a:solidFill>
                <a:latin typeface="Times New Roman" panose="02020603050405020304" pitchFamily="18" charset="0"/>
                <a:cs typeface="Times New Roman" panose="02020603050405020304" pitchFamily="18" charset="0"/>
              </a:rPr>
              <a:t>     </a:t>
            </a:r>
            <a:r>
              <a:rPr lang="en-US" altLang="zh-CN" sz="2800" b="1" kern="100">
                <a:solidFill>
                  <a:srgbClr val="C00000"/>
                </a:solidFill>
                <a:latin typeface="宋体" panose="02010600030101010101" pitchFamily="2" charset="-122"/>
                <a:cs typeface="Times New Roman" panose="02020603050405020304" pitchFamily="18" charset="0"/>
              </a:rPr>
              <a:t>②</a:t>
            </a:r>
            <a:r>
              <a:rPr lang="zh-CN" altLang="zh-CN" sz="2800" b="1" kern="100">
                <a:solidFill>
                  <a:srgbClr val="C00000"/>
                </a:solidFill>
                <a:latin typeface="Times New Roman" panose="02020603050405020304" pitchFamily="18" charset="0"/>
                <a:cs typeface="Times New Roman" panose="02020603050405020304" pitchFamily="18" charset="0"/>
              </a:rPr>
              <a:t>把希望寄托在无实权的皇帝身上，缺乏坚强的组织领导，脱离广大人民群众，甚至对帝国主义抱有不切实际的幻想；</a:t>
            </a:r>
            <a:endParaRPr lang="zh-CN" altLang="zh-CN" sz="2800" b="1" kern="100">
              <a:solidFill>
                <a:srgbClr val="C00000"/>
              </a:solidFill>
              <a:latin typeface="Times New Roman" panose="02020603050405020304" pitchFamily="18" charset="0"/>
              <a:cs typeface="Times New Roman" panose="02020603050405020304" pitchFamily="18" charset="0"/>
            </a:endParaRPr>
          </a:p>
          <a:p>
            <a:pPr algn="just">
              <a:lnSpc>
                <a:spcPct val="120000"/>
              </a:lnSpc>
              <a:spcAft>
                <a:spcPct val="0"/>
              </a:spcAft>
              <a:tabLst>
                <a:tab pos="2430780"/>
              </a:tabLst>
            </a:pPr>
            <a:r>
              <a:rPr lang="zh-CN" altLang="zh-CN" sz="2800" b="1" kern="100">
                <a:solidFill>
                  <a:srgbClr val="C00000"/>
                </a:solidFill>
                <a:latin typeface="Times New Roman" panose="02020603050405020304" pitchFamily="18" charset="0"/>
                <a:cs typeface="Times New Roman" panose="02020603050405020304" pitchFamily="18" charset="0"/>
              </a:rPr>
              <a:t>    </a:t>
            </a:r>
            <a:r>
              <a:rPr lang="en-US" altLang="zh-CN" sz="2800" b="1" kern="100">
                <a:solidFill>
                  <a:srgbClr val="C00000"/>
                </a:solidFill>
                <a:latin typeface="宋体" panose="02010600030101010101" pitchFamily="2" charset="-122"/>
                <a:cs typeface="Times New Roman" panose="02020603050405020304" pitchFamily="18" charset="0"/>
              </a:rPr>
              <a:t>③</a:t>
            </a:r>
            <a:r>
              <a:rPr lang="zh-CN" altLang="zh-CN" sz="2800" b="1" kern="100">
                <a:solidFill>
                  <a:srgbClr val="C00000"/>
                </a:solidFill>
                <a:latin typeface="Times New Roman" panose="02020603050405020304" pitchFamily="18" charset="0"/>
                <a:cs typeface="Times New Roman" panose="02020603050405020304" pitchFamily="18" charset="0"/>
              </a:rPr>
              <a:t>维新派缺乏正确的理论指导，增加了社会阻力；</a:t>
            </a:r>
            <a:endParaRPr lang="zh-CN" altLang="zh-CN" sz="2800" b="1" kern="100">
              <a:solidFill>
                <a:srgbClr val="C00000"/>
              </a:solidFill>
              <a:latin typeface="Times New Roman" panose="02020603050405020304" pitchFamily="18" charset="0"/>
              <a:cs typeface="Times New Roman" panose="02020603050405020304" pitchFamily="18" charset="0"/>
            </a:endParaRPr>
          </a:p>
          <a:p>
            <a:pPr algn="just">
              <a:lnSpc>
                <a:spcPct val="120000"/>
              </a:lnSpc>
              <a:spcAft>
                <a:spcPct val="0"/>
              </a:spcAft>
              <a:tabLst>
                <a:tab pos="2430780"/>
              </a:tabLst>
            </a:pPr>
            <a:r>
              <a:rPr lang="zh-CN" altLang="zh-CN" sz="2800" b="1" kern="100">
                <a:solidFill>
                  <a:srgbClr val="C00000"/>
                </a:solidFill>
                <a:latin typeface="Times New Roman" panose="02020603050405020304" pitchFamily="18" charset="0"/>
                <a:cs typeface="Times New Roman" panose="02020603050405020304" pitchFamily="18" charset="0"/>
              </a:rPr>
              <a:t>    </a:t>
            </a:r>
            <a:r>
              <a:rPr lang="en-US" altLang="zh-CN" sz="2800" b="1" kern="100">
                <a:solidFill>
                  <a:srgbClr val="C00000"/>
                </a:solidFill>
                <a:latin typeface="宋体" panose="02010600030101010101" pitchFamily="2" charset="-122"/>
                <a:cs typeface="Times New Roman" panose="02020603050405020304" pitchFamily="18" charset="0"/>
              </a:rPr>
              <a:t>④</a:t>
            </a:r>
            <a:r>
              <a:rPr lang="zh-CN" altLang="zh-CN" sz="2800" b="1" kern="100">
                <a:solidFill>
                  <a:srgbClr val="C00000"/>
                </a:solidFill>
                <a:latin typeface="Times New Roman" panose="02020603050405020304" pitchFamily="18" charset="0"/>
                <a:cs typeface="Times New Roman" panose="02020603050405020304" pitchFamily="18" charset="0"/>
              </a:rPr>
              <a:t>维新派及光绪皇帝在实施变法上的某些冒进措施。</a:t>
            </a:r>
            <a:endParaRPr lang="zh-CN" altLang="zh-CN" sz="2800" b="1" kern="100">
              <a:effectLst/>
              <a:latin typeface="宋体" panose="02010600030101010101" pitchFamily="2" charset="-122"/>
              <a:ea typeface="宋体" panose="02010600030101010101" pitchFamily="2" charset="-122"/>
              <a:cs typeface="Courier New" panose="02070309020205020404" pitchFamily="49" charset="0"/>
            </a:endParaRPr>
          </a:p>
        </p:txBody>
      </p:sp>
      <p:sp>
        <p:nvSpPr>
          <p:cNvPr id="2" name="标题 3"/>
          <p:cNvSpPr>
            <a:spLocks noGrp="1"/>
          </p:cNvSpPr>
          <p:nvPr/>
        </p:nvSpPr>
        <p:spPr>
          <a:xfrm>
            <a:off x="368600" y="188561"/>
            <a:ext cx="4715616" cy="530888"/>
          </a:xfrm>
          <a:prstGeom prst="rect">
            <a:avLst/>
          </a:prstGeom>
          <a:solidFill>
            <a:schemeClr val="accent3">
              <a:lumMod val="40000"/>
              <a:lumOff val="60000"/>
            </a:schemeClr>
          </a:solidFill>
          <a:ln>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5</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）戊戌变法</a:t>
            </a:r>
            <a:r>
              <a:rPr lang="zh-CN" sz="2700" b="1">
                <a:solidFill>
                  <a:schemeClr val="tx1"/>
                </a:solidFill>
                <a:latin typeface="黑体" panose="02010609060101010101" pitchFamily="2" charset="-122"/>
                <a:ea typeface="黑体" panose="02010609060101010101" pitchFamily="2" charset="-122"/>
                <a:cs typeface="黑体" panose="02010609060101010101" pitchFamily="2" charset="-122"/>
              </a:rPr>
              <a:t>的失败的原因</a:t>
            </a:r>
            <a:endParaRPr lang="zh-CN"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linds(horizontal)">
                                      <p:cBhvr>
                                        <p:cTn id="7" dur="500"/>
                                        <p:tgtEl>
                                          <p:spTgt spid="7">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blinds(horizontal)">
                                      <p:cBhvr>
                                        <p:cTn id="12" dur="500"/>
                                        <p:tgtEl>
                                          <p:spTgt spid="7">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blinds(horizontal)">
                                      <p:cBhvr>
                                        <p:cTn id="17" dur="500"/>
                                        <p:tgtEl>
                                          <p:spTgt spid="7">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blinds(horizontal)">
                                      <p:cBhvr>
                                        <p:cTn id="22" dur="500"/>
                                        <p:tgtEl>
                                          <p:spTgt spid="7">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blinds(horizontal)">
                                      <p:cBhvr>
                                        <p:cTn id="27" dur="500"/>
                                        <p:tgtEl>
                                          <p:spTgt spid="7">
                                            <p:txEl>
                                              <p:pRg st="4" end="4"/>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blinds(horizontal)">
                                      <p:cBhvr>
                                        <p:cTn id="32"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8914" name="文本框 364546"/>
          <p:cNvSpPr txBox="1"/>
          <p:nvPr/>
        </p:nvSpPr>
        <p:spPr>
          <a:xfrm>
            <a:off x="368141" y="913686"/>
            <a:ext cx="2646760" cy="460375"/>
          </a:xfrm>
          <a:prstGeom prst="rect">
            <a:avLst/>
          </a:prstGeom>
          <a:noFill/>
          <a:ln w="12700" cmpd="sng">
            <a:noFill/>
            <a:prstDash val="solid"/>
          </a:ln>
        </p:spPr>
        <p:txBody>
          <a:bodyPr>
            <a:spAutoFit/>
          </a:bodyPr>
          <a:lstStyle/>
          <a:p>
            <a:pPr eaLnBrk="0" hangingPunct="0">
              <a:spcBef>
                <a:spcPct val="50000"/>
              </a:spcBef>
            </a:pPr>
            <a:r>
              <a:rPr lang="zh-CN" altLang="en-US" sz="2400" b="1">
                <a:solidFill>
                  <a:srgbClr val="A50021"/>
                </a:solidFill>
                <a:latin typeface="黑体" panose="02010609060101010101" pitchFamily="2" charset="-122"/>
                <a:ea typeface="黑体" panose="02010609060101010101" pitchFamily="2" charset="-122"/>
              </a:rPr>
              <a:t>从背景看：</a:t>
            </a:r>
            <a:endParaRPr lang="zh-CN" altLang="en-US" sz="2400" b="1">
              <a:solidFill>
                <a:srgbClr val="A50021"/>
              </a:solidFill>
              <a:latin typeface="黑体" panose="02010609060101010101" pitchFamily="2" charset="-122"/>
              <a:ea typeface="黑体" panose="02010609060101010101" pitchFamily="2" charset="-122"/>
            </a:endParaRPr>
          </a:p>
        </p:txBody>
      </p:sp>
      <p:sp>
        <p:nvSpPr>
          <p:cNvPr id="38916" name="文本框 364548"/>
          <p:cNvSpPr txBox="1"/>
          <p:nvPr/>
        </p:nvSpPr>
        <p:spPr>
          <a:xfrm>
            <a:off x="345281" y="1443196"/>
            <a:ext cx="5597843" cy="737235"/>
          </a:xfrm>
          <a:prstGeom prst="rect">
            <a:avLst/>
          </a:prstGeom>
          <a:noFill/>
          <a:ln w="9525">
            <a:noFill/>
          </a:ln>
        </p:spPr>
        <p:txBody>
          <a:bodyPr wrap="square">
            <a:spAutoFit/>
          </a:bodyPr>
          <a:lstStyle/>
          <a:p>
            <a:pPr eaLnBrk="0" hangingPunct="0">
              <a:spcBef>
                <a:spcPct val="50000"/>
              </a:spcBef>
            </a:pPr>
            <a:r>
              <a:rPr lang="zh-CN" altLang="en-US" sz="2100" b="1">
                <a:solidFill>
                  <a:srgbClr val="001A19"/>
                </a:solidFill>
                <a:latin typeface="楷体" panose="02010609060101010101" pitchFamily="49" charset="-122"/>
                <a:ea typeface="楷体" panose="02010609060101010101" pitchFamily="49" charset="-122"/>
              </a:rPr>
              <a:t>在民族危机加剧之时，维新派以变法图强、救亡图存为首要目标。</a:t>
            </a:r>
            <a:endParaRPr lang="zh-CN" altLang="en-US" sz="2100" b="1">
              <a:solidFill>
                <a:srgbClr val="001A19"/>
              </a:solidFill>
              <a:latin typeface="楷体" pitchFamily="49" charset="-122"/>
              <a:ea typeface="楷体" pitchFamily="49" charset="-122"/>
            </a:endParaRPr>
          </a:p>
        </p:txBody>
      </p:sp>
      <p:sp>
        <p:nvSpPr>
          <p:cNvPr id="38918" name="文本框 364550"/>
          <p:cNvSpPr txBox="1"/>
          <p:nvPr/>
        </p:nvSpPr>
        <p:spPr>
          <a:xfrm>
            <a:off x="345281" y="2407603"/>
            <a:ext cx="1944053" cy="460375"/>
          </a:xfrm>
          <a:prstGeom prst="rect">
            <a:avLst/>
          </a:prstGeom>
          <a:noFill/>
          <a:ln w="12700" cmpd="sng">
            <a:noFill/>
            <a:prstDash val="solid"/>
          </a:ln>
        </p:spPr>
        <p:txBody>
          <a:bodyPr wrap="square">
            <a:spAutoFit/>
          </a:bodyPr>
          <a:lstStyle/>
          <a:p>
            <a:pPr lvl="0" algn="l" eaLnBrk="0" hangingPunct="0">
              <a:spcBef>
                <a:spcPct val="50000"/>
              </a:spcBef>
              <a:buClrTx/>
              <a:buSzTx/>
              <a:buFontTx/>
            </a:pPr>
            <a:r>
              <a:rPr lang="zh-CN" altLang="en-US" sz="2400" b="1">
                <a:solidFill>
                  <a:srgbClr val="A50021"/>
                </a:solidFill>
                <a:latin typeface="黑体" panose="02010609060101010101" pitchFamily="2" charset="-122"/>
                <a:ea typeface="黑体" panose="02010609060101010101" pitchFamily="2" charset="-122"/>
                <a:sym typeface="+mn-ea"/>
              </a:rPr>
              <a:t>从内容看：</a:t>
            </a:r>
            <a:endParaRPr lang="zh-CN" altLang="en-US" sz="2400" b="1">
              <a:solidFill>
                <a:srgbClr val="A50021"/>
              </a:solidFill>
              <a:latin typeface="黑体" panose="02010609060101010101" pitchFamily="2" charset="-122"/>
              <a:ea typeface="黑体" panose="02010609060101010101" pitchFamily="2" charset="-122"/>
              <a:sym typeface="+mn-ea"/>
            </a:endParaRPr>
          </a:p>
        </p:txBody>
      </p:sp>
      <p:sp>
        <p:nvSpPr>
          <p:cNvPr id="38919" name="文本框 364551"/>
          <p:cNvSpPr txBox="1"/>
          <p:nvPr/>
        </p:nvSpPr>
        <p:spPr>
          <a:xfrm>
            <a:off x="345281" y="2891949"/>
            <a:ext cx="5598319" cy="1060450"/>
          </a:xfrm>
          <a:prstGeom prst="rect">
            <a:avLst/>
          </a:prstGeom>
          <a:noFill/>
          <a:ln w="9525">
            <a:noFill/>
          </a:ln>
        </p:spPr>
        <p:txBody>
          <a:bodyPr wrap="square">
            <a:spAutoFit/>
          </a:bodyPr>
          <a:lstStyle/>
          <a:p>
            <a:pPr lvl="0" algn="l" eaLnBrk="0" hangingPunct="0">
              <a:spcBef>
                <a:spcPct val="50000"/>
              </a:spcBef>
              <a:buClrTx/>
              <a:buSzTx/>
              <a:buFontTx/>
            </a:pPr>
            <a:r>
              <a:rPr lang="zh-CN" altLang="en-US" sz="2100" b="1">
                <a:solidFill>
                  <a:srgbClr val="001A19"/>
                </a:solidFill>
                <a:latin typeface="楷体" panose="02010609060101010101" pitchFamily="49" charset="-122"/>
                <a:ea typeface="楷体" panose="02010609060101010101" pitchFamily="49" charset="-122"/>
                <a:sym typeface="+mn-ea"/>
              </a:rPr>
              <a:t>政治上试图建立君主立宪制，经济上提倡兴办近代工业，发展资本主义。符合历史发展的潮流。</a:t>
            </a:r>
            <a:endParaRPr lang="zh-CN" altLang="en-US" sz="2100" b="1">
              <a:solidFill>
                <a:srgbClr val="001A19"/>
              </a:solidFill>
              <a:latin typeface="楷体" pitchFamily="49" charset="-122"/>
              <a:ea typeface="楷体" pitchFamily="49" charset="-122"/>
              <a:sym typeface="+mn-ea"/>
            </a:endParaRPr>
          </a:p>
        </p:txBody>
      </p:sp>
      <p:sp>
        <p:nvSpPr>
          <p:cNvPr id="38922" name="文本框 364554"/>
          <p:cNvSpPr txBox="1"/>
          <p:nvPr/>
        </p:nvSpPr>
        <p:spPr>
          <a:xfrm>
            <a:off x="345281" y="3951923"/>
            <a:ext cx="2364105" cy="460375"/>
          </a:xfrm>
          <a:prstGeom prst="rect">
            <a:avLst/>
          </a:prstGeom>
          <a:noFill/>
          <a:ln w="9525">
            <a:noFill/>
          </a:ln>
        </p:spPr>
        <p:txBody>
          <a:bodyPr wrap="square">
            <a:spAutoFit/>
          </a:bodyPr>
          <a:lstStyle/>
          <a:p>
            <a:pPr eaLnBrk="0" hangingPunct="0">
              <a:spcBef>
                <a:spcPct val="50000"/>
              </a:spcBef>
            </a:pPr>
            <a:r>
              <a:rPr lang="zh-CN" altLang="en-US" sz="2400" b="1">
                <a:solidFill>
                  <a:srgbClr val="A50021"/>
                </a:solidFill>
                <a:latin typeface="黑体" panose="02010609060101010101" pitchFamily="2" charset="-122"/>
                <a:ea typeface="黑体" panose="02010609060101010101" pitchFamily="2" charset="-122"/>
              </a:rPr>
              <a:t>从历史功绩看：</a:t>
            </a:r>
            <a:endParaRPr lang="zh-CN" altLang="en-US" sz="2400" b="1">
              <a:solidFill>
                <a:srgbClr val="A50021"/>
              </a:solidFill>
              <a:latin typeface="黑体" panose="02010609060101010101" pitchFamily="2" charset="-122"/>
              <a:ea typeface="黑体" panose="02010609060101010101" pitchFamily="2" charset="-122"/>
            </a:endParaRPr>
          </a:p>
        </p:txBody>
      </p:sp>
      <p:sp>
        <p:nvSpPr>
          <p:cNvPr id="38923" name="文本框 364555"/>
          <p:cNvSpPr txBox="1"/>
          <p:nvPr/>
        </p:nvSpPr>
        <p:spPr>
          <a:xfrm>
            <a:off x="345440" y="4417060"/>
            <a:ext cx="5937250" cy="737235"/>
          </a:xfrm>
          <a:prstGeom prst="rect">
            <a:avLst/>
          </a:prstGeom>
          <a:noFill/>
          <a:ln w="9525">
            <a:noFill/>
          </a:ln>
        </p:spPr>
        <p:txBody>
          <a:bodyPr wrap="square">
            <a:spAutoFit/>
          </a:bodyPr>
          <a:lstStyle/>
          <a:p>
            <a:pPr eaLnBrk="0" hangingPunct="0">
              <a:spcBef>
                <a:spcPct val="50000"/>
              </a:spcBef>
            </a:pPr>
            <a:r>
              <a:rPr lang="zh-CN" altLang="en-US" sz="2100" b="1">
                <a:solidFill>
                  <a:srgbClr val="001A19"/>
                </a:solidFill>
                <a:latin typeface="楷体" panose="02010609060101010101" pitchFamily="49" charset="-122"/>
                <a:ea typeface="楷体" panose="02010609060101010101" pitchFamily="49" charset="-122"/>
              </a:rPr>
              <a:t>提倡新学、主张兴民权、抨击封建思想文化，起到了思想启蒙的作用，促进了中国人的觉醒。</a:t>
            </a:r>
            <a:endParaRPr lang="zh-CN" altLang="en-US" sz="2100" b="1">
              <a:solidFill>
                <a:srgbClr val="001A19"/>
              </a:solidFill>
              <a:latin typeface="楷体" panose="02010609060101010101" pitchFamily="49" charset="-122"/>
              <a:ea typeface="楷体" panose="02010609060101010101" pitchFamily="49" charset="-122"/>
            </a:endParaRPr>
          </a:p>
        </p:txBody>
      </p:sp>
      <p:sp>
        <p:nvSpPr>
          <p:cNvPr id="38928" name="矩形 364560"/>
          <p:cNvSpPr/>
          <p:nvPr/>
        </p:nvSpPr>
        <p:spPr>
          <a:xfrm>
            <a:off x="1909683" y="913686"/>
            <a:ext cx="1296590" cy="460375"/>
          </a:xfrm>
          <a:prstGeom prst="rect">
            <a:avLst/>
          </a:prstGeom>
          <a:solidFill>
            <a:schemeClr val="tx1"/>
          </a:solidFill>
          <a:ln w="9525">
            <a:noFill/>
          </a:ln>
        </p:spPr>
        <p:txBody>
          <a:bodyPr>
            <a:spAutoFit/>
          </a:bodyPr>
          <a:lstStyle/>
          <a:p>
            <a:pPr algn="ctr" eaLnBrk="0" hangingPunct="0"/>
            <a:r>
              <a:rPr lang="zh-CN" altLang="en-US" sz="2400" b="1">
                <a:solidFill>
                  <a:schemeClr val="bg1"/>
                </a:solidFill>
                <a:latin typeface="Times New Roman" panose="02020603050405020304" pitchFamily="18" charset="0"/>
                <a:ea typeface="黑体" panose="02010609060101010101" pitchFamily="2" charset="-122"/>
              </a:rPr>
              <a:t>爱国性</a:t>
            </a:r>
            <a:endParaRPr lang="zh-CN" altLang="en-US" sz="2400" b="1">
              <a:solidFill>
                <a:schemeClr val="bg1"/>
              </a:solidFill>
              <a:latin typeface="Times New Roman" panose="02020603050405020304" pitchFamily="18" charset="0"/>
              <a:ea typeface="黑体" panose="02010609060101010101" pitchFamily="2" charset="-122"/>
            </a:endParaRPr>
          </a:p>
        </p:txBody>
      </p:sp>
      <p:sp>
        <p:nvSpPr>
          <p:cNvPr id="38929" name="矩形 364561"/>
          <p:cNvSpPr/>
          <p:nvPr/>
        </p:nvSpPr>
        <p:spPr>
          <a:xfrm>
            <a:off x="1910556" y="2408000"/>
            <a:ext cx="1295400" cy="460375"/>
          </a:xfrm>
          <a:prstGeom prst="rect">
            <a:avLst/>
          </a:prstGeom>
          <a:solidFill>
            <a:schemeClr val="tx1"/>
          </a:solidFill>
          <a:ln w="9525">
            <a:noFill/>
          </a:ln>
        </p:spPr>
        <p:txBody>
          <a:bodyPr>
            <a:spAutoFit/>
          </a:bodyPr>
          <a:lstStyle/>
          <a:p>
            <a:pPr algn="ctr" eaLnBrk="0" hangingPunct="0"/>
            <a:r>
              <a:rPr lang="zh-CN" altLang="en-US" sz="2400" b="1">
                <a:solidFill>
                  <a:schemeClr val="bg1"/>
                </a:solidFill>
                <a:latin typeface="Arial" panose="020b0604020202020204" pitchFamily="34" charset="0"/>
                <a:ea typeface="黑体" panose="02010609060101010101" pitchFamily="2" charset="-122"/>
              </a:rPr>
              <a:t>进步性</a:t>
            </a:r>
            <a:endParaRPr lang="zh-CN" altLang="en-US" sz="2400" b="1">
              <a:solidFill>
                <a:schemeClr val="bg1"/>
              </a:solidFill>
              <a:latin typeface="Arial" panose="020b0604020202020204" pitchFamily="34" charset="0"/>
              <a:ea typeface="黑体" panose="02010609060101010101" pitchFamily="2" charset="-122"/>
            </a:endParaRPr>
          </a:p>
        </p:txBody>
      </p:sp>
      <p:sp>
        <p:nvSpPr>
          <p:cNvPr id="38930" name="矩形 364562"/>
          <p:cNvSpPr/>
          <p:nvPr/>
        </p:nvSpPr>
        <p:spPr>
          <a:xfrm>
            <a:off x="2507695" y="3979545"/>
            <a:ext cx="1350169" cy="460375"/>
          </a:xfrm>
          <a:prstGeom prst="rect">
            <a:avLst/>
          </a:prstGeom>
          <a:solidFill>
            <a:schemeClr val="tx1"/>
          </a:solidFill>
          <a:ln w="9525">
            <a:noFill/>
          </a:ln>
        </p:spPr>
        <p:txBody>
          <a:bodyPr>
            <a:spAutoFit/>
          </a:bodyPr>
          <a:lstStyle/>
          <a:p>
            <a:pPr algn="ctr" eaLnBrk="0" hangingPunct="0"/>
            <a:r>
              <a:rPr lang="zh-CN" altLang="en-US" sz="2400" b="1">
                <a:solidFill>
                  <a:schemeClr val="bg1"/>
                </a:solidFill>
                <a:latin typeface="Times New Roman" panose="02020603050405020304" pitchFamily="18" charset="0"/>
                <a:ea typeface="黑体" panose="02010609060101010101" pitchFamily="2" charset="-122"/>
              </a:rPr>
              <a:t>启蒙性</a:t>
            </a:r>
            <a:endParaRPr lang="zh-CN" altLang="en-US" sz="2400" b="1">
              <a:solidFill>
                <a:schemeClr val="bg1"/>
              </a:solidFill>
              <a:latin typeface="Times New Roman" panose="02020603050405020304" pitchFamily="18" charset="0"/>
              <a:ea typeface="黑体" panose="02010609060101010101" pitchFamily="2" charset="-122"/>
            </a:endParaRPr>
          </a:p>
        </p:txBody>
      </p:sp>
      <p:sp>
        <p:nvSpPr>
          <p:cNvPr id="5" name="圆角矩形 4"/>
          <p:cNvSpPr/>
          <p:nvPr/>
        </p:nvSpPr>
        <p:spPr>
          <a:xfrm>
            <a:off x="199390" y="5389245"/>
            <a:ext cx="8744585" cy="1257300"/>
          </a:xfrm>
          <a:prstGeom prst="roundRect">
            <a:avLst/>
          </a:prstGeom>
          <a:gradFill>
            <a:gsLst>
              <a:gs pos="0">
                <a:srgbClr val="FFEFD1"/>
              </a:gs>
              <a:gs pos="64999">
                <a:srgbClr val="F0EBD5"/>
              </a:gs>
              <a:gs pos="100000">
                <a:srgbClr val="D1C39F"/>
              </a:gs>
            </a:gsLst>
            <a:lin ang="5400000" scaled="0"/>
          </a:gradFill>
          <a:ln w="28575"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800" b="1">
                <a:solidFill>
                  <a:schemeClr val="tx1"/>
                </a:solidFill>
                <a:latin typeface="+mn-ea"/>
                <a:sym typeface="+mn-ea"/>
              </a:rPr>
              <a:t>       </a:t>
            </a:r>
            <a:r>
              <a:rPr lang="zh-CN" altLang="en-US" sz="2400" b="1">
                <a:solidFill>
                  <a:schemeClr val="tx1"/>
                </a:solidFill>
                <a:latin typeface="+mn-ea"/>
                <a:sym typeface="+mn-ea"/>
              </a:rPr>
              <a:t>性质：这是一场资产阶级改良运动，符合当时历史发展的趋势，也是一场爱国救亡的政治运动，还是近代中国第一次思想解放运动。</a:t>
            </a:r>
            <a:endParaRPr lang="zh-CN" altLang="en-US" sz="2400" b="1">
              <a:solidFill>
                <a:schemeClr val="tx1"/>
              </a:solidFill>
              <a:latin typeface="+mn-ea"/>
              <a:sym typeface="+mn-ea"/>
            </a:endParaRPr>
          </a:p>
        </p:txBody>
      </p:sp>
      <p:sp>
        <p:nvSpPr>
          <p:cNvPr id="2" name="圆角矩形 1"/>
          <p:cNvSpPr/>
          <p:nvPr/>
        </p:nvSpPr>
        <p:spPr>
          <a:xfrm>
            <a:off x="6115050" y="1443514"/>
            <a:ext cx="2718911" cy="3387566"/>
          </a:xfrm>
          <a:prstGeom prst="roundRect">
            <a:avLst/>
          </a:prstGeom>
          <a:blipFill rotWithShape="1">
            <a:blip r:embed="rId2"/>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3" name="标题 3"/>
          <p:cNvSpPr>
            <a:spLocks noGrp="1"/>
          </p:cNvSpPr>
          <p:nvPr/>
        </p:nvSpPr>
        <p:spPr>
          <a:xfrm>
            <a:off x="368600" y="188561"/>
            <a:ext cx="4715616" cy="530888"/>
          </a:xfrm>
          <a:prstGeom prst="rect">
            <a:avLst/>
          </a:prstGeom>
          <a:solidFill>
            <a:schemeClr val="accent3">
              <a:lumMod val="40000"/>
              <a:lumOff val="60000"/>
            </a:schemeClr>
          </a:solidFill>
          <a:ln>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5</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）戊戌变法</a:t>
            </a:r>
            <a:r>
              <a:rPr lang="zh-CN" sz="2700" b="1">
                <a:solidFill>
                  <a:schemeClr val="tx1"/>
                </a:solidFill>
                <a:latin typeface="黑体" panose="02010609060101010101" pitchFamily="2" charset="-122"/>
                <a:ea typeface="黑体" panose="02010609060101010101" pitchFamily="2" charset="-122"/>
                <a:cs typeface="黑体" panose="02010609060101010101" pitchFamily="2" charset="-122"/>
              </a:rPr>
              <a:t>的历史意义</a:t>
            </a:r>
            <a:endParaRPr lang="zh-CN"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22531" name="文本框 1"/>
          <p:cNvSpPr txBox="1">
            <a:spLocks noChangeArrowheads="1"/>
          </p:cNvSpPr>
          <p:nvPr/>
        </p:nvSpPr>
        <p:spPr bwMode="auto">
          <a:xfrm>
            <a:off x="76518" y="647914"/>
            <a:ext cx="9148763" cy="1783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zh-CN" altLang="en-US" sz="2200" b="1" smtClean="0">
                <a:solidFill>
                  <a:srgbClr val="FF0000"/>
                </a:solidFill>
                <a:latin typeface="黑体" panose="02010609060101010101" pitchFamily="2" charset="-122"/>
                <a:ea typeface="黑体" panose="02010609060101010101" pitchFamily="2" charset="-122"/>
              </a:rPr>
              <a:t>（</a:t>
            </a:r>
            <a:r>
              <a:rPr lang="en-US" altLang="zh-CN" sz="2200" b="1" smtClean="0">
                <a:solidFill>
                  <a:srgbClr val="FF0000"/>
                </a:solidFill>
                <a:latin typeface="黑体" panose="02010609060101010101" pitchFamily="2" charset="-122"/>
                <a:ea typeface="黑体" panose="02010609060101010101" pitchFamily="2" charset="-122"/>
              </a:rPr>
              <a:t>1</a:t>
            </a:r>
            <a:r>
              <a:rPr lang="zh-CN" altLang="en-US" sz="2200" b="1" smtClean="0">
                <a:solidFill>
                  <a:srgbClr val="FF0000"/>
                </a:solidFill>
                <a:latin typeface="黑体" panose="02010609060101010101" pitchFamily="2" charset="-122"/>
                <a:ea typeface="黑体" panose="02010609060101010101" pitchFamily="2" charset="-122"/>
              </a:rPr>
              <a:t>）背景：</a:t>
            </a:r>
            <a:endParaRPr lang="zh-CN" altLang="en-US" sz="2200" b="1" smtClean="0">
              <a:solidFill>
                <a:srgbClr val="FF0000"/>
              </a:solidFill>
              <a:latin typeface="黑体" panose="02010609060101010101" pitchFamily="2" charset="-122"/>
              <a:ea typeface="黑体" panose="02010609060101010101" pitchFamily="2" charset="-122"/>
            </a:endParaRPr>
          </a:p>
          <a:p>
            <a:pPr eaLnBrk="1" fontAlgn="base" hangingPunct="1">
              <a:spcBef>
                <a:spcPct val="0"/>
              </a:spcBef>
              <a:spcAft>
                <a:spcPct val="0"/>
              </a:spcAft>
              <a:buFontTx/>
              <a:buNone/>
            </a:pPr>
            <a:r>
              <a:rPr lang="zh-CN" altLang="en-US" sz="2200" b="1" smtClean="0">
                <a:solidFill>
                  <a:srgbClr val="000000"/>
                </a:solidFill>
                <a:latin typeface="黑体" panose="02010609060101010101" pitchFamily="2" charset="-122"/>
                <a:ea typeface="黑体" panose="02010609060101010101" pitchFamily="2" charset="-122"/>
              </a:rPr>
              <a:t>庚子之变后，《辛丑条约》</a:t>
            </a:r>
            <a:r>
              <a:rPr lang="zh-CN" altLang="en-US" sz="2200" b="1" smtClean="0">
                <a:solidFill>
                  <a:srgbClr val="000000"/>
                </a:solidFill>
                <a:latin typeface="黑体" panose="02010609060101010101" pitchFamily="2" charset="-122"/>
                <a:ea typeface="黑体" panose="02010609060101010101" pitchFamily="2" charset="-122"/>
                <a:sym typeface="宋体" panose="02010600030101010101" pitchFamily="2" charset="-122"/>
              </a:rPr>
              <a:t>签订</a:t>
            </a:r>
            <a:r>
              <a:rPr lang="zh-CN" altLang="en-US" sz="2200" b="1" smtClean="0">
                <a:solidFill>
                  <a:srgbClr val="000000"/>
                </a:solidFill>
                <a:latin typeface="黑体" panose="02010609060101010101" pitchFamily="2" charset="-122"/>
                <a:ea typeface="黑体" panose="02010609060101010101" pitchFamily="2" charset="-122"/>
              </a:rPr>
              <a:t>，使列强在华争夺加剧，清政府则成为列强在华共管的有利工具。</a:t>
            </a:r>
            <a:r>
              <a:rPr lang="zh-CN" altLang="en-US" sz="2200" b="1" smtClean="0">
                <a:solidFill>
                  <a:srgbClr val="FF0000"/>
                </a:solidFill>
                <a:latin typeface="黑体" panose="02010609060101010101" pitchFamily="2" charset="-122"/>
                <a:ea typeface="黑体" panose="02010609060101010101" pitchFamily="2" charset="-122"/>
              </a:rPr>
              <a:t>中国社会危机进一步加深，民族矛盾、阶级矛盾被进一步激化</a:t>
            </a:r>
            <a:r>
              <a:rPr lang="zh-CN" altLang="en-US" sz="2200" b="1" smtClean="0">
                <a:solidFill>
                  <a:srgbClr val="000000"/>
                </a:solidFill>
                <a:latin typeface="黑体" panose="02010609060101010101" pitchFamily="2" charset="-122"/>
                <a:ea typeface="黑体" panose="02010609060101010101" pitchFamily="2" charset="-122"/>
              </a:rPr>
              <a:t>，为了</a:t>
            </a:r>
            <a:r>
              <a:rPr lang="zh-CN" altLang="en-US" sz="2200" b="1" smtClean="0">
                <a:solidFill>
                  <a:srgbClr val="FF0000"/>
                </a:solidFill>
                <a:latin typeface="黑体" panose="02010609060101010101" pitchFamily="2" charset="-122"/>
                <a:ea typeface="黑体" panose="02010609060101010101" pitchFamily="2" charset="-122"/>
              </a:rPr>
              <a:t>满足列强在华共管的需要，缓和民族、阶级矛盾，笼络人心</a:t>
            </a:r>
            <a:r>
              <a:rPr lang="zh-CN" altLang="en-US" sz="2200" b="1" smtClean="0">
                <a:solidFill>
                  <a:srgbClr val="000000"/>
                </a:solidFill>
                <a:latin typeface="黑体" panose="02010609060101010101" pitchFamily="2" charset="-122"/>
                <a:ea typeface="黑体" panose="02010609060101010101" pitchFamily="2" charset="-122"/>
              </a:rPr>
              <a:t>，1901年清政府推行“新政”。</a:t>
            </a:r>
            <a:endParaRPr lang="zh-CN" altLang="en-US" sz="2200" b="1" smtClean="0">
              <a:solidFill>
                <a:srgbClr val="000000"/>
              </a:solidFill>
              <a:latin typeface="黑体" panose="02010609060101010101" pitchFamily="2" charset="-122"/>
              <a:ea typeface="黑体" panose="02010609060101010101" pitchFamily="2" charset="-122"/>
            </a:endParaRPr>
          </a:p>
        </p:txBody>
      </p:sp>
      <p:sp>
        <p:nvSpPr>
          <p:cNvPr id="22532" name="文本框 2"/>
          <p:cNvSpPr txBox="1">
            <a:spLocks noChangeArrowheads="1"/>
          </p:cNvSpPr>
          <p:nvPr/>
        </p:nvSpPr>
        <p:spPr bwMode="auto">
          <a:xfrm>
            <a:off x="-317" y="3199767"/>
            <a:ext cx="9148763"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zh-CN" altLang="en-US" sz="2200" b="1" smtClean="0">
                <a:solidFill>
                  <a:srgbClr val="FF0000"/>
                </a:solidFill>
                <a:latin typeface="黑体" panose="02010609060101010101" pitchFamily="2" charset="-122"/>
                <a:ea typeface="黑体" panose="02010609060101010101" pitchFamily="2" charset="-122"/>
              </a:rPr>
              <a:t>（</a:t>
            </a:r>
            <a:r>
              <a:rPr lang="en-US" altLang="zh-CN" sz="2200" b="1" smtClean="0">
                <a:solidFill>
                  <a:srgbClr val="FF0000"/>
                </a:solidFill>
                <a:latin typeface="黑体" panose="02010609060101010101" pitchFamily="2" charset="-122"/>
                <a:ea typeface="黑体" panose="02010609060101010101" pitchFamily="2" charset="-122"/>
              </a:rPr>
              <a:t>3</a:t>
            </a:r>
            <a:r>
              <a:rPr lang="zh-CN" altLang="en-US" sz="2200" b="1" smtClean="0">
                <a:solidFill>
                  <a:srgbClr val="FF0000"/>
                </a:solidFill>
                <a:latin typeface="黑体" panose="02010609060101010101" pitchFamily="2" charset="-122"/>
                <a:ea typeface="黑体" panose="02010609060101010101" pitchFamily="2" charset="-122"/>
              </a:rPr>
              <a:t>）措施：</a:t>
            </a:r>
            <a:r>
              <a:rPr lang="zh-CN" altLang="en-US" sz="2200" b="1" smtClean="0">
                <a:solidFill>
                  <a:srgbClr val="FF0000"/>
                </a:solidFill>
                <a:latin typeface="Calibri" panose="020f0502020204030204" pitchFamily="34" charset="0"/>
                <a:ea typeface="黑体" panose="02010609060101010101" pitchFamily="2" charset="-122"/>
              </a:rPr>
              <a:t>①</a:t>
            </a:r>
            <a:r>
              <a:rPr lang="zh-CN" altLang="en-US" sz="2200" b="1" smtClean="0">
                <a:solidFill>
                  <a:srgbClr val="FF0000"/>
                </a:solidFill>
                <a:latin typeface="黑体" panose="02010609060101010101" pitchFamily="2" charset="-122"/>
                <a:ea typeface="黑体" panose="02010609060101010101" pitchFamily="2" charset="-122"/>
              </a:rPr>
              <a:t>政：</a:t>
            </a:r>
            <a:r>
              <a:rPr lang="zh-CN" altLang="en-US" sz="2200" b="1" smtClean="0">
                <a:solidFill>
                  <a:srgbClr val="000000"/>
                </a:solidFill>
                <a:latin typeface="黑体" panose="02010609060101010101" pitchFamily="2" charset="-122"/>
                <a:ea typeface="黑体" panose="02010609060101010101" pitchFamily="2" charset="-122"/>
              </a:rPr>
              <a:t>减冗衙，修刑律。</a:t>
            </a:r>
            <a:r>
              <a:rPr lang="zh-CN" altLang="en-US" sz="2200" b="1" smtClean="0">
                <a:solidFill>
                  <a:srgbClr val="000000"/>
                </a:solidFill>
                <a:latin typeface="Calibri" panose="020f0502020204030204" pitchFamily="34" charset="0"/>
                <a:ea typeface="黑体" panose="02010609060101010101" pitchFamily="2" charset="-122"/>
              </a:rPr>
              <a:t>②</a:t>
            </a:r>
            <a:r>
              <a:rPr lang="zh-CN" altLang="en-US" sz="2200" b="1" smtClean="0">
                <a:solidFill>
                  <a:srgbClr val="FF0000"/>
                </a:solidFill>
                <a:latin typeface="黑体" panose="02010609060101010101" pitchFamily="2" charset="-122"/>
                <a:ea typeface="黑体" panose="02010609060101010101" pitchFamily="2" charset="-122"/>
              </a:rPr>
              <a:t>经：</a:t>
            </a:r>
            <a:r>
              <a:rPr lang="zh-CN" altLang="en-US" sz="2200" b="1" smtClean="0">
                <a:solidFill>
                  <a:srgbClr val="000000"/>
                </a:solidFill>
                <a:latin typeface="黑体" panose="02010609060101010101" pitchFamily="2" charset="-122"/>
                <a:ea typeface="黑体" panose="02010609060101010101" pitchFamily="2" charset="-122"/>
              </a:rPr>
              <a:t>重工商，振农业。</a:t>
            </a:r>
            <a:r>
              <a:rPr lang="zh-CN" altLang="en-US" sz="2200" b="1" smtClean="0">
                <a:solidFill>
                  <a:srgbClr val="000000"/>
                </a:solidFill>
                <a:latin typeface="Calibri" panose="020f0502020204030204" pitchFamily="34" charset="0"/>
                <a:ea typeface="黑体" panose="02010609060101010101" pitchFamily="2" charset="-122"/>
              </a:rPr>
              <a:t>③</a:t>
            </a:r>
            <a:r>
              <a:rPr lang="zh-CN" altLang="en-US" sz="2200" b="1" smtClean="0">
                <a:solidFill>
                  <a:srgbClr val="FF0000"/>
                </a:solidFill>
                <a:latin typeface="黑体" panose="02010609060101010101" pitchFamily="2" charset="-122"/>
                <a:ea typeface="黑体" panose="02010609060101010101" pitchFamily="2" charset="-122"/>
              </a:rPr>
              <a:t>军：</a:t>
            </a:r>
            <a:r>
              <a:rPr lang="zh-CN" altLang="en-US" sz="2200" b="1" smtClean="0">
                <a:solidFill>
                  <a:srgbClr val="000000"/>
                </a:solidFill>
                <a:latin typeface="黑体" panose="02010609060101010101" pitchFamily="2" charset="-122"/>
                <a:ea typeface="黑体" panose="02010609060101010101" pitchFamily="2" charset="-122"/>
              </a:rPr>
              <a:t>改军制，扩新军。</a:t>
            </a:r>
            <a:r>
              <a:rPr lang="zh-CN" altLang="en-US" sz="2200" b="1" smtClean="0">
                <a:solidFill>
                  <a:srgbClr val="000000"/>
                </a:solidFill>
                <a:latin typeface="宋体" panose="02010600030101010101" pitchFamily="2" charset="-122"/>
              </a:rPr>
              <a:t>④</a:t>
            </a:r>
            <a:r>
              <a:rPr lang="zh-CN" altLang="en-US" sz="2200" b="1" smtClean="0">
                <a:solidFill>
                  <a:srgbClr val="FF0000"/>
                </a:solidFill>
                <a:latin typeface="黑体" panose="02010609060101010101" pitchFamily="2" charset="-122"/>
                <a:ea typeface="黑体" panose="02010609060101010101" pitchFamily="2" charset="-122"/>
              </a:rPr>
              <a:t>文：</a:t>
            </a:r>
            <a:r>
              <a:rPr lang="zh-CN" altLang="en-US" sz="2200" b="1" smtClean="0">
                <a:solidFill>
                  <a:srgbClr val="000000"/>
                </a:solidFill>
                <a:latin typeface="黑体" panose="02010609060101010101" pitchFamily="2" charset="-122"/>
                <a:ea typeface="黑体" panose="02010609060101010101" pitchFamily="2" charset="-122"/>
              </a:rPr>
              <a:t>废科举，建学堂，兴留学。</a:t>
            </a:r>
            <a:endParaRPr lang="zh-CN" altLang="en-US" sz="2200" smtClean="0">
              <a:solidFill>
                <a:srgbClr val="000000"/>
              </a:solidFill>
            </a:endParaRPr>
          </a:p>
        </p:txBody>
      </p:sp>
      <p:sp>
        <p:nvSpPr>
          <p:cNvPr id="22533" name="文本框 3"/>
          <p:cNvSpPr txBox="1">
            <a:spLocks noChangeArrowheads="1"/>
          </p:cNvSpPr>
          <p:nvPr/>
        </p:nvSpPr>
        <p:spPr bwMode="auto">
          <a:xfrm>
            <a:off x="-1270" y="2431627"/>
            <a:ext cx="91503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zh-CN" altLang="en-US" sz="2200" b="1" smtClean="0">
                <a:solidFill>
                  <a:srgbClr val="FF0000"/>
                </a:solidFill>
                <a:latin typeface="黑体" panose="02010609060101010101" pitchFamily="2" charset="-122"/>
                <a:ea typeface="黑体" panose="02010609060101010101" pitchFamily="2" charset="-122"/>
              </a:rPr>
              <a:t>（</a:t>
            </a:r>
            <a:r>
              <a:rPr lang="en-US" altLang="zh-CN" sz="2200" b="1" smtClean="0">
                <a:solidFill>
                  <a:srgbClr val="FF0000"/>
                </a:solidFill>
                <a:latin typeface="黑体" panose="02010609060101010101" pitchFamily="2" charset="-122"/>
                <a:ea typeface="黑体" panose="02010609060101010101" pitchFamily="2" charset="-122"/>
              </a:rPr>
              <a:t>2</a:t>
            </a:r>
            <a:r>
              <a:rPr lang="zh-CN" altLang="en-US" sz="2200" b="1" smtClean="0">
                <a:solidFill>
                  <a:srgbClr val="FF0000"/>
                </a:solidFill>
                <a:latin typeface="黑体" panose="02010609060101010101" pitchFamily="2" charset="-122"/>
                <a:ea typeface="黑体" panose="02010609060101010101" pitchFamily="2" charset="-122"/>
              </a:rPr>
              <a:t>）开始标志：</a:t>
            </a:r>
            <a:r>
              <a:rPr lang="zh-CN" altLang="en-US" sz="2200" b="1" smtClean="0">
                <a:solidFill>
                  <a:srgbClr val="000000"/>
                </a:solidFill>
                <a:latin typeface="黑体" panose="02010609060101010101" pitchFamily="2" charset="-122"/>
                <a:ea typeface="黑体" panose="02010609060101010101" pitchFamily="2" charset="-122"/>
              </a:rPr>
              <a:t>1901</a:t>
            </a:r>
            <a:r>
              <a:rPr lang="en-US" altLang="zh-CN" sz="2200" b="1" smtClean="0">
                <a:solidFill>
                  <a:srgbClr val="000000"/>
                </a:solidFill>
                <a:latin typeface="黑体" panose="02010609060101010101" pitchFamily="2" charset="-122"/>
                <a:ea typeface="黑体" panose="02010609060101010101" pitchFamily="2" charset="-122"/>
              </a:rPr>
              <a:t>.</a:t>
            </a:r>
            <a:r>
              <a:rPr lang="zh-CN" altLang="en-US" sz="2200" b="1" smtClean="0">
                <a:solidFill>
                  <a:srgbClr val="000000"/>
                </a:solidFill>
                <a:latin typeface="黑体" panose="02010609060101010101" pitchFamily="2" charset="-122"/>
                <a:ea typeface="黑体" panose="02010609060101010101" pitchFamily="2" charset="-122"/>
              </a:rPr>
              <a:t>1</a:t>
            </a:r>
            <a:r>
              <a:rPr lang="en-US" altLang="zh-CN" sz="2200" b="1" smtClean="0">
                <a:solidFill>
                  <a:srgbClr val="000000"/>
                </a:solidFill>
                <a:latin typeface="黑体" panose="02010609060101010101" pitchFamily="2" charset="-122"/>
                <a:ea typeface="黑体" panose="02010609060101010101" pitchFamily="2" charset="-122"/>
              </a:rPr>
              <a:t>.</a:t>
            </a:r>
            <a:r>
              <a:rPr lang="zh-CN" altLang="en-US" sz="2200" b="1" smtClean="0">
                <a:solidFill>
                  <a:srgbClr val="000000"/>
                </a:solidFill>
                <a:latin typeface="黑体" panose="02010609060101010101" pitchFamily="2" charset="-122"/>
                <a:ea typeface="黑体" panose="02010609060101010101" pitchFamily="2" charset="-122"/>
              </a:rPr>
              <a:t>29，流亡中的</a:t>
            </a:r>
            <a:r>
              <a:rPr lang="zh-CN" altLang="en-US" sz="2200" b="1" smtClean="0">
                <a:solidFill>
                  <a:srgbClr val="000000"/>
                </a:solidFill>
                <a:latin typeface="黑体" panose="02010609060101010101" pitchFamily="2" charset="-122"/>
                <a:ea typeface="黑体" panose="02010609060101010101" pitchFamily="2" charset="-122"/>
                <a:sym typeface="宋体" panose="02010600030101010101" pitchFamily="2" charset="-122"/>
              </a:rPr>
              <a:t>慈禧</a:t>
            </a:r>
            <a:r>
              <a:rPr lang="zh-CN" altLang="en-US" sz="2200" b="1" smtClean="0">
                <a:solidFill>
                  <a:srgbClr val="000000"/>
                </a:solidFill>
                <a:latin typeface="黑体" panose="02010609060101010101" pitchFamily="2" charset="-122"/>
                <a:ea typeface="黑体" panose="02010609060101010101" pitchFamily="2" charset="-122"/>
              </a:rPr>
              <a:t>以光绪的名义</a:t>
            </a:r>
            <a:r>
              <a:rPr lang="zh-CN" altLang="en-US" sz="2200" b="1" smtClean="0">
                <a:solidFill>
                  <a:srgbClr val="000000"/>
                </a:solidFill>
                <a:latin typeface="黑体" panose="02010609060101010101" pitchFamily="2" charset="-122"/>
                <a:ea typeface="黑体" panose="02010609060101010101" pitchFamily="2" charset="-122"/>
                <a:sym typeface="宋体" panose="02010600030101010101" pitchFamily="2" charset="-122"/>
              </a:rPr>
              <a:t>在</a:t>
            </a:r>
            <a:r>
              <a:rPr lang="zh-CN" altLang="en-US" sz="2200" b="1" smtClean="0">
                <a:solidFill>
                  <a:srgbClr val="FF0000"/>
                </a:solidFill>
                <a:latin typeface="黑体" panose="02010609060101010101" pitchFamily="2" charset="-122"/>
                <a:ea typeface="黑体" panose="02010609060101010101" pitchFamily="2" charset="-122"/>
                <a:sym typeface="宋体" panose="02010600030101010101" pitchFamily="2" charset="-122"/>
              </a:rPr>
              <a:t>西安</a:t>
            </a:r>
            <a:r>
              <a:rPr lang="zh-CN" altLang="en-US" sz="2200" b="1" smtClean="0">
                <a:solidFill>
                  <a:srgbClr val="000000"/>
                </a:solidFill>
                <a:latin typeface="黑体" panose="02010609060101010101" pitchFamily="2" charset="-122"/>
                <a:ea typeface="黑体" panose="02010609060101010101" pitchFamily="2" charset="-122"/>
              </a:rPr>
              <a:t>颁发了变法的诏书。</a:t>
            </a:r>
            <a:endParaRPr lang="zh-CN" altLang="en-US" sz="2200" b="1" smtClean="0">
              <a:solidFill>
                <a:srgbClr val="0000FF"/>
              </a:solidFill>
              <a:latin typeface="黑体" panose="02010609060101010101" pitchFamily="2" charset="-122"/>
              <a:ea typeface="黑体" panose="02010609060101010101" pitchFamily="2" charset="-122"/>
              <a:sym typeface="宋体" pitchFamily="2" charset="-122"/>
            </a:endParaRPr>
          </a:p>
        </p:txBody>
      </p:sp>
      <p:sp>
        <p:nvSpPr>
          <p:cNvPr id="22534" name="文本框 4"/>
          <p:cNvSpPr txBox="1">
            <a:spLocks noChangeArrowheads="1"/>
          </p:cNvSpPr>
          <p:nvPr/>
        </p:nvSpPr>
        <p:spPr bwMode="auto">
          <a:xfrm>
            <a:off x="-77470" y="3986107"/>
            <a:ext cx="91503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zh-CN" altLang="en-US" sz="2200" b="1" smtClean="0">
                <a:solidFill>
                  <a:srgbClr val="FF0000"/>
                </a:solidFill>
                <a:latin typeface="黑体" panose="02010609060101010101" pitchFamily="2" charset="-122"/>
                <a:ea typeface="黑体" panose="02010609060101010101" pitchFamily="2" charset="-122"/>
                <a:sym typeface="宋体" panose="02010600030101010101" pitchFamily="2" charset="-122"/>
              </a:rPr>
              <a:t>（</a:t>
            </a:r>
            <a:r>
              <a:rPr lang="en-US" altLang="zh-CN" sz="2200" b="1" smtClean="0">
                <a:solidFill>
                  <a:srgbClr val="FF0000"/>
                </a:solidFill>
                <a:latin typeface="黑体" panose="02010609060101010101" pitchFamily="2" charset="-122"/>
                <a:ea typeface="黑体" panose="02010609060101010101" pitchFamily="2" charset="-122"/>
                <a:sym typeface="宋体" panose="02010600030101010101" pitchFamily="2" charset="-122"/>
              </a:rPr>
              <a:t>4</a:t>
            </a:r>
            <a:r>
              <a:rPr lang="zh-CN" altLang="en-US" sz="2200" b="1" smtClean="0">
                <a:solidFill>
                  <a:srgbClr val="FF0000"/>
                </a:solidFill>
                <a:latin typeface="黑体" panose="02010609060101010101" pitchFamily="2" charset="-122"/>
                <a:ea typeface="黑体" panose="02010609060101010101" pitchFamily="2" charset="-122"/>
                <a:sym typeface="宋体" panose="02010600030101010101" pitchFamily="2" charset="-122"/>
              </a:rPr>
              <a:t>）定性：</a:t>
            </a:r>
            <a:r>
              <a:rPr lang="zh-CN" altLang="en-US" sz="2200" b="1" smtClean="0">
                <a:solidFill>
                  <a:srgbClr val="000000"/>
                </a:solidFill>
                <a:latin typeface="黑体" panose="02010609060101010101" pitchFamily="2" charset="-122"/>
                <a:ea typeface="黑体" panose="02010609060101010101" pitchFamily="2" charset="-122"/>
                <a:sym typeface="宋体" panose="02010600030101010101" pitchFamily="2" charset="-122"/>
              </a:rPr>
              <a:t>是洋务运动“中体西用”的翻版，也是洋务运动的继续和发展。</a:t>
            </a:r>
            <a:endParaRPr lang="zh-CN" altLang="en-US" sz="2200" b="1" smtClean="0">
              <a:solidFill>
                <a:srgbClr val="000000"/>
              </a:solidFill>
              <a:latin typeface="黑体" panose="02010609060101010101" pitchFamily="2" charset="-122"/>
              <a:ea typeface="黑体" panose="02010609060101010101" pitchFamily="2" charset="-122"/>
            </a:endParaRPr>
          </a:p>
        </p:txBody>
      </p:sp>
      <p:sp>
        <p:nvSpPr>
          <p:cNvPr id="22535" name="文本框 5"/>
          <p:cNvSpPr txBox="1">
            <a:spLocks noChangeArrowheads="1"/>
          </p:cNvSpPr>
          <p:nvPr/>
        </p:nvSpPr>
        <p:spPr bwMode="auto">
          <a:xfrm>
            <a:off x="1480820" y="4524375"/>
            <a:ext cx="7472045" cy="1106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zh-CN" altLang="en-US" sz="2200" b="1" smtClean="0">
                <a:solidFill>
                  <a:srgbClr val="000000"/>
                </a:solidFill>
                <a:latin typeface="Calibri" panose="020f0502020204030204" pitchFamily="34" charset="0"/>
                <a:ea typeface="黑体" panose="02010609060101010101" pitchFamily="2" charset="-122"/>
                <a:sym typeface="宋体" panose="02010600030101010101" pitchFamily="2" charset="-122"/>
              </a:rPr>
              <a:t>①</a:t>
            </a:r>
            <a:r>
              <a:rPr lang="zh-CN" altLang="en-US" sz="2200" b="1" smtClean="0">
                <a:solidFill>
                  <a:srgbClr val="000000"/>
                </a:solidFill>
                <a:latin typeface="黑体" panose="02010609060101010101" pitchFamily="2" charset="-122"/>
                <a:ea typeface="黑体" panose="02010609060101010101" pitchFamily="2" charset="-122"/>
                <a:sym typeface="宋体" panose="02010600030101010101" pitchFamily="2" charset="-122"/>
              </a:rPr>
              <a:t>未触及清腐朽的封建专制统治和高度的皇权，使其从一开始就有名无实，只是一场</a:t>
            </a:r>
            <a:r>
              <a:rPr lang="zh-CN" altLang="en-US" sz="2200" b="1" smtClean="0">
                <a:solidFill>
                  <a:srgbClr val="FF0000"/>
                </a:solidFill>
                <a:latin typeface="黑体" panose="02010609060101010101" pitchFamily="2" charset="-122"/>
                <a:ea typeface="黑体" panose="02010609060101010101" pitchFamily="2" charset="-122"/>
                <a:sym typeface="宋体" panose="02010600030101010101" pitchFamily="2" charset="-122"/>
              </a:rPr>
              <a:t>清政府维护阶级专制统治的自救运动</a:t>
            </a:r>
            <a:r>
              <a:rPr lang="zh-CN" altLang="en-US" sz="2200" b="1" smtClean="0">
                <a:solidFill>
                  <a:srgbClr val="000000"/>
                </a:solidFill>
                <a:latin typeface="黑体" panose="02010609060101010101" pitchFamily="2" charset="-122"/>
                <a:ea typeface="黑体" panose="02010609060101010101" pitchFamily="2" charset="-122"/>
                <a:sym typeface="宋体" panose="02010600030101010101" pitchFamily="2" charset="-122"/>
              </a:rPr>
              <a:t>而已。</a:t>
            </a:r>
            <a:endParaRPr lang="zh-CN" altLang="en-US" sz="2200" b="1" smtClean="0">
              <a:solidFill>
                <a:srgbClr val="000000"/>
              </a:solidFill>
              <a:latin typeface="黑体" panose="02010609060101010101" pitchFamily="2" charset="-122"/>
              <a:ea typeface="黑体" panose="02010609060101010101" pitchFamily="2" charset="-122"/>
            </a:endParaRPr>
          </a:p>
        </p:txBody>
      </p:sp>
      <p:sp>
        <p:nvSpPr>
          <p:cNvPr id="22536" name="文本框 6"/>
          <p:cNvSpPr txBox="1">
            <a:spLocks noChangeArrowheads="1"/>
          </p:cNvSpPr>
          <p:nvPr/>
        </p:nvSpPr>
        <p:spPr bwMode="auto">
          <a:xfrm>
            <a:off x="230191" y="84244"/>
            <a:ext cx="3862070" cy="460375"/>
          </a:xfrm>
          <a:prstGeom prst="rect">
            <a:avLst/>
          </a:prstGeom>
          <a:solidFill>
            <a:schemeClr val="accent3">
              <a:lumMod val="40000"/>
              <a:lumOff val="60000"/>
            </a:schemeClr>
          </a:solidFill>
          <a:ln w="15875">
            <a:solidFill>
              <a:srgbClr val="FF0000"/>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en-US" altLang="zh-CN" sz="2400" b="1" smtClean="0">
                <a:solidFill>
                  <a:srgbClr val="FF0000"/>
                </a:solidFill>
                <a:latin typeface="黑体" panose="02010609060101010101" pitchFamily="2" charset="-122"/>
                <a:ea typeface="黑体" panose="02010609060101010101" pitchFamily="2" charset="-122"/>
                <a:sym typeface="宋体" panose="02010600030101010101" pitchFamily="2" charset="-122"/>
              </a:rPr>
              <a:t>2</a:t>
            </a:r>
            <a:r>
              <a:rPr lang="zh-CN" altLang="en-US" sz="2400" b="1" smtClean="0">
                <a:solidFill>
                  <a:srgbClr val="FF0000"/>
                </a:solidFill>
                <a:latin typeface="黑体" panose="02010609060101010101" pitchFamily="2" charset="-122"/>
                <a:ea typeface="黑体" panose="02010609060101010101" pitchFamily="2" charset="-122"/>
                <a:sym typeface="宋体" panose="02010600030101010101" pitchFamily="2" charset="-122"/>
              </a:rPr>
              <a:t>、清末新政</a:t>
            </a:r>
            <a:r>
              <a:rPr lang="zh-CN" altLang="en-US" sz="2400" b="1" smtClean="0">
                <a:solidFill>
                  <a:srgbClr val="0000CC"/>
                </a:solidFill>
                <a:latin typeface="黑体" panose="02010609060101010101" pitchFamily="2" charset="-122"/>
                <a:ea typeface="黑体" panose="02010609060101010101" pitchFamily="2" charset="-122"/>
                <a:sym typeface="宋体" panose="02010600030101010101" pitchFamily="2" charset="-122"/>
              </a:rPr>
              <a:t>（</a:t>
            </a:r>
            <a:r>
              <a:rPr lang="en-US" altLang="zh-CN" sz="2400" b="1" smtClean="0">
                <a:solidFill>
                  <a:srgbClr val="0000CC"/>
                </a:solidFill>
                <a:latin typeface="黑体" panose="02010609060101010101" pitchFamily="2" charset="-122"/>
                <a:ea typeface="黑体" panose="02010609060101010101" pitchFamily="2" charset="-122"/>
                <a:sym typeface="宋体" panose="02010600030101010101" pitchFamily="2" charset="-122"/>
              </a:rPr>
              <a:t>1901-1905</a:t>
            </a:r>
            <a:r>
              <a:rPr lang="zh-CN" altLang="en-US" sz="2400" b="1" smtClean="0">
                <a:solidFill>
                  <a:srgbClr val="0000CC"/>
                </a:solidFill>
                <a:latin typeface="黑体" panose="02010609060101010101" pitchFamily="2" charset="-122"/>
                <a:ea typeface="黑体" panose="02010609060101010101" pitchFamily="2" charset="-122"/>
                <a:sym typeface="宋体" panose="02010600030101010101" pitchFamily="2" charset="-122"/>
              </a:rPr>
              <a:t>）</a:t>
            </a:r>
            <a:endParaRPr lang="zh-CN" altLang="en-US" sz="2400" smtClean="0">
              <a:solidFill>
                <a:srgbClr val="000000"/>
              </a:solidFill>
            </a:endParaRPr>
          </a:p>
        </p:txBody>
      </p:sp>
      <p:sp>
        <p:nvSpPr>
          <p:cNvPr id="22538" name="文本框 8"/>
          <p:cNvSpPr txBox="1">
            <a:spLocks noChangeArrowheads="1"/>
          </p:cNvSpPr>
          <p:nvPr/>
        </p:nvSpPr>
        <p:spPr bwMode="auto">
          <a:xfrm>
            <a:off x="1480820" y="5697855"/>
            <a:ext cx="7689850" cy="11068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zh-CN" altLang="en-US" sz="2200" b="1" smtClean="0">
                <a:solidFill>
                  <a:srgbClr val="000000"/>
                </a:solidFill>
                <a:latin typeface="Calibri" panose="020f0502020204030204" pitchFamily="34" charset="0"/>
                <a:ea typeface="黑体" panose="02010609060101010101" pitchFamily="2" charset="-122"/>
                <a:sym typeface="宋体" panose="02010600030101010101" pitchFamily="2" charset="-122"/>
              </a:rPr>
              <a:t>②</a:t>
            </a:r>
            <a:r>
              <a:rPr lang="zh-CN" altLang="en-US" sz="2200" b="1" smtClean="0">
                <a:solidFill>
                  <a:srgbClr val="000000"/>
                </a:solidFill>
                <a:latin typeface="黑体" panose="02010609060101010101" pitchFamily="2" charset="-122"/>
                <a:ea typeface="黑体" panose="02010609060101010101" pitchFamily="2" charset="-122"/>
                <a:sym typeface="宋体" panose="02010600030101010101" pitchFamily="2" charset="-122"/>
              </a:rPr>
              <a:t>在政、经、军、文化上带有明显进步思想和举措，产生了积极作用，</a:t>
            </a:r>
            <a:r>
              <a:rPr lang="zh-CN" altLang="en-US" sz="2200" b="1" smtClean="0">
                <a:solidFill>
                  <a:srgbClr val="FF0000"/>
                </a:solidFill>
                <a:latin typeface="黑体" panose="02010609060101010101" pitchFamily="2" charset="-122"/>
                <a:ea typeface="黑体" panose="02010609060101010101" pitchFamily="2" charset="-122"/>
                <a:sym typeface="宋体" panose="02010600030101010101" pitchFamily="2" charset="-122"/>
              </a:rPr>
              <a:t>促进了民族资本主义发展</a:t>
            </a:r>
            <a:r>
              <a:rPr lang="zh-CN" altLang="en-US" sz="2200" b="1" smtClean="0">
                <a:solidFill>
                  <a:srgbClr val="000000"/>
                </a:solidFill>
                <a:latin typeface="黑体" panose="02010609060101010101" pitchFamily="2" charset="-122"/>
                <a:ea typeface="黑体" panose="02010609060101010101" pitchFamily="2" charset="-122"/>
                <a:sym typeface="宋体" panose="02010600030101010101" pitchFamily="2" charset="-122"/>
              </a:rPr>
              <a:t>，</a:t>
            </a:r>
            <a:r>
              <a:rPr lang="zh-CN" altLang="en-US" sz="2200" b="1" smtClean="0">
                <a:solidFill>
                  <a:srgbClr val="FF0000"/>
                </a:solidFill>
                <a:latin typeface="黑体" panose="02010609060101010101" pitchFamily="2" charset="-122"/>
                <a:ea typeface="黑体" panose="02010609060101010101" pitchFamily="2" charset="-122"/>
                <a:sym typeface="宋体" panose="02010600030101010101" pitchFamily="2" charset="-122"/>
              </a:rPr>
              <a:t>使民族资产阶级力量壮大</a:t>
            </a:r>
            <a:r>
              <a:rPr lang="zh-CN" altLang="en-US" sz="2200" b="1" smtClean="0">
                <a:solidFill>
                  <a:srgbClr val="000000"/>
                </a:solidFill>
                <a:latin typeface="黑体" panose="02010609060101010101" pitchFamily="2" charset="-122"/>
                <a:ea typeface="黑体" panose="02010609060101010101" pitchFamily="2" charset="-122"/>
                <a:sym typeface="宋体" panose="02010600030101010101" pitchFamily="2" charset="-122"/>
              </a:rPr>
              <a:t>，也</a:t>
            </a:r>
            <a:r>
              <a:rPr lang="zh-CN" altLang="en-US" sz="2200" b="1" smtClean="0">
                <a:solidFill>
                  <a:srgbClr val="FF0000"/>
                </a:solidFill>
                <a:latin typeface="黑体" panose="02010609060101010101" pitchFamily="2" charset="-122"/>
                <a:ea typeface="黑体" panose="02010609060101010101" pitchFamily="2" charset="-122"/>
                <a:sym typeface="宋体" panose="02010600030101010101" pitchFamily="2" charset="-122"/>
              </a:rPr>
              <a:t>为民主思想传播创造了条件</a:t>
            </a:r>
            <a:r>
              <a:rPr lang="zh-CN" altLang="en-US" sz="2200" b="1" smtClean="0">
                <a:solidFill>
                  <a:srgbClr val="000000"/>
                </a:solidFill>
                <a:latin typeface="黑体" panose="02010609060101010101" pitchFamily="2" charset="-122"/>
                <a:ea typeface="黑体" panose="02010609060101010101" pitchFamily="2" charset="-122"/>
                <a:sym typeface="宋体" panose="02010600030101010101" pitchFamily="2" charset="-122"/>
              </a:rPr>
              <a:t>。</a:t>
            </a:r>
            <a:endParaRPr lang="zh-CN" altLang="en-US" sz="2200" smtClean="0">
              <a:solidFill>
                <a:srgbClr val="000000"/>
              </a:solidFill>
            </a:endParaRPr>
          </a:p>
        </p:txBody>
      </p:sp>
      <p:sp>
        <p:nvSpPr>
          <p:cNvPr id="22539" name="文本框 9"/>
          <p:cNvSpPr txBox="1">
            <a:spLocks noChangeArrowheads="1"/>
          </p:cNvSpPr>
          <p:nvPr/>
        </p:nvSpPr>
        <p:spPr bwMode="auto">
          <a:xfrm>
            <a:off x="0" y="5268172"/>
            <a:ext cx="1446530" cy="429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zh-CN" altLang="en-US" sz="2200" b="1" smtClean="0">
                <a:solidFill>
                  <a:srgbClr val="FF0000"/>
                </a:solidFill>
                <a:uFillTx/>
                <a:latin typeface="黑体" panose="02010609060101010101" pitchFamily="2" charset="-122"/>
                <a:ea typeface="黑体" panose="02010609060101010101" pitchFamily="2" charset="-122"/>
                <a:sym typeface="宋体" panose="02010600030101010101" pitchFamily="2" charset="-122"/>
              </a:rPr>
              <a:t>（</a:t>
            </a:r>
            <a:r>
              <a:rPr lang="en-US" altLang="zh-CN" sz="2200" b="1" smtClean="0">
                <a:solidFill>
                  <a:srgbClr val="FF0000"/>
                </a:solidFill>
                <a:uFillTx/>
                <a:latin typeface="黑体" panose="02010609060101010101" pitchFamily="2" charset="-122"/>
                <a:ea typeface="黑体" panose="02010609060101010101" pitchFamily="2" charset="-122"/>
                <a:sym typeface="宋体" panose="02010600030101010101" pitchFamily="2" charset="-122"/>
              </a:rPr>
              <a:t>5</a:t>
            </a:r>
            <a:r>
              <a:rPr lang="zh-CN" altLang="en-US" sz="2200" b="1" smtClean="0">
                <a:solidFill>
                  <a:srgbClr val="FF0000"/>
                </a:solidFill>
                <a:uFillTx/>
                <a:latin typeface="黑体" panose="02010609060101010101" pitchFamily="2" charset="-122"/>
                <a:ea typeface="黑体" panose="02010609060101010101" pitchFamily="2" charset="-122"/>
                <a:sym typeface="宋体" panose="02010600030101010101" pitchFamily="2" charset="-122"/>
              </a:rPr>
              <a:t>）影响</a:t>
            </a:r>
            <a:endParaRPr lang="zh-CN" altLang="en-US" sz="2200" b="1" smtClean="0">
              <a:solidFill>
                <a:srgbClr val="FF0000"/>
              </a:solidFill>
              <a:uFillTx/>
              <a:latin typeface="黑体" panose="02010609060101010101" pitchFamily="2" charset="-122"/>
              <a:ea typeface="黑体" panose="02010609060101010101" pitchFamily="2" charset="-122"/>
              <a:sym typeface="宋体" pitchFamily="2" charset="-122"/>
            </a:endParaRPr>
          </a:p>
        </p:txBody>
      </p:sp>
      <p:sp>
        <p:nvSpPr>
          <p:cNvPr id="22540" name="左大括号 10"/>
          <p:cNvSpPr/>
          <p:nvPr/>
        </p:nvSpPr>
        <p:spPr bwMode="auto">
          <a:xfrm>
            <a:off x="1350010" y="4754245"/>
            <a:ext cx="198120" cy="1797050"/>
          </a:xfrm>
          <a:prstGeom prst="leftBrace">
            <a:avLst>
              <a:gd name="adj1" fmla="val 0"/>
              <a:gd name="adj2" fmla="val 50000"/>
            </a:avLst>
          </a:prstGeom>
          <a:noFill/>
          <a:ln w="34925">
            <a:solidFill>
              <a:srgbClr val="000000"/>
            </a:solidFill>
            <a:rou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endParaRPr lang="zh-CN" altLang="en-US" sz="1800" smtClean="0">
              <a:solidFill>
                <a:srgbClr val="000000"/>
              </a:solidFill>
              <a:latin typeface="Calibri" panose="020f050202020403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diamond(in)">
                                      <p:cBhvr>
                                        <p:cTn id="7" dur="2000"/>
                                        <p:tgtEl>
                                          <p:spTgt spid="2253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1" nodeType="clickEffect">
                                  <p:stCondLst>
                                    <p:cond delay="0"/>
                                  </p:stCondLst>
                                  <p:childTnLst>
                                    <p:set>
                                      <p:cBhvr>
                                        <p:cTn id="11" dur="1" fill="hold">
                                          <p:stCondLst>
                                            <p:cond delay="0"/>
                                          </p:stCondLst>
                                        </p:cTn>
                                        <p:tgtEl>
                                          <p:spTgt spid="22533"/>
                                        </p:tgtEl>
                                        <p:attrNameLst>
                                          <p:attrName>style.visibility</p:attrName>
                                        </p:attrNameLst>
                                      </p:cBhvr>
                                      <p:to>
                                        <p:strVal val="visible"/>
                                      </p:to>
                                    </p:set>
                                    <p:anim calcmode="lin" valueType="num">
                                      <p:cBhvr additive="base">
                                        <p:cTn id="12" dur="500" fill="hold"/>
                                        <p:tgtEl>
                                          <p:spTgt spid="22533"/>
                                        </p:tgtEl>
                                        <p:attrNameLst>
                                          <p:attrName>ppt_x</p:attrName>
                                        </p:attrNameLst>
                                      </p:cBhvr>
                                      <p:tavLst>
                                        <p:tav tm="0">
                                          <p:val>
                                            <p:strVal val="#ppt_x"/>
                                          </p:val>
                                        </p:tav>
                                        <p:tav tm="100000">
                                          <p:val>
                                            <p:strVal val="#ppt_x"/>
                                          </p:val>
                                        </p:tav>
                                      </p:tavLst>
                                    </p:anim>
                                    <p:anim calcmode="lin" valueType="num">
                                      <p:cBhvr additive="base">
                                        <p:cTn id="13" dur="500" fill="hold"/>
                                        <p:tgtEl>
                                          <p:spTgt spid="22533"/>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2" nodeType="clickEffect">
                                  <p:stCondLst>
                                    <p:cond delay="0"/>
                                  </p:stCondLst>
                                  <p:childTnLst>
                                    <p:set>
                                      <p:cBhvr>
                                        <p:cTn id="17" dur="1" fill="hold">
                                          <p:stCondLst>
                                            <p:cond delay="0"/>
                                          </p:stCondLst>
                                        </p:cTn>
                                        <p:tgtEl>
                                          <p:spTgt spid="22532"/>
                                        </p:tgtEl>
                                        <p:attrNameLst>
                                          <p:attrName>style.visibility</p:attrName>
                                        </p:attrNameLst>
                                      </p:cBhvr>
                                      <p:to>
                                        <p:strVal val="visible"/>
                                      </p:to>
                                    </p:set>
                                    <p:anim calcmode="lin" valueType="num">
                                      <p:cBhvr additive="base">
                                        <p:cTn id="18" dur="500" fill="hold"/>
                                        <p:tgtEl>
                                          <p:spTgt spid="22532"/>
                                        </p:tgtEl>
                                        <p:attrNameLst>
                                          <p:attrName>ppt_x</p:attrName>
                                        </p:attrNameLst>
                                      </p:cBhvr>
                                      <p:tavLst>
                                        <p:tav tm="0">
                                          <p:val>
                                            <p:strVal val="#ppt_x"/>
                                          </p:val>
                                        </p:tav>
                                        <p:tav tm="100000">
                                          <p:val>
                                            <p:strVal val="#ppt_x"/>
                                          </p:val>
                                        </p:tav>
                                      </p:tavLst>
                                    </p:anim>
                                    <p:anim calcmode="lin" valueType="num">
                                      <p:cBhvr additive="base">
                                        <p:cTn id="19" dur="500" fill="hold"/>
                                        <p:tgtEl>
                                          <p:spTgt spid="22532"/>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3" nodeType="clickEffect">
                                  <p:stCondLst>
                                    <p:cond delay="0"/>
                                  </p:stCondLst>
                                  <p:childTnLst>
                                    <p:set>
                                      <p:cBhvr>
                                        <p:cTn id="23" dur="1" fill="hold">
                                          <p:stCondLst>
                                            <p:cond delay="0"/>
                                          </p:stCondLst>
                                        </p:cTn>
                                        <p:tgtEl>
                                          <p:spTgt spid="22534"/>
                                        </p:tgtEl>
                                        <p:attrNameLst>
                                          <p:attrName>style.visibility</p:attrName>
                                        </p:attrNameLst>
                                      </p:cBhvr>
                                      <p:to>
                                        <p:strVal val="visible"/>
                                      </p:to>
                                    </p:set>
                                    <p:anim calcmode="lin" valueType="num">
                                      <p:cBhvr additive="base">
                                        <p:cTn id="24" dur="500" fill="hold"/>
                                        <p:tgtEl>
                                          <p:spTgt spid="22534"/>
                                        </p:tgtEl>
                                        <p:attrNameLst>
                                          <p:attrName>ppt_x</p:attrName>
                                        </p:attrNameLst>
                                      </p:cBhvr>
                                      <p:tavLst>
                                        <p:tav tm="0">
                                          <p:val>
                                            <p:strVal val="#ppt_x"/>
                                          </p:val>
                                        </p:tav>
                                        <p:tav tm="100000">
                                          <p:val>
                                            <p:strVal val="#ppt_x"/>
                                          </p:val>
                                        </p:tav>
                                      </p:tavLst>
                                    </p:anim>
                                    <p:anim calcmode="lin" valueType="num">
                                      <p:cBhvr additive="base">
                                        <p:cTn id="25" dur="500" fill="hold"/>
                                        <p:tgtEl>
                                          <p:spTgt spid="22534"/>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4" nodeType="clickEffect">
                                  <p:stCondLst>
                                    <p:cond delay="0"/>
                                  </p:stCondLst>
                                  <p:childTnLst>
                                    <p:set>
                                      <p:cBhvr>
                                        <p:cTn id="29" dur="1" fill="hold">
                                          <p:stCondLst>
                                            <p:cond delay="0"/>
                                          </p:stCondLst>
                                        </p:cTn>
                                        <p:tgtEl>
                                          <p:spTgt spid="22539"/>
                                        </p:tgtEl>
                                        <p:attrNameLst>
                                          <p:attrName>style.visibility</p:attrName>
                                        </p:attrNameLst>
                                      </p:cBhvr>
                                      <p:to>
                                        <p:strVal val="visible"/>
                                      </p:to>
                                    </p:set>
                                    <p:anim calcmode="lin" valueType="num">
                                      <p:cBhvr additive="base">
                                        <p:cTn id="30" dur="500" fill="hold"/>
                                        <p:tgtEl>
                                          <p:spTgt spid="22539"/>
                                        </p:tgtEl>
                                        <p:attrNameLst>
                                          <p:attrName>ppt_x</p:attrName>
                                        </p:attrNameLst>
                                      </p:cBhvr>
                                      <p:tavLst>
                                        <p:tav tm="0">
                                          <p:val>
                                            <p:strVal val="#ppt_x"/>
                                          </p:val>
                                        </p:tav>
                                        <p:tav tm="100000">
                                          <p:val>
                                            <p:strVal val="#ppt_x"/>
                                          </p:val>
                                        </p:tav>
                                      </p:tavLst>
                                    </p:anim>
                                    <p:anim calcmode="lin" valueType="num">
                                      <p:cBhvr additive="base">
                                        <p:cTn id="31" dur="500" fill="hold"/>
                                        <p:tgtEl>
                                          <p:spTgt spid="22539"/>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afterGroup">
                            <p:stCondLst>
                              <p:cond delay="0"/>
                            </p:stCondLst>
                            <p:childTnLst>
                              <p:par>
                                <p:cTn id="34" presetID="8" presetClass="entr" presetSubtype="16" fill="hold" grpId="5" nodeType="clickEffect">
                                  <p:stCondLst>
                                    <p:cond delay="0"/>
                                  </p:stCondLst>
                                  <p:childTnLst>
                                    <p:set>
                                      <p:cBhvr>
                                        <p:cTn id="35" dur="1" fill="hold">
                                          <p:stCondLst>
                                            <p:cond delay="0"/>
                                          </p:stCondLst>
                                        </p:cTn>
                                        <p:tgtEl>
                                          <p:spTgt spid="22540"/>
                                        </p:tgtEl>
                                        <p:attrNameLst>
                                          <p:attrName>style.visibility</p:attrName>
                                        </p:attrNameLst>
                                      </p:cBhvr>
                                      <p:to>
                                        <p:strVal val="visible"/>
                                      </p:to>
                                    </p:set>
                                    <p:animEffect transition="in" filter="diamond(in)">
                                      <p:cBhvr>
                                        <p:cTn id="36" dur="2000"/>
                                        <p:tgtEl>
                                          <p:spTgt spid="22540"/>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8" presetClass="entr" presetSubtype="16" fill="hold" nodeType="clickEffect">
                                  <p:stCondLst>
                                    <p:cond delay="0"/>
                                  </p:stCondLst>
                                  <p:childTnLst>
                                    <p:set>
                                      <p:cBhvr>
                                        <p:cTn id="40" dur="1" fill="hold">
                                          <p:stCondLst>
                                            <p:cond delay="0"/>
                                          </p:stCondLst>
                                        </p:cTn>
                                        <p:tgtEl>
                                          <p:spTgt spid="22535">
                                            <p:txEl>
                                              <p:pRg st="0" end="0"/>
                                            </p:txEl>
                                          </p:spTgt>
                                        </p:tgtEl>
                                        <p:attrNameLst>
                                          <p:attrName>style.visibility</p:attrName>
                                        </p:attrNameLst>
                                      </p:cBhvr>
                                      <p:to>
                                        <p:strVal val="visible"/>
                                      </p:to>
                                    </p:set>
                                    <p:animEffect transition="in" filter="diamond(in)">
                                      <p:cBhvr>
                                        <p:cTn id="41" dur="2000"/>
                                        <p:tgtEl>
                                          <p:spTgt spid="22535">
                                            <p:txEl>
                                              <p:pRg st="0" end="0"/>
                                            </p:txEl>
                                          </p:spTgt>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8" presetClass="entr" presetSubtype="16" fill="hold" grpId="6" nodeType="clickEffect">
                                  <p:stCondLst>
                                    <p:cond delay="0"/>
                                  </p:stCondLst>
                                  <p:childTnLst>
                                    <p:set>
                                      <p:cBhvr>
                                        <p:cTn id="45" dur="1" fill="hold">
                                          <p:stCondLst>
                                            <p:cond delay="0"/>
                                          </p:stCondLst>
                                        </p:cTn>
                                        <p:tgtEl>
                                          <p:spTgt spid="22538"/>
                                        </p:tgtEl>
                                        <p:attrNameLst>
                                          <p:attrName>style.visibility</p:attrName>
                                        </p:attrNameLst>
                                      </p:cBhvr>
                                      <p:to>
                                        <p:strVal val="visible"/>
                                      </p:to>
                                    </p:set>
                                    <p:animEffect transition="in" filter="diamond(in)">
                                      <p:cBhvr>
                                        <p:cTn id="46" dur="2000"/>
                                        <p:tgtEl>
                                          <p:spTgt spid="225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P spid="22533" grpId="1"/>
      <p:bldP spid="22532" grpId="2"/>
      <p:bldP spid="22534" grpId="3"/>
      <p:bldP spid="22539" grpId="4"/>
      <p:bldP spid="22540" grpId="5"/>
      <p:bldP spid="22538" grpId="6"/>
    </p:bld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23554" name="文本框 6"/>
          <p:cNvSpPr txBox="1">
            <a:spLocks noChangeArrowheads="1"/>
          </p:cNvSpPr>
          <p:nvPr/>
        </p:nvSpPr>
        <p:spPr bwMode="auto">
          <a:xfrm>
            <a:off x="774065" y="24130"/>
            <a:ext cx="3306445" cy="460375"/>
          </a:xfrm>
          <a:prstGeom prst="rect">
            <a:avLst/>
          </a:prstGeom>
          <a:solidFill>
            <a:schemeClr val="accent3">
              <a:lumMod val="40000"/>
              <a:lumOff val="60000"/>
            </a:schemeClr>
          </a:solidFill>
          <a:ln w="15875">
            <a:solidFill>
              <a:srgbClr val="FF0000"/>
            </a:solid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zh-CN" altLang="en-US" sz="2400" b="1" smtClean="0">
                <a:solidFill>
                  <a:srgbClr val="FF0000"/>
                </a:solidFill>
                <a:latin typeface="黑体" panose="02010609060101010101" pitchFamily="2" charset="-122"/>
                <a:ea typeface="黑体" panose="02010609060101010101" pitchFamily="2" charset="-122"/>
                <a:sym typeface="宋体" panose="02010600030101010101" pitchFamily="2" charset="-122"/>
              </a:rPr>
              <a:t>预备立宪</a:t>
            </a:r>
            <a:r>
              <a:rPr lang="zh-CN" altLang="en-US" sz="2400" b="1" smtClean="0">
                <a:solidFill>
                  <a:srgbClr val="0000FF"/>
                </a:solidFill>
                <a:latin typeface="黑体" panose="02010609060101010101" pitchFamily="2" charset="-122"/>
                <a:ea typeface="黑体" panose="02010609060101010101" pitchFamily="2" charset="-122"/>
                <a:sym typeface="宋体" panose="02010600030101010101" pitchFamily="2" charset="-122"/>
              </a:rPr>
              <a:t>（</a:t>
            </a:r>
            <a:r>
              <a:rPr lang="en-US" altLang="zh-CN" sz="2400" b="1" smtClean="0">
                <a:solidFill>
                  <a:srgbClr val="0000FF"/>
                </a:solidFill>
                <a:latin typeface="黑体" panose="02010609060101010101" pitchFamily="2" charset="-122"/>
                <a:ea typeface="黑体" panose="02010609060101010101" pitchFamily="2" charset="-122"/>
                <a:sym typeface="宋体" panose="02010600030101010101" pitchFamily="2" charset="-122"/>
              </a:rPr>
              <a:t>1906-1911</a:t>
            </a:r>
            <a:r>
              <a:rPr lang="zh-CN" altLang="en-US" sz="2400" b="1" smtClean="0">
                <a:solidFill>
                  <a:srgbClr val="0000FF"/>
                </a:solidFill>
                <a:latin typeface="黑体" panose="02010609060101010101" pitchFamily="2" charset="-122"/>
                <a:ea typeface="黑体" panose="02010609060101010101" pitchFamily="2" charset="-122"/>
                <a:sym typeface="宋体" panose="02010600030101010101" pitchFamily="2" charset="-122"/>
              </a:rPr>
              <a:t>）</a:t>
            </a:r>
            <a:endParaRPr lang="zh-CN" altLang="en-US" sz="2400" b="1" smtClean="0">
              <a:solidFill>
                <a:srgbClr val="0000FF"/>
              </a:solidFill>
              <a:latin typeface="黑体" panose="02010609060101010101" pitchFamily="2" charset="-122"/>
              <a:ea typeface="黑体" panose="02010609060101010101" pitchFamily="2" charset="-122"/>
              <a:sym typeface="宋体" pitchFamily="2" charset="-122"/>
            </a:endParaRPr>
          </a:p>
        </p:txBody>
      </p:sp>
      <p:sp>
        <p:nvSpPr>
          <p:cNvPr id="23555" name="文本框 9"/>
          <p:cNvSpPr txBox="1">
            <a:spLocks noChangeArrowheads="1"/>
          </p:cNvSpPr>
          <p:nvPr/>
        </p:nvSpPr>
        <p:spPr bwMode="auto">
          <a:xfrm>
            <a:off x="-107950" y="5060951"/>
            <a:ext cx="8819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zh-CN" altLang="en-US" sz="1800" b="1" smtClean="0">
                <a:solidFill>
                  <a:srgbClr val="FF0000"/>
                </a:solidFill>
                <a:latin typeface="黑体" panose="02010609060101010101" pitchFamily="2" charset="-122"/>
                <a:ea typeface="黑体" panose="02010609060101010101" pitchFamily="2" charset="-122"/>
                <a:sym typeface="宋体" panose="02010600030101010101" pitchFamily="2" charset="-122"/>
              </a:rPr>
              <a:t>⒌影响</a:t>
            </a:r>
            <a:endParaRPr lang="zh-CN" altLang="en-US" sz="1800" smtClean="0">
              <a:solidFill>
                <a:srgbClr val="000000"/>
              </a:solidFill>
            </a:endParaRPr>
          </a:p>
        </p:txBody>
      </p:sp>
      <p:sp>
        <p:nvSpPr>
          <p:cNvPr id="23556" name="左大括号 10"/>
          <p:cNvSpPr/>
          <p:nvPr/>
        </p:nvSpPr>
        <p:spPr bwMode="auto">
          <a:xfrm>
            <a:off x="684216" y="1481668"/>
            <a:ext cx="346075" cy="1481667"/>
          </a:xfrm>
          <a:prstGeom prst="leftBrace">
            <a:avLst>
              <a:gd name="adj1" fmla="val 0"/>
              <a:gd name="adj2" fmla="val 49139"/>
            </a:avLst>
          </a:prstGeom>
          <a:noFill/>
          <a:ln w="19050">
            <a:solidFill>
              <a:srgbClr val="000000"/>
            </a:solidFill>
            <a:rou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endParaRPr lang="zh-CN" altLang="en-US" sz="1800" smtClean="0">
              <a:solidFill>
                <a:srgbClr val="000000"/>
              </a:solidFill>
              <a:latin typeface="Calibri" panose="020f0502020204030204" pitchFamily="34" charset="0"/>
            </a:endParaRPr>
          </a:p>
        </p:txBody>
      </p:sp>
      <p:sp>
        <p:nvSpPr>
          <p:cNvPr id="23557" name="矩形 3"/>
          <p:cNvSpPr>
            <a:spLocks noChangeArrowheads="1"/>
          </p:cNvSpPr>
          <p:nvPr/>
        </p:nvSpPr>
        <p:spPr bwMode="auto">
          <a:xfrm>
            <a:off x="939800" y="484718"/>
            <a:ext cx="73533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0"/>
              </a:spcBef>
              <a:spcAft>
                <a:spcPct val="0"/>
              </a:spcAft>
              <a:buFontTx/>
              <a:buNone/>
            </a:pPr>
            <a:r>
              <a:rPr lang="zh-CN" altLang="en-US" sz="1800" b="1" smtClean="0">
                <a:solidFill>
                  <a:srgbClr val="000000"/>
                </a:solidFill>
                <a:latin typeface="黑体" panose="02010609060101010101" pitchFamily="2" charset="-122"/>
                <a:ea typeface="黑体" panose="02010609060101010101" pitchFamily="2" charset="-122"/>
              </a:rPr>
              <a:t>预备立宪，就是正式立宪前的准备工作。它是清政府</a:t>
            </a:r>
            <a:r>
              <a:rPr lang="zh-CN" altLang="en-US" sz="1800" b="1" smtClean="0">
                <a:solidFill>
                  <a:srgbClr val="FF0000"/>
                </a:solidFill>
                <a:latin typeface="黑体" panose="02010609060101010101" pitchFamily="2" charset="-122"/>
                <a:ea typeface="黑体" panose="02010609060101010101" pitchFamily="2" charset="-122"/>
              </a:rPr>
              <a:t>为抵制革命，笼络资产阶级上层，巩固自己的统治</a:t>
            </a:r>
            <a:r>
              <a:rPr lang="zh-CN" altLang="en-US" sz="1800" b="1" smtClean="0">
                <a:solidFill>
                  <a:srgbClr val="000000"/>
                </a:solidFill>
                <a:latin typeface="黑体" panose="02010609060101010101" pitchFamily="2" charset="-122"/>
                <a:ea typeface="黑体" panose="02010609060101010101" pitchFamily="2" charset="-122"/>
              </a:rPr>
              <a:t>所采取的措施。</a:t>
            </a:r>
            <a:endParaRPr lang="zh-CN" altLang="en-US" sz="1800" b="1" smtClean="0">
              <a:solidFill>
                <a:srgbClr val="000000"/>
              </a:solidFill>
              <a:latin typeface="黑体" panose="02010609060101010101" pitchFamily="2" charset="-122"/>
              <a:ea typeface="黑体" panose="02010609060101010101" pitchFamily="2" charset="-122"/>
            </a:endParaRPr>
          </a:p>
        </p:txBody>
      </p:sp>
      <p:sp>
        <p:nvSpPr>
          <p:cNvPr id="23558" name="矩形 5"/>
          <p:cNvSpPr>
            <a:spLocks noChangeArrowheads="1"/>
          </p:cNvSpPr>
          <p:nvPr/>
        </p:nvSpPr>
        <p:spPr bwMode="auto">
          <a:xfrm>
            <a:off x="-107950" y="1892301"/>
            <a:ext cx="9350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en-US" altLang="zh-CN" sz="1800" b="1" smtClean="0">
                <a:solidFill>
                  <a:srgbClr val="FF0000"/>
                </a:solidFill>
                <a:latin typeface="黑体" panose="02010609060101010101" pitchFamily="2" charset="-122"/>
                <a:ea typeface="黑体" panose="02010609060101010101" pitchFamily="2" charset="-122"/>
              </a:rPr>
              <a:t>⒉</a:t>
            </a:r>
            <a:r>
              <a:rPr lang="zh-CN" altLang="en-US" sz="1800" b="1" smtClean="0">
                <a:solidFill>
                  <a:srgbClr val="FF0000"/>
                </a:solidFill>
                <a:latin typeface="黑体" panose="02010609060101010101" pitchFamily="2" charset="-122"/>
                <a:ea typeface="黑体" panose="02010609060101010101" pitchFamily="2" charset="-122"/>
              </a:rPr>
              <a:t>经过</a:t>
            </a:r>
            <a:endParaRPr lang="en-US" altLang="zh-CN" sz="1800" b="1" smtClean="0">
              <a:solidFill>
                <a:srgbClr val="FF0000"/>
              </a:solidFill>
              <a:latin typeface="黑体" panose="02010609060101010101" pitchFamily="2" charset="-122"/>
              <a:ea typeface="黑体" panose="02010609060101010101" pitchFamily="2" charset="-122"/>
            </a:endParaRPr>
          </a:p>
        </p:txBody>
      </p:sp>
      <p:sp>
        <p:nvSpPr>
          <p:cNvPr id="23559" name="文本框 11"/>
          <p:cNvSpPr txBox="1">
            <a:spLocks noChangeArrowheads="1"/>
          </p:cNvSpPr>
          <p:nvPr/>
        </p:nvSpPr>
        <p:spPr bwMode="auto">
          <a:xfrm>
            <a:off x="939803" y="1238251"/>
            <a:ext cx="7496175"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en-US" altLang="zh-CN"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⑴1905</a:t>
            </a:r>
            <a:r>
              <a:rPr lang="zh-CN" altLang="en-US"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年五大臣出洋考察。</a:t>
            </a:r>
            <a:endParaRPr lang="zh-CN" altLang="en-US" sz="1800" b="1" smtClean="0">
              <a:solidFill>
                <a:srgbClr val="000000"/>
              </a:solidFill>
              <a:latin typeface="黑体" panose="02010609060101010101" pitchFamily="2" charset="-122"/>
              <a:ea typeface="黑体" panose="02010609060101010101" pitchFamily="2" charset="-122"/>
            </a:endParaRPr>
          </a:p>
          <a:p>
            <a:pPr eaLnBrk="1" fontAlgn="base" hangingPunct="1">
              <a:spcBef>
                <a:spcPct val="0"/>
              </a:spcBef>
              <a:spcAft>
                <a:spcPct val="0"/>
              </a:spcAft>
              <a:buFontTx/>
              <a:buNone/>
            </a:pPr>
            <a:r>
              <a:rPr lang="en-US" altLang="zh-CN"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⑵1906</a:t>
            </a:r>
            <a:r>
              <a:rPr lang="zh-CN" altLang="en-US"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年下诏“预备仿行立宪”学习日本 ，渐行立宪。</a:t>
            </a:r>
            <a:endParaRPr lang="zh-CN" altLang="en-US" sz="1800" b="1" smtClean="0">
              <a:solidFill>
                <a:srgbClr val="000000"/>
              </a:solidFill>
              <a:latin typeface="黑体" panose="02010609060101010101" pitchFamily="2" charset="-122"/>
              <a:ea typeface="黑体" panose="02010609060101010101" pitchFamily="2" charset="-122"/>
            </a:endParaRPr>
          </a:p>
          <a:p>
            <a:pPr eaLnBrk="1" fontAlgn="base" hangingPunct="1">
              <a:spcBef>
                <a:spcPct val="0"/>
              </a:spcBef>
              <a:spcAft>
                <a:spcPct val="0"/>
              </a:spcAft>
              <a:buFontTx/>
              <a:buNone/>
            </a:pPr>
            <a:r>
              <a:rPr lang="en-US" altLang="zh-CN"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⑶1908</a:t>
            </a:r>
            <a:r>
              <a:rPr lang="zh-CN" altLang="en-US"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年</a:t>
            </a:r>
            <a:r>
              <a:rPr lang="en-US" altLang="zh-CN"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a:t>
            </a:r>
            <a:r>
              <a:rPr lang="zh-CN" altLang="en-US"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钦定宪法大纲</a:t>
            </a:r>
            <a:r>
              <a:rPr lang="en-US" altLang="zh-CN"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a:t>
            </a:r>
            <a:r>
              <a:rPr lang="zh-CN" altLang="en-US"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a:t>
            </a:r>
            <a:endParaRPr lang="zh-CN" altLang="en-US" sz="1800" b="1" smtClean="0">
              <a:solidFill>
                <a:srgbClr val="000000"/>
              </a:solidFill>
              <a:latin typeface="黑体" panose="02010609060101010101" pitchFamily="2" charset="-122"/>
              <a:ea typeface="黑体" panose="02010609060101010101" pitchFamily="2" charset="-122"/>
              <a:sym typeface="宋体" pitchFamily="2" charset="-122"/>
            </a:endParaRPr>
          </a:p>
          <a:p>
            <a:pPr eaLnBrk="1" fontAlgn="base" hangingPunct="1">
              <a:spcBef>
                <a:spcPct val="0"/>
              </a:spcBef>
              <a:spcAft>
                <a:spcPct val="0"/>
              </a:spcAft>
              <a:buFontTx/>
              <a:buNone/>
            </a:pPr>
            <a:r>
              <a:rPr lang="en-US" altLang="zh-CN"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⑷</a:t>
            </a:r>
            <a:r>
              <a:rPr lang="zh-CN" altLang="en-US"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内容：预备期为</a:t>
            </a:r>
            <a:r>
              <a:rPr lang="en-US" altLang="zh-CN"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9</a:t>
            </a:r>
            <a:r>
              <a:rPr lang="zh-CN" altLang="en-US"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年；皇权至高无上。</a:t>
            </a:r>
            <a:endParaRPr lang="zh-CN" altLang="en-US" sz="1800" b="1" smtClean="0">
              <a:solidFill>
                <a:srgbClr val="000000"/>
              </a:solidFill>
              <a:latin typeface="黑体" panose="02010609060101010101" pitchFamily="2" charset="-122"/>
              <a:ea typeface="黑体" panose="02010609060101010101" pitchFamily="2" charset="-122"/>
              <a:sym typeface="宋体" panose="02010600030101010101" pitchFamily="2" charset="-122"/>
            </a:endParaRPr>
          </a:p>
          <a:p>
            <a:pPr eaLnBrk="1" fontAlgn="base" hangingPunct="1">
              <a:spcBef>
                <a:spcPct val="0"/>
              </a:spcBef>
              <a:spcAft>
                <a:spcPct val="0"/>
              </a:spcAft>
              <a:buFontTx/>
              <a:buNone/>
            </a:pPr>
            <a:r>
              <a:rPr lang="en-US" altLang="zh-CN"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⑸1911</a:t>
            </a:r>
            <a:r>
              <a:rPr lang="zh-CN" altLang="en-US"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年裁撤军机处，设责任内阁；</a:t>
            </a:r>
            <a:r>
              <a:rPr lang="en-US" altLang="zh-CN"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13</a:t>
            </a:r>
            <a:r>
              <a:rPr lang="zh-CN" altLang="en-US"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阁员，皇族占</a:t>
            </a:r>
            <a:r>
              <a:rPr lang="en-US" altLang="zh-CN"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7</a:t>
            </a:r>
            <a:r>
              <a:rPr lang="zh-CN" altLang="en-US"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人。</a:t>
            </a:r>
            <a:endParaRPr lang="zh-CN" altLang="en-US" sz="1800" smtClean="0">
              <a:solidFill>
                <a:srgbClr val="000000"/>
              </a:solidFill>
              <a:latin typeface="黑体" panose="02010609060101010101" pitchFamily="2" charset="-122"/>
              <a:ea typeface="黑体" panose="02010609060101010101" pitchFamily="2" charset="-122"/>
            </a:endParaRPr>
          </a:p>
        </p:txBody>
      </p:sp>
      <p:sp>
        <p:nvSpPr>
          <p:cNvPr id="23560" name="文本框 15"/>
          <p:cNvSpPr txBox="1">
            <a:spLocks noChangeArrowheads="1"/>
          </p:cNvSpPr>
          <p:nvPr/>
        </p:nvSpPr>
        <p:spPr bwMode="auto">
          <a:xfrm>
            <a:off x="923925" y="3183469"/>
            <a:ext cx="73850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zh-CN" altLang="en-US" sz="1800" b="1" smtClean="0">
                <a:solidFill>
                  <a:srgbClr val="FF0000"/>
                </a:solidFill>
                <a:latin typeface="黑体" panose="02010609060101010101" pitchFamily="2" charset="-122"/>
                <a:ea typeface="黑体" panose="02010609060101010101" pitchFamily="2" charset="-122"/>
              </a:rPr>
              <a:t>骗局。依据：</a:t>
            </a:r>
            <a:r>
              <a:rPr lang="zh-CN" altLang="en-US" sz="1800" b="1" smtClean="0">
                <a:solidFill>
                  <a:srgbClr val="000000"/>
                </a:solidFill>
                <a:latin typeface="黑体" panose="02010609060101010101" pitchFamily="2" charset="-122"/>
                <a:ea typeface="黑体" panose="02010609060101010101" pitchFamily="2" charset="-122"/>
              </a:rPr>
              <a:t>集权于皇上和皇族。钦定宪法、皇权至高无上；组成</a:t>
            </a:r>
            <a:r>
              <a:rPr lang="en-US" altLang="zh-CN" sz="1800" b="1" smtClean="0">
                <a:solidFill>
                  <a:srgbClr val="FF0000"/>
                </a:solidFill>
                <a:latin typeface="黑体" panose="02010609060101010101" pitchFamily="2" charset="-122"/>
                <a:ea typeface="黑体" panose="02010609060101010101" pitchFamily="2" charset="-122"/>
              </a:rPr>
              <a:t>“</a:t>
            </a:r>
            <a:r>
              <a:rPr lang="zh-CN" altLang="en-US" sz="1800" b="1" smtClean="0">
                <a:solidFill>
                  <a:srgbClr val="FF0000"/>
                </a:solidFill>
                <a:latin typeface="黑体" panose="02010609060101010101" pitchFamily="2" charset="-122"/>
                <a:ea typeface="黑体" panose="02010609060101010101" pitchFamily="2" charset="-122"/>
              </a:rPr>
              <a:t>皇族内阁</a:t>
            </a:r>
            <a:r>
              <a:rPr lang="en-US" altLang="zh-CN" sz="1800" b="1" smtClean="0">
                <a:solidFill>
                  <a:srgbClr val="FF0000"/>
                </a:solidFill>
                <a:latin typeface="黑体" panose="02010609060101010101" pitchFamily="2" charset="-122"/>
                <a:ea typeface="黑体" panose="02010609060101010101" pitchFamily="2" charset="-122"/>
              </a:rPr>
              <a:t>”</a:t>
            </a:r>
            <a:r>
              <a:rPr lang="zh-CN" altLang="en-US" sz="1800" b="1" smtClean="0">
                <a:solidFill>
                  <a:srgbClr val="000000"/>
                </a:solidFill>
                <a:latin typeface="黑体" panose="02010609060101010101" pitchFamily="2" charset="-122"/>
                <a:ea typeface="黑体" panose="02010609060101010101" pitchFamily="2" charset="-122"/>
              </a:rPr>
              <a:t>，按英、日立宪制，皇族不能进入内阁。</a:t>
            </a:r>
            <a:endParaRPr lang="zh-CN" altLang="en-US" sz="1800" b="1" smtClean="0">
              <a:solidFill>
                <a:srgbClr val="000000"/>
              </a:solidFill>
              <a:latin typeface="黑体" panose="02010609060101010101" pitchFamily="2" charset="-122"/>
              <a:ea typeface="黑体" panose="02010609060101010101" pitchFamily="2" charset="-122"/>
            </a:endParaRPr>
          </a:p>
        </p:txBody>
      </p:sp>
      <p:sp>
        <p:nvSpPr>
          <p:cNvPr id="23561" name="文本框 17"/>
          <p:cNvSpPr txBox="1">
            <a:spLocks noChangeArrowheads="1"/>
          </p:cNvSpPr>
          <p:nvPr/>
        </p:nvSpPr>
        <p:spPr bwMode="auto">
          <a:xfrm>
            <a:off x="-38100" y="3183467"/>
            <a:ext cx="942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zh-CN" altLang="en-US" sz="1800" b="1" smtClean="0">
                <a:solidFill>
                  <a:srgbClr val="FF0000"/>
                </a:solidFill>
                <a:latin typeface="黑体" panose="02010609060101010101" pitchFamily="2" charset="-122"/>
                <a:ea typeface="黑体" panose="02010609060101010101" pitchFamily="2" charset="-122"/>
              </a:rPr>
              <a:t>⒊实质：</a:t>
            </a:r>
            <a:endParaRPr lang="zh-CN" altLang="en-US" sz="1800" b="1" smtClean="0">
              <a:solidFill>
                <a:srgbClr val="FF0000"/>
              </a:solidFill>
              <a:latin typeface="黑体" panose="02010609060101010101" pitchFamily="2" charset="-122"/>
              <a:ea typeface="黑体" panose="02010609060101010101" pitchFamily="2" charset="-122"/>
            </a:endParaRPr>
          </a:p>
        </p:txBody>
      </p:sp>
      <p:sp>
        <p:nvSpPr>
          <p:cNvPr id="23562" name="文本框 18"/>
          <p:cNvSpPr txBox="1">
            <a:spLocks noChangeArrowheads="1"/>
          </p:cNvSpPr>
          <p:nvPr/>
        </p:nvSpPr>
        <p:spPr bwMode="auto">
          <a:xfrm>
            <a:off x="-71438" y="484717"/>
            <a:ext cx="111440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en-US" altLang="zh-CN" sz="1800" b="1" smtClean="0">
                <a:solidFill>
                  <a:srgbClr val="FF0000"/>
                </a:solidFill>
                <a:latin typeface="黑体" panose="02010609060101010101" pitchFamily="2" charset="-122"/>
                <a:ea typeface="黑体" panose="02010609060101010101" pitchFamily="2" charset="-122"/>
                <a:sym typeface="宋体" panose="02010600030101010101" pitchFamily="2" charset="-122"/>
              </a:rPr>
              <a:t>⒈</a:t>
            </a:r>
            <a:r>
              <a:rPr lang="zh-CN" altLang="en-US" sz="1800" b="1" smtClean="0">
                <a:solidFill>
                  <a:srgbClr val="FF0000"/>
                </a:solidFill>
                <a:latin typeface="黑体" panose="02010609060101010101" pitchFamily="2" charset="-122"/>
                <a:ea typeface="黑体" panose="02010609060101010101" pitchFamily="2" charset="-122"/>
                <a:sym typeface="宋体" panose="02010600030101010101" pitchFamily="2" charset="-122"/>
              </a:rPr>
              <a:t>目的：</a:t>
            </a:r>
            <a:endParaRPr lang="zh-CN" altLang="en-US" sz="1800" smtClean="0">
              <a:solidFill>
                <a:srgbClr val="000000"/>
              </a:solidFill>
              <a:latin typeface="黑体" panose="02010609060101010101" pitchFamily="2" charset="-122"/>
              <a:ea typeface="黑体" panose="02010609060101010101" pitchFamily="2" charset="-122"/>
            </a:endParaRPr>
          </a:p>
        </p:txBody>
      </p:sp>
      <p:sp>
        <p:nvSpPr>
          <p:cNvPr id="23563" name="文本框 21"/>
          <p:cNvSpPr txBox="1">
            <a:spLocks noChangeArrowheads="1"/>
          </p:cNvSpPr>
          <p:nvPr/>
        </p:nvSpPr>
        <p:spPr bwMode="auto">
          <a:xfrm>
            <a:off x="939800" y="5329767"/>
            <a:ext cx="808355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zh-CN" altLang="en-US" sz="1800" b="1" smtClean="0">
                <a:solidFill>
                  <a:srgbClr val="000000"/>
                </a:solidFill>
                <a:latin typeface="黑体" panose="02010609060101010101" pitchFamily="2" charset="-122"/>
                <a:ea typeface="黑体" panose="02010609060101010101" pitchFamily="2" charset="-122"/>
              </a:rPr>
              <a:t>⑵立宪派内部开始分化，部分走向革命</a:t>
            </a:r>
            <a:endParaRPr lang="zh-CN" altLang="en-US" sz="1800" b="1" smtClean="0">
              <a:solidFill>
                <a:srgbClr val="000000"/>
              </a:solidFill>
              <a:latin typeface="黑体" panose="02010609060101010101" pitchFamily="2" charset="-122"/>
              <a:ea typeface="黑体" panose="02010609060101010101" pitchFamily="2" charset="-122"/>
            </a:endParaRPr>
          </a:p>
          <a:p>
            <a:pPr eaLnBrk="1" fontAlgn="base" hangingPunct="1">
              <a:spcBef>
                <a:spcPct val="0"/>
              </a:spcBef>
              <a:spcAft>
                <a:spcPct val="0"/>
              </a:spcAft>
              <a:buFontTx/>
              <a:buNone/>
            </a:pPr>
            <a:r>
              <a:rPr lang="zh-CN" altLang="en-US" sz="1800" b="1" smtClean="0">
                <a:solidFill>
                  <a:srgbClr val="000000"/>
                </a:solidFill>
                <a:latin typeface="黑体" panose="02010609060101010101" pitchFamily="2" charset="-122"/>
                <a:ea typeface="黑体" panose="02010609060101010101" pitchFamily="2" charset="-122"/>
              </a:rPr>
              <a:t>⑶引起汉族官僚的离心，</a:t>
            </a:r>
            <a:r>
              <a:rPr lang="zh-CN" altLang="en-US"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清政府陷入空前孤立的境地；</a:t>
            </a:r>
            <a:endParaRPr lang="zh-CN" altLang="en-US" sz="1800" b="1" smtClean="0">
              <a:solidFill>
                <a:srgbClr val="000000"/>
              </a:solidFill>
              <a:latin typeface="黑体" panose="02010609060101010101" pitchFamily="2" charset="-122"/>
              <a:ea typeface="黑体" panose="02010609060101010101" pitchFamily="2" charset="-122"/>
            </a:endParaRPr>
          </a:p>
          <a:p>
            <a:pPr eaLnBrk="1" fontAlgn="base" hangingPunct="1">
              <a:spcBef>
                <a:spcPct val="0"/>
              </a:spcBef>
              <a:spcAft>
                <a:spcPct val="0"/>
              </a:spcAft>
              <a:buFontTx/>
              <a:buNone/>
            </a:pPr>
            <a:r>
              <a:rPr lang="zh-CN" altLang="en-US" sz="1800" b="1" smtClean="0">
                <a:solidFill>
                  <a:srgbClr val="000000"/>
                </a:solidFill>
                <a:latin typeface="黑体" panose="02010609060101010101" pitchFamily="2" charset="-122"/>
                <a:ea typeface="黑体" panose="02010609060101010101" pitchFamily="2" charset="-122"/>
              </a:rPr>
              <a:t>⑷</a:t>
            </a:r>
            <a:r>
              <a:rPr lang="zh-CN" altLang="en-US" sz="1800" b="1" smtClean="0">
                <a:solidFill>
                  <a:srgbClr val="000000"/>
                </a:solidFill>
                <a:latin typeface="黑体" panose="02010609060101010101" pitchFamily="2" charset="-122"/>
                <a:ea typeface="黑体" panose="02010609060101010101" pitchFamily="2" charset="-122"/>
                <a:sym typeface="宋体" panose="02010600030101010101" pitchFamily="2" charset="-122"/>
              </a:rPr>
              <a:t>削弱了自身统治，促进了革命形势的高涨。</a:t>
            </a:r>
            <a:endParaRPr lang="zh-CN" altLang="en-US" sz="1800" b="1" smtClean="0">
              <a:solidFill>
                <a:srgbClr val="000000"/>
              </a:solidFill>
              <a:latin typeface="黑体" panose="02010609060101010101" pitchFamily="2" charset="-122"/>
              <a:ea typeface="黑体" panose="02010609060101010101" pitchFamily="2" charset="-122"/>
            </a:endParaRPr>
          </a:p>
        </p:txBody>
      </p:sp>
      <p:sp>
        <p:nvSpPr>
          <p:cNvPr id="23564" name="文本框 1"/>
          <p:cNvSpPr txBox="1">
            <a:spLocks noChangeArrowheads="1"/>
          </p:cNvSpPr>
          <p:nvPr/>
        </p:nvSpPr>
        <p:spPr bwMode="auto">
          <a:xfrm>
            <a:off x="939800" y="4099984"/>
            <a:ext cx="640715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r>
              <a:rPr lang="zh-CN" altLang="en-US" sz="1800" b="1" smtClean="0">
                <a:solidFill>
                  <a:srgbClr val="FF0000"/>
                </a:solidFill>
                <a:latin typeface="黑体" panose="02010609060101010101" pitchFamily="2" charset="-122"/>
                <a:ea typeface="黑体" panose="02010609060101010101" pitchFamily="2" charset="-122"/>
              </a:rPr>
              <a:t>⑴客观进步意义：</a:t>
            </a:r>
            <a:r>
              <a:rPr lang="zh-CN" altLang="en-US" sz="1800" b="1" smtClean="0">
                <a:solidFill>
                  <a:srgbClr val="000000"/>
                </a:solidFill>
                <a:latin typeface="黑体" panose="02010609060101010101" pitchFamily="2" charset="-122"/>
                <a:ea typeface="黑体" panose="02010609060101010101" pitchFamily="2" charset="-122"/>
              </a:rPr>
              <a:t>预备立宪政体虽不完备，但不同于封建君主专制，带有向资产阶级政权过渡的性质。是一场具有政治近代化性质的改革，被动和主动地顺应了时代的潮流。</a:t>
            </a:r>
            <a:endParaRPr lang="zh-CN" altLang="en-US" sz="1800" b="1" smtClean="0">
              <a:solidFill>
                <a:srgbClr val="000000"/>
              </a:solidFill>
              <a:latin typeface="黑体" panose="02010609060101010101" pitchFamily="2" charset="-122"/>
              <a:ea typeface="黑体" panose="02010609060101010101" pitchFamily="2" charset="-122"/>
            </a:endParaRPr>
          </a:p>
        </p:txBody>
      </p:sp>
      <p:sp>
        <p:nvSpPr>
          <p:cNvPr id="23565" name="左大括号 3"/>
          <p:cNvSpPr/>
          <p:nvPr/>
        </p:nvSpPr>
        <p:spPr bwMode="auto">
          <a:xfrm>
            <a:off x="684216" y="4318001"/>
            <a:ext cx="346075" cy="2040467"/>
          </a:xfrm>
          <a:prstGeom prst="leftBrace">
            <a:avLst>
              <a:gd name="adj1" fmla="val 0"/>
              <a:gd name="adj2" fmla="val 49139"/>
            </a:avLst>
          </a:prstGeom>
          <a:noFill/>
          <a:ln w="19050">
            <a:solidFill>
              <a:srgbClr val="000000"/>
            </a:solidFill>
            <a:round/>
          </a:ln>
          <a:extLst>
            <a:ext uri="{909E8E84-426E-40DD-AFC4-6F175D3DCCD1}">
              <a14:hiddenFill xmlns:a14="http://schemas.microsoft.com/office/drawing/2010/main">
                <a:solidFill>
                  <a:srgbClr val="FFFFFF"/>
                </a:solidFill>
              </a14:hiddenFill>
            </a:ext>
          </a:extLst>
        </p:spPr>
        <p:txBody>
          <a:bodyPr/>
          <a:lstStyle>
            <a:lvl1pPr eaLnBrk="0" hangingPunct="0">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spcAft>
                <a:spcPct val="0"/>
              </a:spcAft>
              <a:buFontTx/>
              <a:buNone/>
            </a:pPr>
            <a:endParaRPr lang="zh-CN" altLang="en-US" sz="1800" smtClean="0">
              <a:solidFill>
                <a:srgbClr val="000000"/>
              </a:solidFill>
              <a:latin typeface="Calibri" panose="020f050202020403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3557"/>
                                        </p:tgtEl>
                                        <p:attrNameLst>
                                          <p:attrName>style.visibility</p:attrName>
                                        </p:attrNameLst>
                                      </p:cBhvr>
                                      <p:to>
                                        <p:strVal val="visible"/>
                                      </p:to>
                                    </p:set>
                                    <p:animEffect transition="in" filter="diamond(in)">
                                      <p:cBhvr>
                                        <p:cTn id="7" dur="2000"/>
                                        <p:tgtEl>
                                          <p:spTgt spid="2355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grpId="1" nodeType="clickEffect">
                                  <p:stCondLst>
                                    <p:cond delay="0"/>
                                  </p:stCondLst>
                                  <p:childTnLst>
                                    <p:set>
                                      <p:cBhvr>
                                        <p:cTn id="11" dur="1" fill="hold">
                                          <p:stCondLst>
                                            <p:cond delay="0"/>
                                          </p:stCondLst>
                                        </p:cTn>
                                        <p:tgtEl>
                                          <p:spTgt spid="23559"/>
                                        </p:tgtEl>
                                        <p:attrNameLst>
                                          <p:attrName>style.visibility</p:attrName>
                                        </p:attrNameLst>
                                      </p:cBhvr>
                                      <p:to>
                                        <p:strVal val="visible"/>
                                      </p:to>
                                    </p:set>
                                    <p:animEffect transition="in" filter="diamond(in)">
                                      <p:cBhvr>
                                        <p:cTn id="12" dur="2000"/>
                                        <p:tgtEl>
                                          <p:spTgt spid="2355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8" presetClass="entr" presetSubtype="16" fill="hold" grpId="2" nodeType="clickEffect">
                                  <p:stCondLst>
                                    <p:cond delay="0"/>
                                  </p:stCondLst>
                                  <p:childTnLst>
                                    <p:set>
                                      <p:cBhvr>
                                        <p:cTn id="16" dur="1" fill="hold">
                                          <p:stCondLst>
                                            <p:cond delay="0"/>
                                          </p:stCondLst>
                                        </p:cTn>
                                        <p:tgtEl>
                                          <p:spTgt spid="23560"/>
                                        </p:tgtEl>
                                        <p:attrNameLst>
                                          <p:attrName>style.visibility</p:attrName>
                                        </p:attrNameLst>
                                      </p:cBhvr>
                                      <p:to>
                                        <p:strVal val="visible"/>
                                      </p:to>
                                    </p:set>
                                    <p:animEffect transition="in" filter="diamond(in)">
                                      <p:cBhvr>
                                        <p:cTn id="17" dur="2000"/>
                                        <p:tgtEl>
                                          <p:spTgt spid="2356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8" presetClass="entr" presetSubtype="16" fill="hold" grpId="3" nodeType="clickEffect">
                                  <p:stCondLst>
                                    <p:cond delay="0"/>
                                  </p:stCondLst>
                                  <p:childTnLst>
                                    <p:set>
                                      <p:cBhvr>
                                        <p:cTn id="21" dur="1" fill="hold">
                                          <p:stCondLst>
                                            <p:cond delay="0"/>
                                          </p:stCondLst>
                                        </p:cTn>
                                        <p:tgtEl>
                                          <p:spTgt spid="23564"/>
                                        </p:tgtEl>
                                        <p:attrNameLst>
                                          <p:attrName>style.visibility</p:attrName>
                                        </p:attrNameLst>
                                      </p:cBhvr>
                                      <p:to>
                                        <p:strVal val="visible"/>
                                      </p:to>
                                    </p:set>
                                    <p:animEffect transition="in" filter="diamond(in)">
                                      <p:cBhvr>
                                        <p:cTn id="22" dur="2000"/>
                                        <p:tgtEl>
                                          <p:spTgt spid="2356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8" presetClass="entr" presetSubtype="16" fill="hold" grpId="4" nodeType="clickEffect">
                                  <p:stCondLst>
                                    <p:cond delay="0"/>
                                  </p:stCondLst>
                                  <p:childTnLst>
                                    <p:set>
                                      <p:cBhvr>
                                        <p:cTn id="26" dur="1" fill="hold">
                                          <p:stCondLst>
                                            <p:cond delay="0"/>
                                          </p:stCondLst>
                                        </p:cTn>
                                        <p:tgtEl>
                                          <p:spTgt spid="23563"/>
                                        </p:tgtEl>
                                        <p:attrNameLst>
                                          <p:attrName>style.visibility</p:attrName>
                                        </p:attrNameLst>
                                      </p:cBhvr>
                                      <p:to>
                                        <p:strVal val="visible"/>
                                      </p:to>
                                    </p:set>
                                    <p:animEffect transition="in" filter="diamond(in)">
                                      <p:cBhvr>
                                        <p:cTn id="27" dur="2000"/>
                                        <p:tgtEl>
                                          <p:spTgt spid="235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p:bldP spid="23559" grpId="1"/>
      <p:bldP spid="23560" grpId="2"/>
      <p:bldP spid="23564" grpId="3"/>
      <p:bldP spid="23563" grpId="4"/>
    </p:bld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2" name="标题 3"/>
          <p:cNvSpPr>
            <a:spLocks noGrp="1"/>
          </p:cNvSpPr>
          <p:nvPr/>
        </p:nvSpPr>
        <p:spPr>
          <a:xfrm>
            <a:off x="172385" y="203166"/>
            <a:ext cx="4715616" cy="530888"/>
          </a:xfrm>
          <a:prstGeom prst="rect">
            <a:avLst/>
          </a:prstGeom>
        </p:spPr>
        <p:txBody>
          <a:bodyPr vert="horz" lIns="68562" tIns="34281" rIns="68562" bIns="34281" rtlCol="0" anchor="ctr">
            <a:normAutofit fontScale="90000"/>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3</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、民国时期的改革</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矫国革俗</a:t>
            </a:r>
            <a:endPar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3" name="文本框 2"/>
          <p:cNvSpPr txBox="1"/>
          <p:nvPr/>
        </p:nvSpPr>
        <p:spPr>
          <a:xfrm>
            <a:off x="299244" y="804228"/>
            <a:ext cx="8462963" cy="1568450"/>
          </a:xfrm>
          <a:prstGeom prst="rect">
            <a:avLst/>
          </a:prstGeom>
          <a:noFill/>
        </p:spPr>
        <p:txBody>
          <a:bodyPr wrap="square" rtlCol="0">
            <a:spAutoFit/>
          </a:bodyPr>
          <a:lstStyle/>
          <a:p>
            <a:r>
              <a:rPr lang="en-US" altLang="zh-CN" sz="1800" b="1">
                <a:solidFill>
                  <a:schemeClr val="tx1"/>
                </a:solidFill>
                <a:latin typeface="宋体" panose="02010600030101010101" pitchFamily="2" charset="-122"/>
                <a:ea typeface="宋体" panose="02010600030101010101" pitchFamily="2" charset="-122"/>
              </a:rPr>
              <a:t>    </a:t>
            </a:r>
            <a:r>
              <a:rPr lang="zh-CN" altLang="en-US" sz="2400" b="1">
                <a:solidFill>
                  <a:schemeClr val="tx1"/>
                </a:solidFill>
                <a:latin typeface="黑体" panose="02010609060101010101" pitchFamily="2" charset="-122"/>
                <a:ea typeface="黑体" panose="02010609060101010101" pitchFamily="2" charset="-122"/>
              </a:rPr>
              <a:t>中华民国建立后，无论是南京临时政府，还是后来的国民政府，都陆续推行了一些改革措施，涉及政治、经济、军事、法律、教育等各个方面。但由于民国时期政局动荡，国家始终未能实现实质上的统一，这些改革多以失败告终。</a:t>
            </a:r>
            <a:endParaRPr lang="zh-CN" altLang="en-US" sz="2400" b="1">
              <a:solidFill>
                <a:schemeClr val="tx1"/>
              </a:solidFill>
              <a:latin typeface="黑体" panose="02010609060101010101" pitchFamily="2" charset="-122"/>
              <a:ea typeface="黑体" panose="02010609060101010101" pitchFamily="2" charset="-122"/>
            </a:endParaRPr>
          </a:p>
        </p:txBody>
      </p:sp>
      <p:sp>
        <p:nvSpPr>
          <p:cNvPr id="4" name="圆角矩形 3"/>
          <p:cNvSpPr/>
          <p:nvPr/>
        </p:nvSpPr>
        <p:spPr>
          <a:xfrm>
            <a:off x="389096" y="2493645"/>
            <a:ext cx="2613184" cy="2936081"/>
          </a:xfrm>
          <a:prstGeom prst="roundRect">
            <a:avLst/>
          </a:prstGeom>
          <a:blipFill rotWithShape="1">
            <a:blip r:embed="rId3"/>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5" name="圆角矩形 4"/>
          <p:cNvSpPr/>
          <p:nvPr/>
        </p:nvSpPr>
        <p:spPr>
          <a:xfrm>
            <a:off x="6260783" y="2493645"/>
            <a:ext cx="2411254" cy="2936081"/>
          </a:xfrm>
          <a:prstGeom prst="roundRect">
            <a:avLst/>
          </a:prstGeom>
          <a:blipFill rotWithShape="1">
            <a:blip r:embed="rId4"/>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6" name="圆角矩形 5"/>
          <p:cNvSpPr/>
          <p:nvPr/>
        </p:nvSpPr>
        <p:spPr>
          <a:xfrm>
            <a:off x="3351371" y="2493645"/>
            <a:ext cx="2570798" cy="1363504"/>
          </a:xfrm>
          <a:prstGeom prst="roundRect">
            <a:avLst/>
          </a:prstGeom>
          <a:blipFill rotWithShape="1">
            <a:blip r:embed="rId5"/>
            <a:stretch>
              <a:fillRect/>
            </a:stretch>
          </a:blipFill>
          <a:ln w="12700"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8" name="圆角矩形 7"/>
          <p:cNvSpPr/>
          <p:nvPr/>
        </p:nvSpPr>
        <p:spPr>
          <a:xfrm>
            <a:off x="3351371" y="4061460"/>
            <a:ext cx="2570321" cy="1368266"/>
          </a:xfrm>
          <a:prstGeom prst="roundRect">
            <a:avLst/>
          </a:prstGeom>
          <a:blipFill rotWithShape="1">
            <a:blip r:embed="rId6"/>
            <a:stretch>
              <a:fillRect/>
            </a:stretch>
          </a:blipFill>
          <a:ln w="12700"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9" name="文本框 8"/>
          <p:cNvSpPr txBox="1"/>
          <p:nvPr/>
        </p:nvSpPr>
        <p:spPr>
          <a:xfrm>
            <a:off x="389096" y="5493544"/>
            <a:ext cx="2501265" cy="321945"/>
          </a:xfrm>
          <a:prstGeom prst="rect">
            <a:avLst/>
          </a:prstGeom>
          <a:noFill/>
        </p:spPr>
        <p:txBody>
          <a:bodyPr wrap="square" rtlCol="0">
            <a:spAutoFit/>
          </a:bodyPr>
          <a:lstStyle/>
          <a:p>
            <a:pPr algn="ctr"/>
            <a:r>
              <a:rPr lang="zh-CN" altLang="en-US" sz="1500" b="1">
                <a:solidFill>
                  <a:schemeClr val="tx1"/>
                </a:solidFill>
                <a:latin typeface="仿宋" panose="02010609060101010101" charset="-122"/>
                <a:ea typeface="仿宋" panose="02010609060101010101" charset="-122"/>
              </a:rPr>
              <a:t>币制改革</a:t>
            </a:r>
            <a:endParaRPr lang="zh-CN" altLang="en-US" sz="1500" b="1">
              <a:solidFill>
                <a:schemeClr val="tx1"/>
              </a:solidFill>
              <a:latin typeface="仿宋" panose="02010609060101010101" charset="-122"/>
              <a:ea typeface="仿宋" panose="02010609060101010101" charset="-122"/>
            </a:endParaRPr>
          </a:p>
        </p:txBody>
      </p:sp>
      <p:sp>
        <p:nvSpPr>
          <p:cNvPr id="10" name="文本框 9"/>
          <p:cNvSpPr txBox="1"/>
          <p:nvPr/>
        </p:nvSpPr>
        <p:spPr>
          <a:xfrm>
            <a:off x="3351371" y="5493544"/>
            <a:ext cx="2501265" cy="321945"/>
          </a:xfrm>
          <a:prstGeom prst="rect">
            <a:avLst/>
          </a:prstGeom>
          <a:noFill/>
        </p:spPr>
        <p:txBody>
          <a:bodyPr wrap="square" rtlCol="0">
            <a:spAutoFit/>
          </a:bodyPr>
          <a:lstStyle/>
          <a:p>
            <a:pPr algn="ctr"/>
            <a:r>
              <a:rPr lang="zh-CN" altLang="en-US" sz="1500" b="1">
                <a:solidFill>
                  <a:schemeClr val="tx1"/>
                </a:solidFill>
                <a:latin typeface="仿宋" panose="02010609060101010101" charset="-122"/>
                <a:ea typeface="仿宋" panose="02010609060101010101" charset="-122"/>
              </a:rPr>
              <a:t>新法币</a:t>
            </a:r>
            <a:endParaRPr lang="zh-CN" altLang="en-US" sz="1500" b="1">
              <a:solidFill>
                <a:schemeClr val="tx1"/>
              </a:solidFill>
              <a:latin typeface="仿宋" panose="02010609060101010101" charset="-122"/>
              <a:ea typeface="仿宋" panose="02010609060101010101" charset="-122"/>
            </a:endParaRPr>
          </a:p>
        </p:txBody>
      </p:sp>
      <p:sp>
        <p:nvSpPr>
          <p:cNvPr id="14" name="文本框 13"/>
          <p:cNvSpPr txBox="1"/>
          <p:nvPr/>
        </p:nvSpPr>
        <p:spPr>
          <a:xfrm>
            <a:off x="6260783" y="5493068"/>
            <a:ext cx="2501265" cy="321945"/>
          </a:xfrm>
          <a:prstGeom prst="rect">
            <a:avLst/>
          </a:prstGeom>
          <a:noFill/>
        </p:spPr>
        <p:txBody>
          <a:bodyPr wrap="square" rtlCol="0">
            <a:spAutoFit/>
          </a:bodyPr>
          <a:lstStyle/>
          <a:p>
            <a:pPr algn="ctr"/>
            <a:r>
              <a:rPr lang="zh-CN" altLang="en-US" sz="1500" b="1">
                <a:solidFill>
                  <a:schemeClr val="tx1"/>
                </a:solidFill>
                <a:latin typeface="仿宋" panose="02010609060101010101" charset="-122"/>
                <a:ea typeface="仿宋" panose="02010609060101010101" charset="-122"/>
              </a:rPr>
              <a:t>教育改革</a:t>
            </a:r>
            <a:endParaRPr lang="zh-CN" altLang="en-US" sz="1500" b="1">
              <a:solidFill>
                <a:schemeClr val="tx1"/>
              </a:solidFill>
              <a:latin typeface="仿宋" panose="02010609060101010101" charset="-122"/>
              <a:ea typeface="仿宋" panose="02010609060101010101" charset="-122"/>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2" name="AutoShape 1"/>
          <p:cNvSpPr/>
          <p:nvPr/>
        </p:nvSpPr>
        <p:spPr>
          <a:xfrm>
            <a:off x="297180" y="367665"/>
            <a:ext cx="5875020" cy="580390"/>
          </a:xfrm>
          <a:custGeom>
            <a:gdLst>
              <a:gd name="l" fmla="*/ 0 w 21600"/>
              <a:gd name="t" fmla="*/ 0 h 21600"/>
              <a:gd name="r" fmla="*/ 21600 w 21600"/>
              <a:gd name="b" fmla="*/ 21600 h 21600"/>
            </a:gdLst>
            <a:rect l="l" t="t" r="r" b="b"/>
            <a:pathLst>
              <a:path w="21600" h="21600">
                <a:moveTo>
                  <a:pt x="0" y="0"/>
                </a:moveTo>
                <a:lnTo>
                  <a:pt x="21599" y="0"/>
                </a:lnTo>
                <a:lnTo>
                  <a:pt x="21599" y="21600"/>
                </a:lnTo>
                <a:lnTo>
                  <a:pt x="0" y="21600"/>
                </a:lnTo>
                <a:lnTo>
                  <a:pt x="0" y="0"/>
                </a:lnTo>
              </a:path>
            </a:pathLst>
          </a:custGeom>
          <a:solidFill>
            <a:srgbClr val="FFFF00"/>
          </a:solidFill>
          <a:ln w="15875">
            <a:solidFill>
              <a:srgbClr val="FF0000"/>
            </a:solidFill>
          </a:ln>
        </p:spPr>
        <p:txBody>
          <a:bodyPr vert="horz" lIns="34289" tIns="34289" rIns="34289" bIns="34289" anchor="ct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panose="020f0502020204030204" pitchFamily="34" charset="0"/>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panose="020f0502020204030204" pitchFamily="34" charset="0"/>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panose="020f0502020204030204" pitchFamily="34" charset="0"/>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5pPr>
          </a:lstStyle>
          <a:p>
            <a:pPr marL="0" lvl="0" indent="0" eaLnBrk="1">
              <a:lnSpc>
                <a:spcPct val="120000"/>
              </a:lnSpc>
              <a:spcBef>
                <a:spcPct val="0"/>
              </a:spcBef>
              <a:buFontTx/>
              <a:buNone/>
            </a:pPr>
            <a:r>
              <a:rPr lang="zh-CN" b="1">
                <a:solidFill>
                  <a:srgbClr val="000000"/>
                </a:solidFill>
                <a:latin typeface="黑体" panose="02010609060101010101" pitchFamily="2" charset="-122"/>
                <a:ea typeface="黑体" panose="02010609060101010101" pitchFamily="2" charset="-122"/>
                <a:sym typeface="微软雅黑" panose="020b0503020204020204" charset="-122"/>
              </a:rPr>
              <a:t>三、新中国成立以来的重要改革</a:t>
            </a:r>
            <a:endParaRPr lang="zh-CN" b="1">
              <a:solidFill>
                <a:srgbClr val="000000"/>
              </a:solidFill>
              <a:latin typeface="黑体" panose="02010609060101010101" pitchFamily="2" charset="-122"/>
              <a:ea typeface="黑体" panose="02010609060101010101" pitchFamily="2" charset="-122"/>
              <a:sym typeface="微软雅黑" panose="020b0503020204020204" charset="-122"/>
            </a:endParaRPr>
          </a:p>
        </p:txBody>
      </p:sp>
      <p:sp>
        <p:nvSpPr>
          <p:cNvPr id="1048773" name="AutoShape 58"/>
          <p:cNvSpPr/>
          <p:nvPr/>
        </p:nvSpPr>
        <p:spPr>
          <a:xfrm>
            <a:off x="-10160" y="2887345"/>
            <a:ext cx="9051925" cy="1383665"/>
          </a:xfrm>
          <a:prstGeom prst="rightArrow">
            <a:avLst>
              <a:gd name="adj1" fmla="val 46842"/>
              <a:gd name="adj2" fmla="val 58279"/>
            </a:avLst>
          </a:prstGeom>
          <a:solidFill>
            <a:srgbClr val="FFFF00"/>
          </a:solidFill>
          <a:ln>
            <a:noFill/>
          </a:ln>
        </p:spPr>
        <p:txBody>
          <a:bodyPr vert="horz" wrap="none" lIns="68580" tIns="34290" rIns="68580" bIns="34290" anchor="ctr"/>
          <a:lstStyle>
            <a:lvl1pPr marL="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panose="020f0502020204030204" pitchFamily="34" charset="0"/>
              </a:defRPr>
            </a:lvl1pPr>
            <a:lvl2pPr marL="4572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panose="020f0502020204030204" pitchFamily="34" charset="0"/>
              </a:defRPr>
            </a:lvl2pPr>
            <a:lvl3pPr marL="9144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panose="020f0502020204030204" pitchFamily="34" charset="0"/>
              </a:defRPr>
            </a:lvl3pPr>
            <a:lvl4pPr marL="13716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panose="020f0502020204030204" pitchFamily="34" charset="0"/>
              </a:defRPr>
            </a:lvl4pPr>
            <a:lvl5pPr marL="1828800" indent="0" algn="l" fontAlgn="base" latinLnBrk="1">
              <a:lnSpc>
                <a:spcPct val="100000"/>
              </a:lnSpc>
              <a:spcBef>
                <a:spcPct val="0"/>
              </a:spcBef>
              <a:spcAft>
                <a:spcPct val="0"/>
              </a:spcAft>
              <a:buFont typeface="Arial" panose="020b0604020202020204" pitchFamily="34" charset="0"/>
              <a:buNone/>
              <a:defRPr sz="1800" b="0" i="0" u="none" baseline="0">
                <a:solidFill>
                  <a:schemeClr val="dk1"/>
                </a:solidFill>
                <a:latin typeface="Calibri" panose="020f0502020204030204" pitchFamily="34" charset="0"/>
              </a:defRPr>
            </a:lvl5pPr>
          </a:lstStyle>
          <a:p>
            <a:pPr lvl="0"/>
            <a:endParaRPr lang="ko-KR" altLang="en-US" sz="1350">
              <a:latin typeface="微软雅黑" panose="020b0503020204020204" charset="-122"/>
              <a:ea typeface="Malgun Gothic" panose="020b0503020000020004" pitchFamily="2" charset="-127"/>
            </a:endParaRPr>
          </a:p>
        </p:txBody>
      </p:sp>
      <p:sp>
        <p:nvSpPr>
          <p:cNvPr id="1048774" name="WordArt 75"/>
          <p:cNvSpPr/>
          <p:nvPr/>
        </p:nvSpPr>
        <p:spPr>
          <a:xfrm>
            <a:off x="1470660" y="3415665"/>
            <a:ext cx="1022985" cy="375285"/>
          </a:xfrm>
          <a:prstGeom prst="rect">
            <a:avLst/>
          </a:prstGeom>
        </p:spPr>
        <p:txBody>
          <a:bodyPr vert="horz" wrap="none" lIns="68580" tIns="34290" rIns="68580" bIns="34290" fromWordArt="1" anchor="t">
            <a:prstTxWarp prst="textPlain">
              <a:avLst>
                <a:gd name="adj" fmla="val 50004"/>
              </a:avLst>
            </a:prstTxWarp>
          </a:bodyPr>
          <a:lstStyle/>
          <a:p>
            <a:pPr algn="ctr"/>
            <a:r>
              <a:rPr lang="en-US" altLang="zh-CN" sz="2400" b="1" i="0" spc="-90" normalizeH="0">
                <a:ln>
                  <a:noFill/>
                </a:ln>
                <a:solidFill>
                  <a:srgbClr val="FF0000"/>
                </a:solidFill>
                <a:latin typeface="黑体" panose="02010609060101010101" pitchFamily="2" charset="-122"/>
                <a:ea typeface="黑体" panose="02010609060101010101" pitchFamily="2" charset="-122"/>
              </a:rPr>
              <a:t>1950</a:t>
            </a:r>
            <a:r>
              <a:rPr lang="en-US" altLang="zh-CN" sz="1800" b="0" i="0" spc="-90" normalizeH="0">
                <a:ln>
                  <a:noFill/>
                </a:ln>
                <a:solidFill>
                  <a:schemeClr val="lt1"/>
                </a:solidFill>
                <a:latin typeface="文鼎粗行楷体" panose="03000800000000000000" charset="-122"/>
                <a:ea typeface="文鼎粗行楷体" panose="03000800000000000000" charset="-122"/>
              </a:rPr>
              <a:t> </a:t>
            </a:r>
            <a:endParaRPr lang="en-US" altLang="zh-CN" sz="1800" b="0" i="0" spc="-90" normalizeH="0">
              <a:ln>
                <a:noFill/>
              </a:ln>
              <a:solidFill>
                <a:schemeClr val="lt1"/>
              </a:solidFill>
              <a:latin typeface="文鼎粗行楷体" panose="03000800000000000000" charset="-122"/>
              <a:ea typeface="文鼎粗行楷体" panose="03000800000000000000" charset="-122"/>
            </a:endParaRPr>
          </a:p>
        </p:txBody>
      </p:sp>
      <p:sp>
        <p:nvSpPr>
          <p:cNvPr id="1048776" name="WordArt 77"/>
          <p:cNvSpPr/>
          <p:nvPr/>
        </p:nvSpPr>
        <p:spPr>
          <a:xfrm>
            <a:off x="4197350" y="3423285"/>
            <a:ext cx="967105" cy="361315"/>
          </a:xfrm>
          <a:prstGeom prst="rect">
            <a:avLst/>
          </a:prstGeom>
        </p:spPr>
        <p:txBody>
          <a:bodyPr vert="horz" wrap="none" lIns="68580" tIns="34290" rIns="68580" bIns="34290" fromWordArt="1" anchor="t">
            <a:prstTxWarp prst="textPlain">
              <a:avLst>
                <a:gd name="adj" fmla="val 50020"/>
              </a:avLst>
            </a:prstTxWarp>
          </a:bodyPr>
          <a:lstStyle/>
          <a:p>
            <a:pPr algn="ctr"/>
            <a:r>
              <a:rPr lang="en-US" altLang="zh-CN" sz="2000" b="1" i="0" spc="-90" normalizeH="0">
                <a:ln>
                  <a:noFill/>
                </a:ln>
                <a:solidFill>
                  <a:srgbClr val="FF0000"/>
                </a:solidFill>
                <a:latin typeface="黑体" panose="02010609060101010101" pitchFamily="2" charset="-122"/>
                <a:ea typeface="黑体" panose="02010609060101010101" pitchFamily="2" charset="-122"/>
              </a:rPr>
              <a:t>1978</a:t>
            </a:r>
            <a:endParaRPr lang="en-US" altLang="zh-CN" sz="2000" b="1" i="0" spc="-90" normalizeH="0">
              <a:ln>
                <a:noFill/>
              </a:ln>
              <a:solidFill>
                <a:srgbClr val="FF0000"/>
              </a:solidFill>
              <a:latin typeface="黑体" panose="02010609060101010101" pitchFamily="2" charset="-122"/>
              <a:ea typeface="黑体" panose="02010609060101010101" pitchFamily="2" charset="-122"/>
            </a:endParaRPr>
          </a:p>
        </p:txBody>
      </p:sp>
      <p:sp>
        <p:nvSpPr>
          <p:cNvPr id="1048790" name="Text Box 29"/>
          <p:cNvSpPr txBox="1"/>
          <p:nvPr/>
        </p:nvSpPr>
        <p:spPr>
          <a:xfrm>
            <a:off x="297021" y="3199448"/>
            <a:ext cx="1173480" cy="807085"/>
          </a:xfrm>
          <a:prstGeom prst="rect">
            <a:avLst/>
          </a:prstGeom>
          <a:noFill/>
          <a:ln>
            <a:noFill/>
          </a:ln>
        </p:spPr>
        <p:txBody>
          <a:bodyPr vert="horz" wrap="square" lIns="68580" tIns="34290" rIns="68580" bIns="34290" anchor="t">
            <a:spAutoFit/>
            <a:scene3d>
              <a:camera prst="orthographicFront"/>
              <a:lightRig rig="threePt" dir="t"/>
            </a:scene3d>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panose="020f0502020204030204" pitchFamily="34" charset="0"/>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panose="020f0502020204030204" pitchFamily="34" charset="0"/>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panose="020f0502020204030204" pitchFamily="34" charset="0"/>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5pPr>
          </a:lstStyle>
          <a:p>
            <a:pPr marL="0" lvl="0" indent="0">
              <a:lnSpc>
                <a:spcPct val="100000"/>
              </a:lnSpc>
              <a:spcBef>
                <a:spcPct val="50000"/>
              </a:spcBef>
              <a:buFontTx/>
              <a:buNone/>
            </a:pPr>
            <a:r>
              <a:rPr lang="zh-CN" altLang="en-US" sz="2400" b="1">
                <a:solidFill>
                  <a:srgbClr val="FF0000"/>
                </a:solidFill>
                <a:effectLst>
                  <a:innerShdw blurRad="63500" dist="50800" dir="13500000">
                    <a:srgbClr val="000000">
                      <a:alpha val="50000"/>
                    </a:srgbClr>
                  </a:innerShdw>
                </a:effectLst>
                <a:latin typeface="黑体" panose="02010609060101010101" pitchFamily="2" charset="-122"/>
                <a:ea typeface="黑体" panose="02010609060101010101" pitchFamily="2" charset="-122"/>
              </a:rPr>
              <a:t>社会主义建设</a:t>
            </a:r>
            <a:endParaRPr lang="zh-CN" altLang="en-US" sz="2400" b="1">
              <a:solidFill>
                <a:srgbClr val="FF0000"/>
              </a:solidFill>
              <a:effectLst>
                <a:innerShdw blurRad="63500" dist="50800" dir="13500000">
                  <a:srgbClr val="000000">
                    <a:alpha val="50000"/>
                  </a:srgbClr>
                </a:innerShdw>
              </a:effectLst>
              <a:latin typeface="黑体" panose="02010609060101010101" pitchFamily="2" charset="-122"/>
              <a:ea typeface="黑体" panose="02010609060101010101" pitchFamily="2" charset="-122"/>
            </a:endParaRPr>
          </a:p>
        </p:txBody>
      </p:sp>
      <p:sp>
        <p:nvSpPr>
          <p:cNvPr id="1048791" name="Text Box 29"/>
          <p:cNvSpPr txBox="1"/>
          <p:nvPr/>
        </p:nvSpPr>
        <p:spPr>
          <a:xfrm>
            <a:off x="826770" y="2171700"/>
            <a:ext cx="1965325" cy="499110"/>
          </a:xfrm>
          <a:prstGeom prst="rect">
            <a:avLst/>
          </a:prstGeom>
          <a:solidFill>
            <a:srgbClr val="FFFF00"/>
          </a:solidFill>
          <a:ln>
            <a:solidFill>
              <a:srgbClr val="FF0000"/>
            </a:solidFill>
          </a:ln>
        </p:spPr>
        <p:txBody>
          <a:bodyPr vert="horz" wrap="square" lIns="68580" tIns="34290" rIns="68580" bIns="3429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panose="020f0502020204030204" pitchFamily="34" charset="0"/>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panose="020f0502020204030204" pitchFamily="34" charset="0"/>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panose="020f0502020204030204" pitchFamily="34" charset="0"/>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5pPr>
          </a:lstStyle>
          <a:p>
            <a:pPr marL="0" lvl="0" indent="0">
              <a:lnSpc>
                <a:spcPct val="100000"/>
              </a:lnSpc>
              <a:spcBef>
                <a:spcPct val="50000"/>
              </a:spcBef>
              <a:buFontTx/>
              <a:buNone/>
            </a:pPr>
            <a:r>
              <a:rPr lang="zh-CN" altLang="en-US" b="1">
                <a:solidFill>
                  <a:srgbClr val="FF0000"/>
                </a:solidFill>
                <a:latin typeface="黑体" panose="02010609060101010101" pitchFamily="2" charset="-122"/>
                <a:ea typeface="黑体" panose="02010609060101010101" pitchFamily="2" charset="-122"/>
              </a:rPr>
              <a:t>土地改革</a:t>
            </a:r>
            <a:endParaRPr lang="zh-CN" altLang="en-US" b="1">
              <a:solidFill>
                <a:srgbClr val="FF0000"/>
              </a:solidFill>
              <a:latin typeface="黑体" panose="02010609060101010101" pitchFamily="2" charset="-122"/>
              <a:ea typeface="黑体" panose="02010609060101010101" pitchFamily="2" charset="-122"/>
            </a:endParaRPr>
          </a:p>
        </p:txBody>
      </p:sp>
      <p:sp>
        <p:nvSpPr>
          <p:cNvPr id="1048795" name="Text Box 29"/>
          <p:cNvSpPr txBox="1"/>
          <p:nvPr/>
        </p:nvSpPr>
        <p:spPr>
          <a:xfrm>
            <a:off x="1972945" y="4409440"/>
            <a:ext cx="1445260" cy="807085"/>
          </a:xfrm>
          <a:prstGeom prst="rect">
            <a:avLst/>
          </a:prstGeom>
          <a:solidFill>
            <a:srgbClr val="FFFF00"/>
          </a:solidFill>
          <a:ln w="15875">
            <a:solidFill>
              <a:srgbClr val="FF0000"/>
            </a:solidFill>
          </a:ln>
        </p:spPr>
        <p:txBody>
          <a:bodyPr vert="horz" wrap="square" lIns="68580" tIns="34290" rIns="68580" bIns="3429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panose="020f0502020204030204" pitchFamily="34" charset="0"/>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panose="020f0502020204030204" pitchFamily="34" charset="0"/>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panose="020f0502020204030204" pitchFamily="34" charset="0"/>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5pPr>
          </a:lstStyle>
          <a:p>
            <a:pPr marL="0" lvl="0" algn="l">
              <a:lnSpc>
                <a:spcPct val="100000"/>
              </a:lnSpc>
              <a:spcBef>
                <a:spcPct val="50000"/>
              </a:spcBef>
              <a:buClrTx/>
              <a:buSzTx/>
              <a:buFontTx/>
              <a:buNone/>
            </a:pPr>
            <a:r>
              <a:rPr lang="zh-CN" altLang="en-US" sz="2400" b="1">
                <a:solidFill>
                  <a:srgbClr val="FF0000"/>
                </a:solidFill>
                <a:latin typeface="黑体" panose="02010609060101010101" pitchFamily="2" charset="-122"/>
                <a:ea typeface="黑体" panose="02010609060101010101" pitchFamily="2" charset="-122"/>
              </a:rPr>
              <a:t>社会主义三大改造</a:t>
            </a:r>
            <a:endParaRPr lang="zh-CN" altLang="en-US" sz="2400" b="1">
              <a:solidFill>
                <a:srgbClr val="FF0000"/>
              </a:solidFill>
              <a:latin typeface="黑体" panose="02010609060101010101" pitchFamily="2" charset="-122"/>
              <a:ea typeface="黑体" panose="02010609060101010101" pitchFamily="2" charset="-122"/>
            </a:endParaRPr>
          </a:p>
        </p:txBody>
      </p:sp>
      <p:sp>
        <p:nvSpPr>
          <p:cNvPr id="5" name="Text Box 29"/>
          <p:cNvSpPr txBox="1"/>
          <p:nvPr/>
        </p:nvSpPr>
        <p:spPr>
          <a:xfrm>
            <a:off x="5045075" y="2171700"/>
            <a:ext cx="2112645" cy="437515"/>
          </a:xfrm>
          <a:prstGeom prst="rect">
            <a:avLst/>
          </a:prstGeom>
          <a:solidFill>
            <a:srgbClr val="FFFF00"/>
          </a:solidFill>
          <a:ln>
            <a:solidFill>
              <a:srgbClr val="FF0000"/>
            </a:solidFill>
          </a:ln>
        </p:spPr>
        <p:txBody>
          <a:bodyPr vert="horz" wrap="square" lIns="68580" tIns="34290" rIns="68580" bIns="3429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panose="020f0502020204030204" pitchFamily="34" charset="0"/>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panose="020f0502020204030204" pitchFamily="34" charset="0"/>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panose="020f0502020204030204" pitchFamily="34" charset="0"/>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5pPr>
          </a:lstStyle>
          <a:p>
            <a:pPr marL="0" lvl="0" indent="0">
              <a:lnSpc>
                <a:spcPct val="100000"/>
              </a:lnSpc>
              <a:spcBef>
                <a:spcPct val="50000"/>
              </a:spcBef>
              <a:buFontTx/>
              <a:buNone/>
            </a:pPr>
            <a:r>
              <a:rPr lang="zh-CN" altLang="en-US" sz="2400" b="1">
                <a:solidFill>
                  <a:srgbClr val="FF0000"/>
                </a:solidFill>
                <a:latin typeface="黑体" panose="02010609060101010101" pitchFamily="2" charset="-122"/>
                <a:ea typeface="黑体" panose="02010609060101010101" pitchFamily="2" charset="-122"/>
                <a:cs typeface="汉仪楷体S" panose="00020600040101010101" charset="-122"/>
              </a:rPr>
              <a:t>全面深化改革</a:t>
            </a:r>
            <a:endParaRPr lang="zh-CN" altLang="en-US" sz="2400" b="1">
              <a:solidFill>
                <a:srgbClr val="FF0000"/>
              </a:solidFill>
              <a:latin typeface="黑体" panose="02010609060101010101" pitchFamily="2" charset="-122"/>
              <a:ea typeface="黑体" panose="02010609060101010101" pitchFamily="2" charset="-122"/>
              <a:cs typeface="汉仪楷体S" panose="00020600040101010101" charset="-122"/>
            </a:endParaRPr>
          </a:p>
        </p:txBody>
      </p:sp>
      <p:sp>
        <p:nvSpPr>
          <p:cNvPr id="6" name="WordArt 75"/>
          <p:cNvSpPr/>
          <p:nvPr/>
        </p:nvSpPr>
        <p:spPr>
          <a:xfrm>
            <a:off x="2493645" y="3402330"/>
            <a:ext cx="739140" cy="375285"/>
          </a:xfrm>
          <a:prstGeom prst="rect">
            <a:avLst/>
          </a:prstGeom>
        </p:spPr>
        <p:txBody>
          <a:bodyPr vert="horz" wrap="none" lIns="68580" tIns="34290" rIns="68580" bIns="34290" fromWordArt="1" anchor="t">
            <a:prstTxWarp prst="textPlain">
              <a:avLst>
                <a:gd name="adj" fmla="val 50004"/>
              </a:avLst>
            </a:prstTxWarp>
          </a:bodyPr>
          <a:lstStyle/>
          <a:p>
            <a:pPr algn="ctr"/>
            <a:r>
              <a:rPr lang="en-US" altLang="zh-CN" sz="2000" b="1" i="0" spc="-90" normalizeH="0">
                <a:ln>
                  <a:noFill/>
                </a:ln>
                <a:solidFill>
                  <a:srgbClr val="FF0000"/>
                </a:solidFill>
                <a:latin typeface="黑体" panose="02010609060101010101" pitchFamily="2" charset="-122"/>
                <a:ea typeface="黑体" panose="02010609060101010101" pitchFamily="2" charset="-122"/>
              </a:rPr>
              <a:t>1953</a:t>
            </a:r>
            <a:endParaRPr lang="en-US" altLang="zh-CN" sz="2000" b="1" i="0" spc="-90" normalizeH="0">
              <a:ln>
                <a:noFill/>
              </a:ln>
              <a:solidFill>
                <a:srgbClr val="FF0000"/>
              </a:solidFill>
              <a:latin typeface="黑体" panose="02010609060101010101" pitchFamily="2" charset="-122"/>
              <a:ea typeface="黑体" panose="02010609060101010101" pitchFamily="2" charset="-122"/>
            </a:endParaRPr>
          </a:p>
        </p:txBody>
      </p:sp>
      <p:sp>
        <p:nvSpPr>
          <p:cNvPr id="7" name="WordArt 77"/>
          <p:cNvSpPr/>
          <p:nvPr/>
        </p:nvSpPr>
        <p:spPr>
          <a:xfrm>
            <a:off x="5427980" y="3390265"/>
            <a:ext cx="861695" cy="361950"/>
          </a:xfrm>
          <a:prstGeom prst="rect">
            <a:avLst/>
          </a:prstGeom>
        </p:spPr>
        <p:txBody>
          <a:bodyPr vert="horz" wrap="none" lIns="68580" tIns="34290" rIns="68580" bIns="34290" fromWordArt="1" anchor="t">
            <a:prstTxWarp prst="textPlain">
              <a:avLst>
                <a:gd name="adj" fmla="val 50020"/>
              </a:avLst>
            </a:prstTxWarp>
          </a:bodyPr>
          <a:lstStyle/>
          <a:p>
            <a:pPr algn="ctr"/>
            <a:r>
              <a:rPr lang="en-US" altLang="zh-CN" sz="2000" b="1" i="0" spc="-90" normalizeH="0">
                <a:ln>
                  <a:noFill/>
                </a:ln>
                <a:solidFill>
                  <a:srgbClr val="FF0000"/>
                </a:solidFill>
                <a:latin typeface="黑体" panose="02010609060101010101" pitchFamily="2" charset="-122"/>
                <a:ea typeface="黑体" panose="02010609060101010101" pitchFamily="2" charset="-122"/>
              </a:rPr>
              <a:t>2012</a:t>
            </a:r>
            <a:endParaRPr lang="en-US" altLang="zh-CN" sz="2000" b="1" i="0" spc="-90" normalizeH="0">
              <a:ln>
                <a:noFill/>
              </a:ln>
              <a:solidFill>
                <a:srgbClr val="FF0000"/>
              </a:solidFill>
              <a:latin typeface="黑体" panose="02010609060101010101" pitchFamily="2" charset="-122"/>
              <a:ea typeface="黑体" panose="02010609060101010101" pitchFamily="2" charset="-122"/>
            </a:endParaRPr>
          </a:p>
        </p:txBody>
      </p:sp>
      <p:sp>
        <p:nvSpPr>
          <p:cNvPr id="13" name="WordArt 77"/>
          <p:cNvSpPr/>
          <p:nvPr/>
        </p:nvSpPr>
        <p:spPr>
          <a:xfrm>
            <a:off x="6688455" y="3365500"/>
            <a:ext cx="796290" cy="412115"/>
          </a:xfrm>
          <a:prstGeom prst="rect">
            <a:avLst/>
          </a:prstGeom>
        </p:spPr>
        <p:txBody>
          <a:bodyPr vert="horz" wrap="none" lIns="68580" tIns="34290" rIns="68580" bIns="34290" fromWordArt="1" anchor="t">
            <a:prstTxWarp prst="textPlain">
              <a:avLst>
                <a:gd name="adj" fmla="val 50020"/>
              </a:avLst>
            </a:prstTxWarp>
          </a:bodyPr>
          <a:lstStyle/>
          <a:p>
            <a:pPr algn="ctr"/>
            <a:r>
              <a:rPr lang="en-US" altLang="zh-CN" sz="2000" b="1" i="0" spc="-90" normalizeH="0">
                <a:ln>
                  <a:noFill/>
                </a:ln>
                <a:solidFill>
                  <a:srgbClr val="FF0000"/>
                </a:solidFill>
                <a:latin typeface="黑体" panose="02010609060101010101" pitchFamily="2" charset="-122"/>
                <a:ea typeface="黑体" panose="02010609060101010101" pitchFamily="2" charset="-122"/>
              </a:rPr>
              <a:t>2017</a:t>
            </a:r>
            <a:endParaRPr lang="en-US" altLang="zh-CN" sz="2000" b="1" i="0" spc="-90" normalizeH="0">
              <a:ln>
                <a:noFill/>
              </a:ln>
              <a:solidFill>
                <a:srgbClr val="FF0000"/>
              </a:solidFill>
              <a:latin typeface="黑体" panose="02010609060101010101" pitchFamily="2" charset="-122"/>
              <a:ea typeface="黑体" panose="02010609060101010101" pitchFamily="2" charset="-122"/>
            </a:endParaRPr>
          </a:p>
        </p:txBody>
      </p:sp>
      <p:sp>
        <p:nvSpPr>
          <p:cNvPr id="15" name="Text Box 29"/>
          <p:cNvSpPr txBox="1"/>
          <p:nvPr/>
        </p:nvSpPr>
        <p:spPr>
          <a:xfrm>
            <a:off x="4197509" y="4409440"/>
            <a:ext cx="1079183" cy="930275"/>
          </a:xfrm>
          <a:prstGeom prst="rect">
            <a:avLst/>
          </a:prstGeom>
          <a:solidFill>
            <a:srgbClr val="FFFF00"/>
          </a:solidFill>
          <a:ln w="19050">
            <a:solidFill>
              <a:srgbClr val="FF0000"/>
            </a:solidFill>
          </a:ln>
        </p:spPr>
        <p:txBody>
          <a:bodyPr vert="horz" wrap="square" lIns="68580" tIns="34290" rIns="68580" bIns="3429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panose="020f0502020204030204" pitchFamily="34" charset="0"/>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panose="020f0502020204030204" pitchFamily="34" charset="0"/>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panose="020f0502020204030204" pitchFamily="34" charset="0"/>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5pPr>
          </a:lstStyle>
          <a:p>
            <a:pPr marL="0" lvl="0" indent="0">
              <a:lnSpc>
                <a:spcPct val="100000"/>
              </a:lnSpc>
              <a:spcBef>
                <a:spcPct val="50000"/>
              </a:spcBef>
              <a:buFontTx/>
              <a:buNone/>
            </a:pPr>
            <a:r>
              <a:rPr lang="zh-CN" altLang="en-US" b="1">
                <a:solidFill>
                  <a:srgbClr val="000000"/>
                </a:solidFill>
                <a:latin typeface="黑体" panose="02010609060101010101" pitchFamily="2" charset="-122"/>
                <a:ea typeface="黑体" panose="02010609060101010101" pitchFamily="2" charset="-122"/>
              </a:rPr>
              <a:t>改革开放</a:t>
            </a:r>
            <a:endParaRPr lang="zh-CN" altLang="en-US" b="1">
              <a:solidFill>
                <a:srgbClr val="000000"/>
              </a:solidFill>
              <a:latin typeface="黑体" panose="02010609060101010101" pitchFamily="2" charset="-122"/>
              <a:ea typeface="黑体" panose="02010609060101010101" pitchFamily="2" charset="-122"/>
            </a:endParaRPr>
          </a:p>
        </p:txBody>
      </p:sp>
      <p:sp>
        <p:nvSpPr>
          <p:cNvPr id="17" name="Text Box 29"/>
          <p:cNvSpPr txBox="1"/>
          <p:nvPr/>
        </p:nvSpPr>
        <p:spPr>
          <a:xfrm>
            <a:off x="6172200" y="4409440"/>
            <a:ext cx="2326005" cy="1360805"/>
          </a:xfrm>
          <a:prstGeom prst="rect">
            <a:avLst/>
          </a:prstGeom>
          <a:solidFill>
            <a:srgbClr val="FFFF00"/>
          </a:solidFill>
          <a:ln w="15875">
            <a:solidFill>
              <a:srgbClr val="FF0000"/>
            </a:solidFill>
          </a:ln>
        </p:spPr>
        <p:txBody>
          <a:bodyPr vert="horz" wrap="square" lIns="68580" tIns="34290" rIns="68580" bIns="3429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panose="020f0502020204030204" pitchFamily="34" charset="0"/>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panose="020f0502020204030204" pitchFamily="34" charset="0"/>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panose="020f0502020204030204" pitchFamily="34" charset="0"/>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5pPr>
          </a:lstStyle>
          <a:p>
            <a:pPr marL="0" lvl="0" indent="0">
              <a:lnSpc>
                <a:spcPct val="100000"/>
              </a:lnSpc>
              <a:spcBef>
                <a:spcPct val="50000"/>
              </a:spcBef>
              <a:buFontTx/>
              <a:buNone/>
            </a:pPr>
            <a:r>
              <a:rPr lang="zh-CN" altLang="en-US" b="1">
                <a:solidFill>
                  <a:srgbClr val="000000"/>
                </a:solidFill>
                <a:latin typeface="黑体" panose="02010609060101010101" pitchFamily="2" charset="-122"/>
                <a:ea typeface="黑体" panose="02010609060101010101" pitchFamily="2" charset="-122"/>
              </a:rPr>
              <a:t>习近平新时代中国特色社会主义思想</a:t>
            </a:r>
            <a:endParaRPr lang="zh-CN" altLang="en-US" b="1">
              <a:solidFill>
                <a:srgbClr val="000000"/>
              </a:solidFill>
              <a:latin typeface="黑体" panose="02010609060101010101" pitchFamily="2" charset="-122"/>
              <a:ea typeface="黑体" panose="02010609060101010101" pitchFamily="2" charset="-122"/>
            </a:endParaRPr>
          </a:p>
        </p:txBody>
      </p:sp>
      <p:sp>
        <p:nvSpPr>
          <p:cNvPr id="3" name="Text Box 29"/>
          <p:cNvSpPr txBox="1"/>
          <p:nvPr/>
        </p:nvSpPr>
        <p:spPr>
          <a:xfrm>
            <a:off x="3037840" y="2171700"/>
            <a:ext cx="1586230" cy="499110"/>
          </a:xfrm>
          <a:prstGeom prst="rect">
            <a:avLst/>
          </a:prstGeom>
          <a:solidFill>
            <a:srgbClr val="FFFF00"/>
          </a:solidFill>
          <a:ln w="15875">
            <a:solidFill>
              <a:srgbClr val="FF0000"/>
            </a:solidFill>
          </a:ln>
        </p:spPr>
        <p:txBody>
          <a:bodyPr vert="horz" wrap="square" lIns="68580" tIns="34290" rIns="68580" bIns="34290" anchor="t">
            <a:spAutoFit/>
          </a:bodyPr>
          <a:lstStyle>
            <a:lvl1pPr marL="228600" indent="-228600" algn="l" fontAlgn="base" latinLnBrk="1">
              <a:lnSpc>
                <a:spcPct val="90000"/>
              </a:lnSpc>
              <a:spcBef>
                <a:spcPts val="1000"/>
              </a:spcBef>
              <a:spcAft>
                <a:spcPct val="0"/>
              </a:spcAft>
              <a:buFont typeface="Arial" panose="020b0604020202020204" pitchFamily="34" charset="0"/>
              <a:buChar char="•"/>
              <a:defRPr sz="2800" b="0" i="0" u="none" baseline="0">
                <a:solidFill>
                  <a:schemeClr val="dk1"/>
                </a:solidFill>
                <a:latin typeface="Calibri" panose="020f0502020204030204" pitchFamily="34" charset="0"/>
              </a:defRPr>
            </a:lvl1pPr>
            <a:lvl2pPr marL="685800" indent="-228600" algn="l" fontAlgn="base" latinLnBrk="1">
              <a:lnSpc>
                <a:spcPct val="90000"/>
              </a:lnSpc>
              <a:spcBef>
                <a:spcPts val="500"/>
              </a:spcBef>
              <a:spcAft>
                <a:spcPct val="0"/>
              </a:spcAft>
              <a:buFont typeface="Arial" panose="020b0604020202020204" pitchFamily="34" charset="0"/>
              <a:buChar char="•"/>
              <a:defRPr sz="2400" b="0" i="0" u="none" baseline="0">
                <a:solidFill>
                  <a:schemeClr val="dk1"/>
                </a:solidFill>
                <a:latin typeface="Calibri" panose="020f0502020204030204" pitchFamily="34" charset="0"/>
              </a:defRPr>
            </a:lvl2pPr>
            <a:lvl3pPr marL="1143000" indent="-228600" algn="l" fontAlgn="base" latinLnBrk="1">
              <a:lnSpc>
                <a:spcPct val="90000"/>
              </a:lnSpc>
              <a:spcBef>
                <a:spcPts val="500"/>
              </a:spcBef>
              <a:spcAft>
                <a:spcPct val="0"/>
              </a:spcAft>
              <a:buFont typeface="Arial" panose="020b0604020202020204" pitchFamily="34" charset="0"/>
              <a:buChar char="•"/>
              <a:defRPr sz="2000" b="0" i="0" u="none" baseline="0">
                <a:solidFill>
                  <a:schemeClr val="dk1"/>
                </a:solidFill>
                <a:latin typeface="Calibri" panose="020f0502020204030204" pitchFamily="34" charset="0"/>
              </a:defRPr>
            </a:lvl3pPr>
            <a:lvl4pPr marL="16002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4pPr>
            <a:lvl5pPr marL="2057400" indent="-228600" algn="l" fontAlgn="base" latinLnBrk="1">
              <a:lnSpc>
                <a:spcPct val="90000"/>
              </a:lnSpc>
              <a:spcBef>
                <a:spcPts val="500"/>
              </a:spcBef>
              <a:spcAft>
                <a:spcPct val="0"/>
              </a:spcAft>
              <a:buFont typeface="Arial" panose="020b0604020202020204" pitchFamily="34" charset="0"/>
              <a:buChar char="•"/>
              <a:defRPr sz="1800" b="0" i="0" u="none" baseline="0">
                <a:solidFill>
                  <a:schemeClr val="dk1"/>
                </a:solidFill>
                <a:latin typeface="Calibri" panose="020f0502020204030204" pitchFamily="34" charset="0"/>
              </a:defRPr>
            </a:lvl5pPr>
          </a:lstStyle>
          <a:p>
            <a:pPr marL="0" lvl="0" indent="0">
              <a:lnSpc>
                <a:spcPct val="100000"/>
              </a:lnSpc>
              <a:spcBef>
                <a:spcPct val="50000"/>
              </a:spcBef>
              <a:buFontTx/>
              <a:buNone/>
            </a:pPr>
            <a:r>
              <a:rPr lang="zh-CN" altLang="en-US" b="1">
                <a:solidFill>
                  <a:srgbClr val="FF0000"/>
                </a:solidFill>
                <a:latin typeface="黑体" panose="02010609060101010101" pitchFamily="2" charset="-122"/>
                <a:ea typeface="黑体" panose="02010609060101010101" pitchFamily="2" charset="-122"/>
              </a:rPr>
              <a:t>三面红旗</a:t>
            </a:r>
            <a:endParaRPr lang="zh-CN" altLang="en-US" b="1">
              <a:solidFill>
                <a:srgbClr val="FF0000"/>
              </a:solidFill>
              <a:latin typeface="黑体" panose="02010609060101010101" pitchFamily="2" charset="-122"/>
              <a:ea typeface="黑体" panose="02010609060101010101" pitchFamily="2" charset="-122"/>
            </a:endParaRPr>
          </a:p>
        </p:txBody>
      </p:sp>
      <p:sp>
        <p:nvSpPr>
          <p:cNvPr id="4" name="WordArt 75"/>
          <p:cNvSpPr/>
          <p:nvPr/>
        </p:nvSpPr>
        <p:spPr>
          <a:xfrm>
            <a:off x="3418205" y="3408680"/>
            <a:ext cx="676910" cy="375920"/>
          </a:xfrm>
          <a:prstGeom prst="rect">
            <a:avLst/>
          </a:prstGeom>
        </p:spPr>
        <p:txBody>
          <a:bodyPr vert="horz" wrap="none" lIns="68580" tIns="34290" rIns="68580" bIns="34290" fromWordArt="1" anchor="t">
            <a:prstTxWarp prst="textPlain">
              <a:avLst>
                <a:gd name="adj" fmla="val 50004"/>
              </a:avLst>
            </a:prstTxWarp>
          </a:bodyPr>
          <a:lstStyle/>
          <a:p>
            <a:pPr algn="ctr"/>
            <a:r>
              <a:rPr lang="en-US" altLang="zh-CN" sz="2000" b="1" i="0" spc="-90" normalizeH="0">
                <a:ln>
                  <a:noFill/>
                </a:ln>
                <a:solidFill>
                  <a:srgbClr val="FF0000"/>
                </a:solidFill>
                <a:latin typeface="黑体" panose="02010609060101010101" pitchFamily="2" charset="-122"/>
                <a:ea typeface="黑体" panose="02010609060101010101" pitchFamily="2" charset="-122"/>
              </a:rPr>
              <a:t>1956</a:t>
            </a:r>
            <a:endParaRPr lang="en-US" altLang="zh-CN" sz="2000" b="1" i="0" spc="-90" normalizeH="0">
              <a:ln>
                <a:noFill/>
              </a:ln>
              <a:solidFill>
                <a:srgbClr val="FF0000"/>
              </a:solidFill>
              <a:latin typeface="黑体" panose="02010609060101010101" pitchFamily="2" charset="-122"/>
              <a:ea typeface="黑体" panose="02010609060101010101" pitchFamily="2" charset="-122"/>
            </a:endParaRPr>
          </a:p>
        </p:txBody>
      </p:sp>
      <p:sp>
        <p:nvSpPr>
          <p:cNvPr id="11" name="上箭头 10"/>
          <p:cNvSpPr/>
          <p:nvPr/>
        </p:nvSpPr>
        <p:spPr>
          <a:xfrm>
            <a:off x="1672590" y="2784475"/>
            <a:ext cx="196850" cy="504190"/>
          </a:xfrm>
          <a:prstGeom prst="up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下箭头 11"/>
          <p:cNvSpPr/>
          <p:nvPr/>
        </p:nvSpPr>
        <p:spPr>
          <a:xfrm>
            <a:off x="2792095" y="3832860"/>
            <a:ext cx="142875" cy="504190"/>
          </a:xfrm>
          <a:prstGeom prst="down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上箭头 15"/>
          <p:cNvSpPr/>
          <p:nvPr/>
        </p:nvSpPr>
        <p:spPr>
          <a:xfrm>
            <a:off x="3564255" y="2784475"/>
            <a:ext cx="196850" cy="504190"/>
          </a:xfrm>
          <a:prstGeom prst="up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下箭头 17"/>
          <p:cNvSpPr/>
          <p:nvPr/>
        </p:nvSpPr>
        <p:spPr>
          <a:xfrm>
            <a:off x="4609465" y="3905250"/>
            <a:ext cx="142875" cy="504190"/>
          </a:xfrm>
          <a:prstGeom prst="down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上箭头 19"/>
          <p:cNvSpPr/>
          <p:nvPr/>
        </p:nvSpPr>
        <p:spPr>
          <a:xfrm>
            <a:off x="5760085" y="2784475"/>
            <a:ext cx="196850" cy="504190"/>
          </a:xfrm>
          <a:prstGeom prst="up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下箭头 7"/>
          <p:cNvSpPr/>
          <p:nvPr/>
        </p:nvSpPr>
        <p:spPr>
          <a:xfrm>
            <a:off x="7014845" y="3905250"/>
            <a:ext cx="142875" cy="504190"/>
          </a:xfrm>
          <a:prstGeom prst="down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1048773"/>
                                        </p:tgtEl>
                                        <p:attrNameLst>
                                          <p:attrName>style.visibility</p:attrName>
                                        </p:attrNameLst>
                                      </p:cBhvr>
                                      <p:to>
                                        <p:strVal val="visible"/>
                                      </p:to>
                                    </p:set>
                                    <p:animEffect transition="in" filter="wipe(left)">
                                      <p:cBhvr>
                                        <p:cTn id="7" dur="500"/>
                                        <p:tgtEl>
                                          <p:spTgt spid="104877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grpId="7" nodeType="clickEffect">
                                  <p:stCondLst>
                                    <p:cond delay="0"/>
                                  </p:stCondLst>
                                  <p:childTnLst>
                                    <p:set>
                                      <p:cBhvr>
                                        <p:cTn id="11" dur="500" fill="hold">
                                          <p:stCondLst>
                                            <p:cond delay="0"/>
                                          </p:stCondLst>
                                        </p:cTn>
                                        <p:tgtEl>
                                          <p:spTgt spid="1048790"/>
                                        </p:tgtEl>
                                        <p:attrNameLst>
                                          <p:attrName>style.visibility</p:attrName>
                                        </p:attrNameLst>
                                      </p:cBhvr>
                                      <p:to>
                                        <p:strVal val="visible"/>
                                      </p:to>
                                    </p:set>
                                    <p:animEffect transition="in" filter="diamond(in)">
                                      <p:cBhvr>
                                        <p:cTn id="12" dur="500"/>
                                        <p:tgtEl>
                                          <p:spTgt spid="104879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2" presetClass="entr" presetSubtype="4" fill="hold" grpId="3" nodeType="clickEffect">
                                  <p:stCondLst>
                                    <p:cond delay="0"/>
                                  </p:stCondLst>
                                  <p:childTnLst>
                                    <p:set>
                                      <p:cBhvr>
                                        <p:cTn id="16" dur="1" fill="hold">
                                          <p:stCondLst>
                                            <p:cond delay="0"/>
                                          </p:stCondLst>
                                        </p:cTn>
                                        <p:tgtEl>
                                          <p:spTgt spid="1048774"/>
                                        </p:tgtEl>
                                        <p:attrNameLst>
                                          <p:attrName>style.visibility</p:attrName>
                                        </p:attrNameLst>
                                      </p:cBhvr>
                                      <p:to>
                                        <p:strVal val="visible"/>
                                      </p:to>
                                    </p:set>
                                    <p:anim calcmode="lin" valueType="num">
                                      <p:cBhvr additive="base">
                                        <p:cTn id="17" dur="500"/>
                                        <p:tgtEl>
                                          <p:spTgt spid="1048774"/>
                                        </p:tgtEl>
                                        <p:attrNameLst>
                                          <p:attrName>ppt_y</p:attrName>
                                        </p:attrNameLst>
                                      </p:cBhvr>
                                      <p:tavLst>
                                        <p:tav tm="0">
                                          <p:val>
                                            <p:strVal val="#ppt_y+#ppt_h*1.125000"/>
                                          </p:val>
                                        </p:tav>
                                        <p:tav tm="100000">
                                          <p:val>
                                            <p:strVal val="#ppt_y"/>
                                          </p:val>
                                        </p:tav>
                                      </p:tavLst>
                                    </p:anim>
                                    <p:animEffect transition="in" filter="wipe(up)">
                                      <p:cBhvr>
                                        <p:cTn id="18" dur="500"/>
                                        <p:tgtEl>
                                          <p:spTgt spid="1048774"/>
                                        </p:tgtEl>
                                      </p:cBhvr>
                                    </p:animEffect>
                                  </p:childTnLst>
                                </p:cTn>
                              </p:par>
                              <p:par>
                                <p:cTn id="19" presetID="12" presetClass="entr" presetSubtype="4" fill="hold" grpId="9" nodeType="withEffect">
                                  <p:stCondLst>
                                    <p:cond delay="0"/>
                                  </p:stCondLst>
                                  <p:childTnLst>
                                    <p:set>
                                      <p:cBhvr>
                                        <p:cTn id="20" dur="1" fill="hold">
                                          <p:stCondLst>
                                            <p:cond delay="0"/>
                                          </p:stCondLst>
                                        </p:cTn>
                                        <p:tgtEl>
                                          <p:spTgt spid="1048791"/>
                                        </p:tgtEl>
                                        <p:attrNameLst>
                                          <p:attrName>style.visibility</p:attrName>
                                        </p:attrNameLst>
                                      </p:cBhvr>
                                      <p:to>
                                        <p:strVal val="visible"/>
                                      </p:to>
                                    </p:set>
                                    <p:anim calcmode="lin" valueType="num">
                                      <p:cBhvr additive="base">
                                        <p:cTn id="21" dur="500"/>
                                        <p:tgtEl>
                                          <p:spTgt spid="1048791"/>
                                        </p:tgtEl>
                                        <p:attrNameLst>
                                          <p:attrName>ppt_y</p:attrName>
                                        </p:attrNameLst>
                                      </p:cBhvr>
                                      <p:tavLst>
                                        <p:tav tm="0">
                                          <p:val>
                                            <p:strVal val="#ppt_y+#ppt_h*1.125000"/>
                                          </p:val>
                                        </p:tav>
                                        <p:tav tm="100000">
                                          <p:val>
                                            <p:strVal val="#ppt_y"/>
                                          </p:val>
                                        </p:tav>
                                      </p:tavLst>
                                    </p:anim>
                                    <p:animEffect transition="in" filter="wipe(up)">
                                      <p:cBhvr>
                                        <p:cTn id="22" dur="500"/>
                                        <p:tgtEl>
                                          <p:spTgt spid="104879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2" presetClass="entr" presetSubtype="4" fill="hold" grpId="15"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p:tgtEl>
                                          <p:spTgt spid="6"/>
                                        </p:tgtEl>
                                        <p:attrNameLst>
                                          <p:attrName>ppt_y</p:attrName>
                                        </p:attrNameLst>
                                      </p:cBhvr>
                                      <p:tavLst>
                                        <p:tav tm="0">
                                          <p:val>
                                            <p:strVal val="#ppt_y+#ppt_h*1.125000"/>
                                          </p:val>
                                        </p:tav>
                                        <p:tav tm="100000">
                                          <p:val>
                                            <p:strVal val="#ppt_y"/>
                                          </p:val>
                                        </p:tav>
                                      </p:tavLst>
                                    </p:anim>
                                    <p:animEffect transition="in" filter="wipe(up)">
                                      <p:cBhvr>
                                        <p:cTn id="28" dur="500"/>
                                        <p:tgtEl>
                                          <p:spTgt spid="6"/>
                                        </p:tgtEl>
                                      </p:cBhvr>
                                    </p:animEffect>
                                  </p:childTnLst>
                                </p:cTn>
                              </p:par>
                              <p:par>
                                <p:cTn id="29" presetID="12" presetClass="entr" presetSubtype="4" fill="hold" grpId="11" nodeType="withEffect">
                                  <p:stCondLst>
                                    <p:cond delay="0"/>
                                  </p:stCondLst>
                                  <p:childTnLst>
                                    <p:set>
                                      <p:cBhvr>
                                        <p:cTn id="30" dur="1" fill="hold">
                                          <p:stCondLst>
                                            <p:cond delay="0"/>
                                          </p:stCondLst>
                                        </p:cTn>
                                        <p:tgtEl>
                                          <p:spTgt spid="1048795"/>
                                        </p:tgtEl>
                                        <p:attrNameLst>
                                          <p:attrName>style.visibility</p:attrName>
                                        </p:attrNameLst>
                                      </p:cBhvr>
                                      <p:to>
                                        <p:strVal val="visible"/>
                                      </p:to>
                                    </p:set>
                                    <p:anim calcmode="lin" valueType="num">
                                      <p:cBhvr additive="base">
                                        <p:cTn id="31" dur="500"/>
                                        <p:tgtEl>
                                          <p:spTgt spid="1048795"/>
                                        </p:tgtEl>
                                        <p:attrNameLst>
                                          <p:attrName>ppt_y</p:attrName>
                                        </p:attrNameLst>
                                      </p:cBhvr>
                                      <p:tavLst>
                                        <p:tav tm="0">
                                          <p:val>
                                            <p:strVal val="#ppt_y+#ppt_h*1.125000"/>
                                          </p:val>
                                        </p:tav>
                                        <p:tav tm="100000">
                                          <p:val>
                                            <p:strVal val="#ppt_y"/>
                                          </p:val>
                                        </p:tav>
                                      </p:tavLst>
                                    </p:anim>
                                    <p:animEffect transition="in" filter="wipe(up)">
                                      <p:cBhvr>
                                        <p:cTn id="32" dur="500"/>
                                        <p:tgtEl>
                                          <p:spTgt spid="1048795"/>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2" presetClass="entr" presetSubtype="4" fill="hold" grpId="27"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p:tgtEl>
                                          <p:spTgt spid="4"/>
                                        </p:tgtEl>
                                        <p:attrNameLst>
                                          <p:attrName>ppt_y</p:attrName>
                                        </p:attrNameLst>
                                      </p:cBhvr>
                                      <p:tavLst>
                                        <p:tav tm="0">
                                          <p:val>
                                            <p:strVal val="#ppt_y+#ppt_h*1.125000"/>
                                          </p:val>
                                        </p:tav>
                                        <p:tav tm="100000">
                                          <p:val>
                                            <p:strVal val="#ppt_y"/>
                                          </p:val>
                                        </p:tav>
                                      </p:tavLst>
                                    </p:anim>
                                    <p:animEffect transition="in" filter="wipe(up)">
                                      <p:cBhvr>
                                        <p:cTn id="38" dur="500"/>
                                        <p:tgtEl>
                                          <p:spTgt spid="4"/>
                                        </p:tgtEl>
                                      </p:cBhvr>
                                    </p:animEffect>
                                  </p:childTnLst>
                                </p:cTn>
                              </p:par>
                              <p:par>
                                <p:cTn id="39" presetID="12" presetClass="entr" presetSubtype="4" fill="hold" grpId="25"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500"/>
                                        <p:tgtEl>
                                          <p:spTgt spid="3"/>
                                        </p:tgtEl>
                                        <p:attrNameLst>
                                          <p:attrName>ppt_y</p:attrName>
                                        </p:attrNameLst>
                                      </p:cBhvr>
                                      <p:tavLst>
                                        <p:tav tm="0">
                                          <p:val>
                                            <p:strVal val="#ppt_y+#ppt_h*1.125000"/>
                                          </p:val>
                                        </p:tav>
                                        <p:tav tm="100000">
                                          <p:val>
                                            <p:strVal val="#ppt_y"/>
                                          </p:val>
                                        </p:tav>
                                      </p:tavLst>
                                    </p:anim>
                                    <p:animEffect transition="in" filter="wipe(up)">
                                      <p:cBhvr>
                                        <p:cTn id="42" dur="500"/>
                                        <p:tgtEl>
                                          <p:spTgt spid="3"/>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2" presetClass="entr" presetSubtype="4" fill="hold" grpId="5" nodeType="clickEffect">
                                  <p:stCondLst>
                                    <p:cond delay="0"/>
                                  </p:stCondLst>
                                  <p:childTnLst>
                                    <p:set>
                                      <p:cBhvr>
                                        <p:cTn id="46" dur="1" fill="hold">
                                          <p:stCondLst>
                                            <p:cond delay="0"/>
                                          </p:stCondLst>
                                        </p:cTn>
                                        <p:tgtEl>
                                          <p:spTgt spid="1048776"/>
                                        </p:tgtEl>
                                        <p:attrNameLst>
                                          <p:attrName>style.visibility</p:attrName>
                                        </p:attrNameLst>
                                      </p:cBhvr>
                                      <p:to>
                                        <p:strVal val="visible"/>
                                      </p:to>
                                    </p:set>
                                    <p:anim calcmode="lin" valueType="num">
                                      <p:cBhvr additive="base">
                                        <p:cTn id="47" dur="500"/>
                                        <p:tgtEl>
                                          <p:spTgt spid="1048776"/>
                                        </p:tgtEl>
                                        <p:attrNameLst>
                                          <p:attrName>ppt_y</p:attrName>
                                        </p:attrNameLst>
                                      </p:cBhvr>
                                      <p:tavLst>
                                        <p:tav tm="0">
                                          <p:val>
                                            <p:strVal val="#ppt_y+#ppt_h*1.125000"/>
                                          </p:val>
                                        </p:tav>
                                        <p:tav tm="100000">
                                          <p:val>
                                            <p:strVal val="#ppt_y"/>
                                          </p:val>
                                        </p:tav>
                                      </p:tavLst>
                                    </p:anim>
                                    <p:animEffect transition="in" filter="wipe(up)">
                                      <p:cBhvr>
                                        <p:cTn id="48" dur="500"/>
                                        <p:tgtEl>
                                          <p:spTgt spid="1048776"/>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12" presetClass="entr" presetSubtype="4" fill="hold" grpId="17" nodeType="click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500"/>
                                        <p:tgtEl>
                                          <p:spTgt spid="7"/>
                                        </p:tgtEl>
                                        <p:attrNameLst>
                                          <p:attrName>ppt_y</p:attrName>
                                        </p:attrNameLst>
                                      </p:cBhvr>
                                      <p:tavLst>
                                        <p:tav tm="0">
                                          <p:val>
                                            <p:strVal val="#ppt_y+#ppt_h*1.125000"/>
                                          </p:val>
                                        </p:tav>
                                        <p:tav tm="100000">
                                          <p:val>
                                            <p:strVal val="#ppt_y"/>
                                          </p:val>
                                        </p:tav>
                                      </p:tavLst>
                                    </p:anim>
                                    <p:animEffect transition="in" filter="wipe(up)">
                                      <p:cBhvr>
                                        <p:cTn id="54" dur="500"/>
                                        <p:tgtEl>
                                          <p:spTgt spid="7"/>
                                        </p:tgtEl>
                                      </p:cBhvr>
                                    </p:animEffect>
                                  </p:childTnLst>
                                </p:cTn>
                              </p:par>
                              <p:par>
                                <p:cTn id="55" presetID="12" presetClass="entr" presetSubtype="4" fill="hold" grpId="21"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500"/>
                                        <p:tgtEl>
                                          <p:spTgt spid="15"/>
                                        </p:tgtEl>
                                        <p:attrNameLst>
                                          <p:attrName>ppt_y</p:attrName>
                                        </p:attrNameLst>
                                      </p:cBhvr>
                                      <p:tavLst>
                                        <p:tav tm="0">
                                          <p:val>
                                            <p:strVal val="#ppt_y+#ppt_h*1.125000"/>
                                          </p:val>
                                        </p:tav>
                                        <p:tav tm="100000">
                                          <p:val>
                                            <p:strVal val="#ppt_y"/>
                                          </p:val>
                                        </p:tav>
                                      </p:tavLst>
                                    </p:anim>
                                    <p:animEffect transition="in" filter="wipe(up)">
                                      <p:cBhvr>
                                        <p:cTn id="58" dur="500"/>
                                        <p:tgtEl>
                                          <p:spTgt spid="15"/>
                                        </p:tgtEl>
                                      </p:cBhvr>
                                    </p:animEffect>
                                  </p:childTnLst>
                                </p:cTn>
                              </p:par>
                              <p:par>
                                <p:cTn id="59" presetID="12" presetClass="entr" presetSubtype="4" fill="hold" grpId="13"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500"/>
                                        <p:tgtEl>
                                          <p:spTgt spid="5"/>
                                        </p:tgtEl>
                                        <p:attrNameLst>
                                          <p:attrName>ppt_y</p:attrName>
                                        </p:attrNameLst>
                                      </p:cBhvr>
                                      <p:tavLst>
                                        <p:tav tm="0">
                                          <p:val>
                                            <p:strVal val="#ppt_y+#ppt_h*1.125000"/>
                                          </p:val>
                                        </p:tav>
                                        <p:tav tm="100000">
                                          <p:val>
                                            <p:strVal val="#ppt_y"/>
                                          </p:val>
                                        </p:tav>
                                      </p:tavLst>
                                    </p:anim>
                                    <p:animEffect transition="in" filter="wipe(up)">
                                      <p:cBhvr>
                                        <p:cTn id="62" dur="500"/>
                                        <p:tgtEl>
                                          <p:spTgt spid="5"/>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12" presetClass="entr" presetSubtype="4" fill="hold" grpId="19"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p:tgtEl>
                                          <p:spTgt spid="13"/>
                                        </p:tgtEl>
                                        <p:attrNameLst>
                                          <p:attrName>ppt_y</p:attrName>
                                        </p:attrNameLst>
                                      </p:cBhvr>
                                      <p:tavLst>
                                        <p:tav tm="0">
                                          <p:val>
                                            <p:strVal val="#ppt_y+#ppt_h*1.125000"/>
                                          </p:val>
                                        </p:tav>
                                        <p:tav tm="100000">
                                          <p:val>
                                            <p:strVal val="#ppt_y"/>
                                          </p:val>
                                        </p:tav>
                                      </p:tavLst>
                                    </p:anim>
                                    <p:animEffect transition="in" filter="wipe(up)">
                                      <p:cBhvr>
                                        <p:cTn id="68" dur="500"/>
                                        <p:tgtEl>
                                          <p:spTgt spid="13"/>
                                        </p:tgtEl>
                                      </p:cBhvr>
                                    </p:animEffect>
                                  </p:childTnLst>
                                </p:cTn>
                              </p:par>
                              <p:par>
                                <p:cTn id="69" presetID="12" presetClass="entr" presetSubtype="4" fill="hold" grpId="23"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additive="base">
                                        <p:cTn id="71" dur="500"/>
                                        <p:tgtEl>
                                          <p:spTgt spid="17"/>
                                        </p:tgtEl>
                                        <p:attrNameLst>
                                          <p:attrName>ppt_y</p:attrName>
                                        </p:attrNameLst>
                                      </p:cBhvr>
                                      <p:tavLst>
                                        <p:tav tm="0">
                                          <p:val>
                                            <p:strVal val="#ppt_y+#ppt_h*1.125000"/>
                                          </p:val>
                                        </p:tav>
                                        <p:tav tm="100000">
                                          <p:val>
                                            <p:strVal val="#ppt_y"/>
                                          </p:val>
                                        </p:tav>
                                      </p:tavLst>
                                    </p:anim>
                                    <p:animEffect transition="in" filter="wipe(up)">
                                      <p:cBhvr>
                                        <p:cTn id="7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73" grpId="1"/>
      <p:bldP spid="1048774" grpId="3"/>
      <p:bldP spid="1048776" grpId="5"/>
      <p:bldP spid="1048790" grpId="7"/>
      <p:bldP spid="1048791" grpId="9"/>
      <p:bldP spid="1048795" grpId="11"/>
      <p:bldP spid="5" grpId="13"/>
      <p:bldP spid="6" grpId="15"/>
      <p:bldP spid="7" grpId="17"/>
      <p:bldP spid="13" grpId="19"/>
      <p:bldP spid="15" grpId="21"/>
      <p:bldP spid="17" grpId="23"/>
      <p:bldP spid="3" grpId="25"/>
      <p:bldP spid="4" grpId="27"/>
    </p:bld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4" name="Shape 681"/>
          <p:cNvSpPr/>
          <p:nvPr>
            <p:custDataLst>
              <p:tags r:id="rId2"/>
            </p:custDataLst>
          </p:nvPr>
        </p:nvSpPr>
        <p:spPr>
          <a:xfrm>
            <a:off x="84813" y="2193229"/>
            <a:ext cx="1686933" cy="1607025"/>
          </a:xfrm>
          <a:prstGeom prst="ellipse">
            <a:avLst/>
          </a:prstGeom>
          <a:solidFill>
            <a:schemeClr val="accent3">
              <a:lumMod val="20000"/>
              <a:lumOff val="80000"/>
            </a:schemeClr>
          </a:solidFill>
          <a:ln>
            <a:solidFill>
              <a:srgbClr val="FF0000"/>
            </a:solidFill>
          </a:ln>
          <a:effectLst>
            <a:outerShdw blurRad="63500" sx="102000" sy="102000" algn="ctr" rotWithShape="0">
              <a:prstClr val="black">
                <a:alpha val="40000"/>
              </a:prstClr>
            </a:outerShdw>
          </a:effectLst>
        </p:spPr>
        <p:style>
          <a:lnRef idx="2">
            <a:srgbClr val="46597E">
              <a:shade val="50000"/>
            </a:srgbClr>
          </a:lnRef>
          <a:fillRef idx="1">
            <a:srgbClr val="46597E"/>
          </a:fillRef>
          <a:effectRef idx="0">
            <a:srgbClr val="46597E"/>
          </a:effectRef>
          <a:fontRef idx="minor">
            <a:sysClr val="window" lastClr="FFFFFF"/>
          </a:fontRef>
        </p:style>
        <p:txBody>
          <a:bodyPr anchor="ctr">
            <a:noAutofit/>
          </a:bodyPr>
          <a:lstStyle/>
          <a:p>
            <a:pPr algn="ctr">
              <a:defRPr/>
            </a:pPr>
            <a:r>
              <a:rPr lang="zh-CN" sz="2100" b="1">
                <a:solidFill>
                  <a:schemeClr val="tx1"/>
                </a:solidFill>
                <a:latin typeface="+mn-ea"/>
                <a:cs typeface="+mn-ea"/>
                <a:sym typeface="Arial" panose="020b0604020202020204" pitchFamily="34" charset="0"/>
              </a:rPr>
              <a:t>新中国成立初期的改革</a:t>
            </a:r>
            <a:endParaRPr lang="zh-CN" sz="2100" b="1">
              <a:solidFill>
                <a:schemeClr val="tx1"/>
              </a:solidFill>
              <a:latin typeface="+mn-ea"/>
              <a:cs typeface="+mn-ea"/>
              <a:sym typeface="Arial" panose="020b0604020202020204" pitchFamily="34" charset="0"/>
            </a:endParaRPr>
          </a:p>
        </p:txBody>
      </p:sp>
      <p:sp>
        <p:nvSpPr>
          <p:cNvPr id="5" name="Shape 682"/>
          <p:cNvSpPr/>
          <p:nvPr>
            <p:custDataLst>
              <p:tags r:id="rId3"/>
            </p:custDataLst>
          </p:nvPr>
        </p:nvSpPr>
        <p:spPr>
          <a:xfrm>
            <a:off x="2396166" y="997208"/>
            <a:ext cx="1095734" cy="1095733"/>
          </a:xfrm>
          <a:prstGeom prst="ellipse">
            <a:avLst/>
          </a:prstGeom>
          <a:solidFill>
            <a:schemeClr val="accent5">
              <a:lumMod val="40000"/>
              <a:lumOff val="60000"/>
            </a:schemeClr>
          </a:solidFill>
          <a:ln w="19050">
            <a:solidFill>
              <a:srgbClr val="FF0000"/>
            </a:solidFill>
          </a:ln>
          <a:effectLst>
            <a:outerShdw blurRad="63500" sx="102000" sy="102000" algn="ctr" rotWithShape="0">
              <a:prstClr val="black">
                <a:alpha val="40000"/>
              </a:prstClr>
            </a:outerShdw>
          </a:effectLst>
        </p:spPr>
        <p:style>
          <a:lnRef idx="2">
            <a:srgbClr val="46597E">
              <a:shade val="50000"/>
            </a:srgbClr>
          </a:lnRef>
          <a:fillRef idx="1">
            <a:srgbClr val="46597E"/>
          </a:fillRef>
          <a:effectRef idx="0">
            <a:srgbClr val="46597E"/>
          </a:effectRef>
          <a:fontRef idx="minor">
            <a:sysClr val="window" lastClr="FFFFFF"/>
          </a:fontRef>
        </p:style>
        <p:txBody>
          <a:bodyPr wrap="none" anchor="ctr">
            <a:noAutofit/>
          </a:bodyPr>
          <a:lstStyle/>
          <a:p>
            <a:pPr algn="ctr">
              <a:defRPr/>
            </a:pPr>
            <a:r>
              <a:rPr lang="zh-CN" sz="2100" b="1">
                <a:solidFill>
                  <a:schemeClr val="tx1"/>
                </a:solidFill>
                <a:sym typeface="Arial" panose="020b0604020202020204" pitchFamily="34" charset="0"/>
              </a:rPr>
              <a:t>土地</a:t>
            </a:r>
            <a:endParaRPr lang="zh-CN" sz="2100" b="1">
              <a:solidFill>
                <a:schemeClr val="tx1"/>
              </a:solidFill>
              <a:sym typeface="Arial" panose="020b0604020202020204" pitchFamily="34" charset="0"/>
            </a:endParaRPr>
          </a:p>
          <a:p>
            <a:pPr algn="ctr">
              <a:defRPr/>
            </a:pPr>
            <a:r>
              <a:rPr lang="zh-CN" sz="2100" b="1">
                <a:solidFill>
                  <a:schemeClr val="tx1"/>
                </a:solidFill>
                <a:sym typeface="Arial" panose="020b0604020202020204" pitchFamily="34" charset="0"/>
              </a:rPr>
              <a:t>改革</a:t>
            </a:r>
            <a:endParaRPr lang="zh-CN" sz="2100" b="1">
              <a:solidFill>
                <a:schemeClr val="tx1"/>
              </a:solidFill>
              <a:sym typeface="Arial" panose="020b0604020202020204" pitchFamily="34" charset="0"/>
            </a:endParaRPr>
          </a:p>
        </p:txBody>
      </p:sp>
      <p:sp>
        <p:nvSpPr>
          <p:cNvPr id="6" name="Shape 683"/>
          <p:cNvSpPr/>
          <p:nvPr>
            <p:custDataLst>
              <p:tags r:id="rId4"/>
            </p:custDataLst>
          </p:nvPr>
        </p:nvSpPr>
        <p:spPr>
          <a:xfrm>
            <a:off x="2280596" y="2704629"/>
            <a:ext cx="1095734" cy="1095734"/>
          </a:xfrm>
          <a:prstGeom prst="ellipse">
            <a:avLst/>
          </a:prstGeom>
          <a:solidFill>
            <a:schemeClr val="accent5">
              <a:lumMod val="40000"/>
              <a:lumOff val="60000"/>
            </a:schemeClr>
          </a:solidFill>
          <a:ln w="19050">
            <a:solidFill>
              <a:srgbClr val="FF0000"/>
            </a:solidFill>
          </a:ln>
          <a:effectLst>
            <a:outerShdw blurRad="63500" sx="102000" sy="102000" algn="ctr" rotWithShape="0">
              <a:prstClr val="black">
                <a:alpha val="40000"/>
              </a:prstClr>
            </a:outerShdw>
          </a:effectLst>
        </p:spPr>
        <p:style>
          <a:lnRef idx="2">
            <a:srgbClr val="46597E">
              <a:shade val="50000"/>
            </a:srgbClr>
          </a:lnRef>
          <a:fillRef idx="1">
            <a:srgbClr val="46597E"/>
          </a:fillRef>
          <a:effectRef idx="0">
            <a:srgbClr val="46597E"/>
          </a:effectRef>
          <a:fontRef idx="minor">
            <a:sysClr val="window" lastClr="FFFFFF"/>
          </a:fontRef>
        </p:style>
        <p:txBody>
          <a:bodyPr wrap="none" anchor="ctr">
            <a:noAutofit/>
          </a:bodyPr>
          <a:lstStyle/>
          <a:p>
            <a:pPr algn="ctr">
              <a:defRPr/>
            </a:pPr>
            <a:r>
              <a:rPr lang="zh-CN" sz="2100" b="1">
                <a:solidFill>
                  <a:schemeClr val="tx1"/>
                </a:solidFill>
                <a:sym typeface="Arial" panose="020b0604020202020204" pitchFamily="34" charset="0"/>
              </a:rPr>
              <a:t>经济</a:t>
            </a:r>
            <a:endParaRPr lang="zh-CN" sz="2100" b="1">
              <a:solidFill>
                <a:schemeClr val="tx1"/>
              </a:solidFill>
              <a:sym typeface="Arial" panose="020b0604020202020204" pitchFamily="34" charset="0"/>
            </a:endParaRPr>
          </a:p>
          <a:p>
            <a:pPr algn="ctr">
              <a:defRPr/>
            </a:pPr>
            <a:r>
              <a:rPr lang="zh-CN" sz="2100" b="1">
                <a:solidFill>
                  <a:schemeClr val="tx1"/>
                </a:solidFill>
                <a:sym typeface="Arial" panose="020b0604020202020204" pitchFamily="34" charset="0"/>
              </a:rPr>
              <a:t>改革</a:t>
            </a:r>
            <a:endParaRPr lang="zh-CN" sz="2100" b="1">
              <a:solidFill>
                <a:schemeClr val="tx1"/>
              </a:solidFill>
              <a:sym typeface="Arial" panose="020b0604020202020204" pitchFamily="34" charset="0"/>
            </a:endParaRPr>
          </a:p>
        </p:txBody>
      </p:sp>
      <p:sp>
        <p:nvSpPr>
          <p:cNvPr id="7" name="Shape 684"/>
          <p:cNvSpPr/>
          <p:nvPr>
            <p:custDataLst>
              <p:tags r:id="rId5"/>
            </p:custDataLst>
          </p:nvPr>
        </p:nvSpPr>
        <p:spPr>
          <a:xfrm>
            <a:off x="2457929" y="4404760"/>
            <a:ext cx="1095734" cy="1095733"/>
          </a:xfrm>
          <a:prstGeom prst="ellipse">
            <a:avLst/>
          </a:prstGeom>
          <a:solidFill>
            <a:schemeClr val="accent5">
              <a:lumMod val="40000"/>
              <a:lumOff val="60000"/>
            </a:schemeClr>
          </a:solidFill>
          <a:ln w="19050">
            <a:solidFill>
              <a:srgbClr val="FF0000"/>
            </a:solidFill>
          </a:ln>
          <a:effectLst>
            <a:outerShdw blurRad="63500" sx="102000" sy="102000" algn="ctr" rotWithShape="0">
              <a:prstClr val="black">
                <a:alpha val="40000"/>
              </a:prstClr>
            </a:outerShdw>
          </a:effectLst>
        </p:spPr>
        <p:style>
          <a:lnRef idx="2">
            <a:srgbClr val="46597E">
              <a:shade val="50000"/>
            </a:srgbClr>
          </a:lnRef>
          <a:fillRef idx="1">
            <a:srgbClr val="46597E"/>
          </a:fillRef>
          <a:effectRef idx="0">
            <a:srgbClr val="46597E"/>
          </a:effectRef>
          <a:fontRef idx="minor">
            <a:sysClr val="window" lastClr="FFFFFF"/>
          </a:fontRef>
        </p:style>
        <p:txBody>
          <a:bodyPr wrap="none" anchor="ctr">
            <a:noAutofit/>
          </a:bodyPr>
          <a:lstStyle/>
          <a:p>
            <a:pPr algn="ctr">
              <a:defRPr/>
            </a:pPr>
            <a:r>
              <a:rPr lang="zh-CN" sz="2100" b="1">
                <a:solidFill>
                  <a:schemeClr val="tx1"/>
                </a:solidFill>
                <a:sym typeface="Arial" panose="020b0604020202020204" pitchFamily="34" charset="0"/>
              </a:rPr>
              <a:t>民主</a:t>
            </a:r>
            <a:endParaRPr lang="zh-CN" sz="2100" b="1">
              <a:solidFill>
                <a:schemeClr val="tx1"/>
              </a:solidFill>
              <a:sym typeface="Arial" panose="020b0604020202020204" pitchFamily="34" charset="0"/>
            </a:endParaRPr>
          </a:p>
          <a:p>
            <a:pPr algn="ctr">
              <a:defRPr/>
            </a:pPr>
            <a:r>
              <a:rPr lang="zh-CN" sz="2100" b="1">
                <a:solidFill>
                  <a:schemeClr val="tx1"/>
                </a:solidFill>
                <a:sym typeface="Arial" panose="020b0604020202020204" pitchFamily="34" charset="0"/>
              </a:rPr>
              <a:t>改革</a:t>
            </a:r>
            <a:endParaRPr lang="zh-CN" sz="2100" b="1">
              <a:solidFill>
                <a:schemeClr val="tx1"/>
              </a:solidFill>
              <a:sym typeface="Arial" panose="020b0604020202020204" pitchFamily="34" charset="0"/>
            </a:endParaRPr>
          </a:p>
        </p:txBody>
      </p:sp>
      <p:sp>
        <p:nvSpPr>
          <p:cNvPr id="8" name="Shape 686"/>
          <p:cNvSpPr/>
          <p:nvPr>
            <p:custDataLst>
              <p:tags r:id="rId6"/>
            </p:custDataLst>
          </p:nvPr>
        </p:nvSpPr>
        <p:spPr bwMode="auto">
          <a:xfrm flipH="1" flipV="1">
            <a:off x="1830944" y="3146390"/>
            <a:ext cx="449537" cy="8411"/>
          </a:xfrm>
          <a:prstGeom prst="line">
            <a:avLst/>
          </a:prstGeom>
          <a:noFill/>
          <a:ln w="38100" cap="flat">
            <a:solidFill>
              <a:srgbClr val="5F5F5F">
                <a:lumMod val="50000"/>
                <a:lumOff val="50000"/>
              </a:srgbClr>
            </a:solidFill>
            <a:prstDash val="solid"/>
            <a:miter lim="400000"/>
            <a:headEnd type="triangle" w="med" len="med"/>
          </a:ln>
          <a:effectLst/>
        </p:spPr>
        <p:txBody>
          <a:bodyPr lIns="19050" tIns="19050" rIns="19050" bIns="19050" anchor="ctr">
            <a:normAutofit fontScale="25000" lnSpcReduction="20000"/>
          </a:bodyPr>
          <a:lstStyle/>
          <a:p>
            <a:pPr algn="ctr" eaLnBrk="1" hangingPunct="1">
              <a:spcBef>
                <a:spcPct val="0"/>
              </a:spcBef>
              <a:spcAft>
                <a:spcPct val="0"/>
              </a:spcAft>
              <a:defRPr sz="1200">
                <a:solidFill>
                  <a:srgbClr val="000000"/>
                </a:solidFill>
                <a:latin typeface="Helvetica"/>
                <a:ea typeface="Helvetica"/>
                <a:cs typeface="Helvetica"/>
                <a:sym typeface="Helvetica"/>
              </a:defRPr>
            </a:pPr>
            <a:endParaRPr sz="600">
              <a:solidFill>
                <a:srgbClr val="FFFFFF"/>
              </a:solidFill>
              <a:sym typeface="Arial" panose="020b0604020202020204" pitchFamily="34" charset="0"/>
            </a:endParaRPr>
          </a:p>
        </p:txBody>
      </p:sp>
      <p:sp>
        <p:nvSpPr>
          <p:cNvPr id="9" name="Shape 687"/>
          <p:cNvSpPr/>
          <p:nvPr>
            <p:custDataLst>
              <p:tags r:id="rId7"/>
            </p:custDataLst>
          </p:nvPr>
        </p:nvSpPr>
        <p:spPr bwMode="auto">
          <a:xfrm>
            <a:off x="1652118" y="1289481"/>
            <a:ext cx="806083" cy="803746"/>
          </a:xfrm>
          <a:custGeom>
            <a:cxnLst>
              <a:cxn ang="0">
                <a:pos x="wd2" y="hd2"/>
              </a:cxn>
              <a:cxn ang="5400000">
                <a:pos x="wd2" y="hd2"/>
              </a:cxn>
              <a:cxn ang="10800000">
                <a:pos x="wd2" y="hd2"/>
              </a:cxn>
              <a:cxn ang="16200000">
                <a:pos x="wd2" y="hd2"/>
              </a:cxn>
            </a:cxnLst>
            <a:rect l="0" t="0" r="r" b="b"/>
            <a:pathLst>
              <a:path w="21600" h="16987" extrusionOk="0">
                <a:moveTo>
                  <a:pt x="21600" y="901"/>
                </a:moveTo>
                <a:cubicBezTo>
                  <a:pt x="7274" y="-4613"/>
                  <a:pt x="0" y="16987"/>
                  <a:pt x="0" y="16987"/>
                </a:cubicBezTo>
              </a:path>
            </a:pathLst>
          </a:custGeom>
          <a:noFill/>
          <a:ln w="38100" cap="flat">
            <a:solidFill>
              <a:srgbClr val="5F5F5F">
                <a:lumMod val="50000"/>
                <a:lumOff val="50000"/>
              </a:srgbClr>
            </a:solidFill>
            <a:prstDash val="solid"/>
            <a:miter lim="400000"/>
            <a:headEnd type="triangle" w="med" len="med"/>
          </a:ln>
          <a:effectLst/>
        </p:spPr>
        <p:txBody>
          <a:bodyPr lIns="19050" tIns="19050" rIns="19050" bIns="19050" anchor="ctr">
            <a:normAutofit/>
          </a:bodyPr>
          <a:lstStyle/>
          <a:p>
            <a:pPr algn="ctr" defTabSz="292100" eaLnBrk="1" hangingPunct="1">
              <a:lnSpc>
                <a:spcPct val="110000"/>
              </a:lnSpc>
              <a:spcBef>
                <a:spcPts val="1500"/>
              </a:spcBef>
              <a:spcAft>
                <a:spcPct val="0"/>
              </a:spcAft>
              <a:defRPr sz="2000">
                <a:solidFill>
                  <a:srgbClr val="4C4C4C"/>
                </a:solidFill>
                <a:latin typeface="Helvetica Neue Light"/>
                <a:ea typeface="Helvetica Neue Light"/>
                <a:cs typeface="Helvetica Neue Light"/>
                <a:sym typeface="Helvetica Neue Light"/>
              </a:defRPr>
            </a:pPr>
            <a:endParaRPr sz="1050">
              <a:solidFill>
                <a:srgbClr val="FFFFFF"/>
              </a:solidFill>
              <a:sym typeface="Arial" panose="020b0604020202020204" pitchFamily="34" charset="0"/>
            </a:endParaRPr>
          </a:p>
        </p:txBody>
      </p:sp>
      <p:sp>
        <p:nvSpPr>
          <p:cNvPr id="10" name="Shape 688"/>
          <p:cNvSpPr/>
          <p:nvPr>
            <p:custDataLst>
              <p:tags r:id="rId8"/>
            </p:custDataLst>
          </p:nvPr>
        </p:nvSpPr>
        <p:spPr bwMode="auto">
          <a:xfrm rot="10800000" flipH="1">
            <a:off x="1652270" y="3646805"/>
            <a:ext cx="743585" cy="1250315"/>
          </a:xfrm>
          <a:custGeom>
            <a:cxnLst>
              <a:cxn ang="0">
                <a:pos x="wd2" y="hd2"/>
              </a:cxn>
              <a:cxn ang="5400000">
                <a:pos x="wd2" y="hd2"/>
              </a:cxn>
              <a:cxn ang="10800000">
                <a:pos x="wd2" y="hd2"/>
              </a:cxn>
              <a:cxn ang="16200000">
                <a:pos x="wd2" y="hd2"/>
              </a:cxn>
            </a:cxnLst>
            <a:rect l="0" t="0" r="r" b="b"/>
            <a:pathLst>
              <a:path w="21600" h="16987" extrusionOk="0">
                <a:moveTo>
                  <a:pt x="21600" y="901"/>
                </a:moveTo>
                <a:cubicBezTo>
                  <a:pt x="7274" y="-4613"/>
                  <a:pt x="0" y="16987"/>
                  <a:pt x="0" y="16987"/>
                </a:cubicBezTo>
              </a:path>
            </a:pathLst>
          </a:custGeom>
          <a:noFill/>
          <a:ln w="38100" cap="flat">
            <a:solidFill>
              <a:srgbClr val="5F5F5F">
                <a:lumMod val="50000"/>
                <a:lumOff val="50000"/>
              </a:srgbClr>
            </a:solidFill>
            <a:prstDash val="solid"/>
            <a:miter lim="400000"/>
            <a:headEnd type="triangle" w="med" len="med"/>
          </a:ln>
          <a:effectLst/>
        </p:spPr>
        <p:txBody>
          <a:bodyPr lIns="19050" tIns="19050" rIns="19050" bIns="19050" anchor="ctr">
            <a:normAutofit/>
          </a:bodyPr>
          <a:lstStyle/>
          <a:p>
            <a:pPr algn="ctr" defTabSz="292100" eaLnBrk="1" hangingPunct="1">
              <a:lnSpc>
                <a:spcPct val="110000"/>
              </a:lnSpc>
              <a:spcBef>
                <a:spcPts val="1500"/>
              </a:spcBef>
              <a:spcAft>
                <a:spcPct val="0"/>
              </a:spcAft>
              <a:defRPr sz="2000">
                <a:solidFill>
                  <a:srgbClr val="4C4C4C"/>
                </a:solidFill>
                <a:latin typeface="Helvetica Neue Light"/>
                <a:ea typeface="Helvetica Neue Light"/>
                <a:cs typeface="Helvetica Neue Light"/>
                <a:sym typeface="Helvetica Neue Light"/>
              </a:defRPr>
            </a:pPr>
            <a:endParaRPr sz="1050">
              <a:solidFill>
                <a:srgbClr val="FFFFFF"/>
              </a:solidFill>
              <a:sym typeface="Arial" panose="020b0604020202020204" pitchFamily="34" charset="0"/>
            </a:endParaRPr>
          </a:p>
        </p:txBody>
      </p:sp>
      <p:sp>
        <p:nvSpPr>
          <p:cNvPr id="11" name="文本框 10"/>
          <p:cNvSpPr txBox="1"/>
          <p:nvPr>
            <p:custDataLst>
              <p:tags r:id="rId9"/>
            </p:custDataLst>
          </p:nvPr>
        </p:nvSpPr>
        <p:spPr>
          <a:xfrm>
            <a:off x="3582035" y="4214495"/>
            <a:ext cx="5053330" cy="2006600"/>
          </a:xfrm>
          <a:prstGeom prst="rect">
            <a:avLst/>
          </a:prstGeom>
        </p:spPr>
        <p:txBody>
          <a:bodyPr wrap="square" anchor="t" anchorCtr="0">
            <a:noAutofit/>
          </a:bodyPr>
          <a:lstStyle>
            <a:defPPr>
              <a:defRPr lang="zh-CN"/>
            </a:defPPr>
            <a:lvl1pPr>
              <a:lnSpc>
                <a:spcPct val="120000"/>
              </a:lnSpc>
              <a:defRPr>
                <a:solidFill>
                  <a:srgbClr val="5F5F5F">
                    <a:lumMod val="50000"/>
                    <a:lumOff val="50000"/>
                  </a:srgbClr>
                </a:solidFill>
              </a:defRPr>
            </a:lvl1pPr>
          </a:lstStyle>
          <a:p>
            <a:pPr fontAlgn="auto">
              <a:lnSpc>
                <a:spcPts val="2560"/>
              </a:lnSpc>
            </a:pPr>
            <a:r>
              <a:rPr lang="en-US" altLang="zh-CN" sz="1725"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1954</a:t>
            </a:r>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年第一届全国人民代表大会召开，通过了《中华人民共和国宪法》，正式确立了新中国的三大民主政治制度，从法律和政治制度层面确立了人民当家作主的地位，推进了中国民主政治制度的深刻变革。</a:t>
            </a:r>
            <a:endParaRPr lang="zh-CN" altLang="en-US" sz="2000" b="1">
              <a:solidFill>
                <a:schemeClr val="tx1"/>
              </a:solidFill>
              <a:latin typeface="楷体" pitchFamily="49" charset="-122"/>
              <a:ea typeface="楷体" pitchFamily="49" charset="-122"/>
              <a:cs typeface="楷体" panose="02010609060101010101" pitchFamily="49" charset="-122"/>
              <a:sym typeface="+mn-ea"/>
            </a:endParaRPr>
          </a:p>
        </p:txBody>
      </p:sp>
      <p:sp>
        <p:nvSpPr>
          <p:cNvPr id="18" name="文本框 17"/>
          <p:cNvSpPr txBox="1"/>
          <p:nvPr>
            <p:custDataLst>
              <p:tags r:id="rId10"/>
            </p:custDataLst>
          </p:nvPr>
        </p:nvSpPr>
        <p:spPr>
          <a:xfrm>
            <a:off x="3452495" y="2155190"/>
            <a:ext cx="5312410" cy="1991360"/>
          </a:xfrm>
          <a:prstGeom prst="rect">
            <a:avLst/>
          </a:prstGeom>
        </p:spPr>
        <p:txBody>
          <a:bodyPr wrap="square" anchor="t" anchorCtr="0">
            <a:noAutofit/>
          </a:bodyPr>
          <a:lstStyle>
            <a:defPPr>
              <a:defRPr lang="zh-CN"/>
            </a:defPPr>
            <a:lvl1pPr>
              <a:lnSpc>
                <a:spcPct val="120000"/>
              </a:lnSpc>
              <a:defRPr>
                <a:solidFill>
                  <a:srgbClr val="5F5F5F">
                    <a:lumMod val="50000"/>
                    <a:lumOff val="50000"/>
                  </a:srgbClr>
                </a:solidFill>
              </a:defRPr>
            </a:lvl1pPr>
          </a:lstStyle>
          <a:p>
            <a:pPr fontAlgn="auto">
              <a:lnSpc>
                <a:spcPts val="2400"/>
              </a:lnSpc>
            </a:pPr>
            <a:r>
              <a:rPr lang="en-US" altLang="zh-CN" sz="15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从1953年到</a:t>
            </a:r>
            <a:r>
              <a:rPr lang="en-US" altLang="zh-CN"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1957</a:t>
            </a:r>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年，我国实施</a:t>
            </a:r>
            <a:r>
              <a:rPr lang="en-US" altLang="zh-CN"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一五计划</a:t>
            </a:r>
            <a:r>
              <a:rPr lang="en-US" altLang="zh-CN"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，初步建立了独立的工业体系，形成了合理的工业布局。国家逐步对农业、手工业和资本主义工商业进行社会主义改造。到</a:t>
            </a:r>
            <a:r>
              <a:rPr lang="en-US" altLang="zh-CN"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1956</a:t>
            </a:r>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年底，宣告社会主义制度在中国确立，成功实现了中国历史上最深刻最伟大的社会变革。</a:t>
            </a:r>
            <a:endPar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19" name="文本框 18"/>
          <p:cNvSpPr txBox="1"/>
          <p:nvPr>
            <p:custDataLst>
              <p:tags r:id="rId11"/>
            </p:custDataLst>
          </p:nvPr>
        </p:nvSpPr>
        <p:spPr>
          <a:xfrm>
            <a:off x="3582035" y="818515"/>
            <a:ext cx="5143500" cy="1195705"/>
          </a:xfrm>
          <a:prstGeom prst="rect">
            <a:avLst/>
          </a:prstGeom>
          <a:ln w="12700" cmpd="sng">
            <a:noFill/>
            <a:prstDash val="solid"/>
          </a:ln>
        </p:spPr>
        <p:txBody>
          <a:bodyPr wrap="square" anchor="t" anchorCtr="0">
            <a:noAutofit/>
          </a:bodyPr>
          <a:lstStyle>
            <a:defPPr>
              <a:defRPr lang="zh-CN"/>
            </a:defPPr>
            <a:lvl1pPr>
              <a:lnSpc>
                <a:spcPct val="120000"/>
              </a:lnSpc>
              <a:defRPr>
                <a:solidFill>
                  <a:srgbClr val="5F5F5F">
                    <a:lumMod val="50000"/>
                    <a:lumOff val="50000"/>
                  </a:srgbClr>
                </a:solidFill>
              </a:defRPr>
            </a:lvl1pPr>
          </a:lstStyle>
          <a:p>
            <a:pPr fontAlgn="auto">
              <a:lnSpc>
                <a:spcPct val="100000"/>
              </a:lnSpc>
            </a:pPr>
            <a:r>
              <a:rPr lang="en-US" altLang="zh-CN" sz="1800">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rPr>
              <a:t>从</a:t>
            </a:r>
            <a:r>
              <a:rPr lang="en-US" altLang="zh-CN" sz="2000" b="1">
                <a:solidFill>
                  <a:schemeClr val="tx1"/>
                </a:solidFill>
                <a:latin typeface="楷体" panose="02010609060101010101" pitchFamily="49" charset="-122"/>
                <a:ea typeface="楷体" panose="02010609060101010101" pitchFamily="49" charset="-122"/>
                <a:cs typeface="楷体" panose="02010609060101010101" pitchFamily="49" charset="-122"/>
              </a:rPr>
              <a:t>1950</a:t>
            </a:r>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rPr>
              <a:t>年到</a:t>
            </a:r>
            <a:r>
              <a:rPr lang="en-US" altLang="zh-CN" sz="2000" b="1">
                <a:solidFill>
                  <a:schemeClr val="tx1"/>
                </a:solidFill>
                <a:latin typeface="楷体" panose="02010609060101010101" pitchFamily="49" charset="-122"/>
                <a:ea typeface="楷体" panose="02010609060101010101" pitchFamily="49" charset="-122"/>
                <a:cs typeface="楷体" panose="02010609060101010101" pitchFamily="49" charset="-122"/>
              </a:rPr>
              <a:t>1953</a:t>
            </a:r>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rPr>
              <a:t>年春，</a:t>
            </a:r>
            <a:r>
              <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全国新解放区都基本完成了土地改革。实现了“耕者有其田＂，激发了农民劳动积极性，解放了农村生产力，巩固了工农联盟。</a:t>
            </a:r>
            <a:endParaRPr lang="zh-CN" altLang="en-US" sz="200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12" name="标题 3"/>
          <p:cNvSpPr>
            <a:spLocks noGrp="1"/>
          </p:cNvSpPr>
          <p:nvPr/>
        </p:nvSpPr>
        <p:spPr>
          <a:xfrm>
            <a:off x="451644" y="287814"/>
            <a:ext cx="6722269" cy="531019"/>
          </a:xfrm>
          <a:prstGeom prst="rect">
            <a:avLst/>
          </a:prstGeom>
          <a:solidFill>
            <a:srgbClr val="FFFF00"/>
          </a:solidFill>
          <a:ln w="15875">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en-US" altLang="zh-CN"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1</a:t>
            </a:r>
            <a:r>
              <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、新中国成立初期的改革</a:t>
            </a:r>
            <a:r>
              <a:rPr lang="en-US" altLang="zh-CN"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a:t>
            </a:r>
            <a:r>
              <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深刻转变</a:t>
            </a:r>
            <a:endPar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diamond(in)">
                                      <p:cBhvr>
                                        <p:cTn id="7" dur="2000"/>
                                        <p:tgtEl>
                                          <p:spTgt spid="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grpId="1"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diamond(in)">
                                      <p:cBhvr>
                                        <p:cTn id="12" dur="2000"/>
                                        <p:tgtEl>
                                          <p:spTgt spid="1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8" presetClass="entr" presetSubtype="16" fill="hold" grpId="2"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amond(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1"/>
      <p:bldP spid="11" grpId="2"/>
    </p:bldLs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 name="文本框 2"/>
          <p:cNvSpPr txBox="1"/>
          <p:nvPr/>
        </p:nvSpPr>
        <p:spPr>
          <a:xfrm>
            <a:off x="297815" y="786130"/>
            <a:ext cx="3626485" cy="4902835"/>
          </a:xfrm>
          <a:prstGeom prst="rect">
            <a:avLst/>
          </a:prstGeom>
          <a:noFill/>
        </p:spPr>
        <p:txBody>
          <a:bodyPr wrap="square" rtlCol="0" anchor="t">
            <a:spAutoFit/>
          </a:bodyPr>
          <a:lstStyle/>
          <a:p>
            <a:pPr fontAlgn="auto">
              <a:lnSpc>
                <a:spcPts val="2680"/>
              </a:lnSpc>
            </a:pPr>
            <a:r>
              <a:rPr lang="en-US" altLang="zh-CN" sz="1800" b="1">
                <a:latin typeface="楷体" panose="02010609060101010101" pitchFamily="49" charset="-122"/>
                <a:ea typeface="楷体" panose="02010609060101010101" pitchFamily="49" charset="-122"/>
                <a:cs typeface="楷体" panose="02010609060101010101" pitchFamily="49" charset="-122"/>
              </a:rPr>
              <a:t>    </a:t>
            </a:r>
            <a:r>
              <a:rPr lang="en-US" altLang="zh-CN" sz="2000" b="1">
                <a:latin typeface="楷体" panose="02010609060101010101" pitchFamily="49" charset="-122"/>
                <a:ea typeface="楷体" panose="02010609060101010101" pitchFamily="49" charset="-122"/>
                <a:cs typeface="楷体" panose="02010609060101010101" pitchFamily="49" charset="-122"/>
              </a:rPr>
              <a:t>1956</a:t>
            </a:r>
            <a:r>
              <a:rPr lang="zh-CN" altLang="en-US" sz="2000" b="1">
                <a:latin typeface="楷体" panose="02010609060101010101" pitchFamily="49" charset="-122"/>
                <a:ea typeface="楷体" panose="02010609060101010101" pitchFamily="49" charset="-122"/>
                <a:cs typeface="楷体" panose="02010609060101010101" pitchFamily="49" charset="-122"/>
              </a:rPr>
              <a:t>年</a:t>
            </a:r>
            <a:r>
              <a:rPr lang="en-US" altLang="zh-CN" sz="2000" b="1">
                <a:latin typeface="楷体" panose="02010609060101010101" pitchFamily="49" charset="-122"/>
                <a:ea typeface="楷体" panose="02010609060101010101" pitchFamily="49" charset="-122"/>
                <a:cs typeface="楷体" panose="02010609060101010101" pitchFamily="49" charset="-122"/>
              </a:rPr>
              <a:t>4</a:t>
            </a:r>
            <a:r>
              <a:rPr lang="zh-CN" altLang="en-US" sz="2000" b="1">
                <a:latin typeface="楷体" panose="02010609060101010101" pitchFamily="49" charset="-122"/>
                <a:ea typeface="楷体" panose="02010609060101010101" pitchFamily="49" charset="-122"/>
                <a:cs typeface="楷体" panose="02010609060101010101" pitchFamily="49" charset="-122"/>
              </a:rPr>
              <a:t>月</a:t>
            </a:r>
            <a:r>
              <a:rPr lang="en-US" altLang="zh-CN" sz="2000" b="1">
                <a:latin typeface="楷体" panose="02010609060101010101" pitchFamily="49" charset="-122"/>
                <a:ea typeface="楷体" panose="02010609060101010101" pitchFamily="49" charset="-122"/>
                <a:cs typeface="楷体" panose="02010609060101010101" pitchFamily="49" charset="-122"/>
              </a:rPr>
              <a:t>25</a:t>
            </a:r>
            <a:r>
              <a:rPr lang="zh-CN" altLang="en-US" sz="2000" b="1">
                <a:latin typeface="楷体" panose="02010609060101010101" pitchFamily="49" charset="-122"/>
                <a:ea typeface="楷体" panose="02010609060101010101" pitchFamily="49" charset="-122"/>
                <a:cs typeface="楷体" panose="02010609060101010101" pitchFamily="49" charset="-122"/>
              </a:rPr>
              <a:t>日，毛泽东在最高国务会议上作了《论十大关系》的报告，论述了社会主义建设中应该正确处理的十个方面关系。强调对苏联在建设社会主义中暴露的缺点和错误，要引以为戒。同年</a:t>
            </a:r>
            <a:r>
              <a:rPr lang="en-US" altLang="zh-CN" sz="2000" b="1">
                <a:latin typeface="楷体" panose="02010609060101010101" pitchFamily="49" charset="-122"/>
                <a:ea typeface="楷体" panose="02010609060101010101" pitchFamily="49" charset="-122"/>
                <a:cs typeface="楷体" panose="02010609060101010101" pitchFamily="49" charset="-122"/>
              </a:rPr>
              <a:t>9</a:t>
            </a:r>
            <a:r>
              <a:rPr lang="zh-CN" altLang="en-US" sz="2000" b="1">
                <a:latin typeface="楷体" panose="02010609060101010101" pitchFamily="49" charset="-122"/>
                <a:ea typeface="楷体" panose="02010609060101010101" pitchFamily="49" charset="-122"/>
                <a:cs typeface="楷体" panose="02010609060101010101" pitchFamily="49" charset="-122"/>
              </a:rPr>
              <a:t>月，中共八大召开，正确分析了中国阶级关系和国内主要矛盾的变化，确定把党的工作重点转向社会主义建设上来的重大战略决策，这标志着中国共产党探索出了一条适合中国国情的社会主义道路。   </a:t>
            </a:r>
            <a:endParaRPr lang="zh-CN" altLang="en-US" sz="2000" b="1">
              <a:latin typeface="楷体" pitchFamily="49" charset="-122"/>
              <a:ea typeface="楷体" pitchFamily="49" charset="-122"/>
              <a:cs typeface="楷体" panose="02010609060101010101" pitchFamily="49" charset="-122"/>
            </a:endParaRPr>
          </a:p>
        </p:txBody>
      </p:sp>
      <p:sp>
        <p:nvSpPr>
          <p:cNvPr id="4" name="文本框 3"/>
          <p:cNvSpPr txBox="1"/>
          <p:nvPr/>
        </p:nvSpPr>
        <p:spPr>
          <a:xfrm>
            <a:off x="487045" y="5589270"/>
            <a:ext cx="8563610" cy="1014730"/>
          </a:xfrm>
          <a:prstGeom prst="rect">
            <a:avLst/>
          </a:prstGeom>
          <a:noFill/>
        </p:spPr>
        <p:txBody>
          <a:bodyPr wrap="square" rtlCol="0" anchor="t">
            <a:spAutoFit/>
          </a:bodyPr>
          <a:lstStyle/>
          <a:p>
            <a:r>
              <a:rPr lang="en-US" altLang="zh-CN" sz="1800" b="1">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00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000" b="1">
                <a:latin typeface="楷体" panose="02010609060101010101" pitchFamily="49" charset="-122"/>
                <a:ea typeface="楷体" panose="02010609060101010101" pitchFamily="49" charset="-122"/>
                <a:cs typeface="楷体" panose="02010609060101010101" pitchFamily="49" charset="-122"/>
                <a:sym typeface="+mn-ea"/>
              </a:rPr>
              <a:t>但由于缺乏经验，急于求成，在经济建设中</a:t>
            </a:r>
            <a:r>
              <a:rPr lang="en-US" altLang="zh-CN" sz="20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b="1">
                <a:latin typeface="楷体" panose="02010609060101010101" pitchFamily="49" charset="-122"/>
                <a:ea typeface="楷体" panose="02010609060101010101" pitchFamily="49" charset="-122"/>
                <a:cs typeface="楷体" panose="02010609060101010101" pitchFamily="49" charset="-122"/>
                <a:sym typeface="+mn-ea"/>
              </a:rPr>
              <a:t>左</a:t>
            </a:r>
            <a:r>
              <a:rPr lang="en-US" altLang="zh-CN" sz="20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b="1">
                <a:latin typeface="楷体" panose="02010609060101010101" pitchFamily="49" charset="-122"/>
                <a:ea typeface="楷体" panose="02010609060101010101" pitchFamily="49" charset="-122"/>
                <a:cs typeface="楷体" panose="02010609060101010101" pitchFamily="49" charset="-122"/>
                <a:sym typeface="+mn-ea"/>
              </a:rPr>
              <a:t>倾错误迅速发展，</a:t>
            </a:r>
            <a:r>
              <a:rPr lang="en-US" altLang="zh-CN" sz="20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b="1">
                <a:latin typeface="楷体" panose="02010609060101010101" pitchFamily="49" charset="-122"/>
                <a:ea typeface="楷体" panose="02010609060101010101" pitchFamily="49" charset="-122"/>
                <a:cs typeface="楷体" panose="02010609060101010101" pitchFamily="49" charset="-122"/>
                <a:sym typeface="+mn-ea"/>
              </a:rPr>
              <a:t>大跃进</a:t>
            </a:r>
            <a:r>
              <a:rPr lang="en-US" altLang="zh-CN" sz="200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000" b="1">
                <a:latin typeface="楷体" panose="02010609060101010101" pitchFamily="49" charset="-122"/>
                <a:ea typeface="楷体" panose="02010609060101010101" pitchFamily="49" charset="-122"/>
                <a:cs typeface="楷体" panose="02010609060101010101" pitchFamily="49" charset="-122"/>
                <a:sym typeface="+mn-ea"/>
              </a:rPr>
              <a:t>使国民经济和生态环境遭到了严重破坏，人民公社化运动严重挫伤了农民的生产积极性，中国的社会主义在探索中出现了严重的曲折。</a:t>
            </a:r>
            <a:endParaRPr lang="zh-CN" altLang="en-US" sz="2000"/>
          </a:p>
        </p:txBody>
      </p:sp>
      <p:pic>
        <p:nvPicPr>
          <p:cNvPr id="5" name="图片 4"/>
          <p:cNvPicPr>
            <a:picLocks noChangeAspect="1"/>
          </p:cNvPicPr>
          <p:nvPr/>
        </p:nvPicPr>
        <p:blipFill>
          <a:blip r:embed="rId3"/>
          <a:stretch>
            <a:fillRect/>
          </a:stretch>
        </p:blipFill>
        <p:spPr>
          <a:xfrm>
            <a:off x="4051935" y="1530191"/>
            <a:ext cx="2190274" cy="2855595"/>
          </a:xfrm>
          <a:prstGeom prst="rect">
            <a:avLst/>
          </a:prstGeom>
        </p:spPr>
      </p:pic>
      <p:pic>
        <p:nvPicPr>
          <p:cNvPr id="9" name="图片 8"/>
          <p:cNvPicPr>
            <a:picLocks noChangeAspect="1"/>
          </p:cNvPicPr>
          <p:nvPr/>
        </p:nvPicPr>
        <p:blipFill>
          <a:blip r:embed="rId4"/>
          <a:stretch>
            <a:fillRect/>
          </a:stretch>
        </p:blipFill>
        <p:spPr>
          <a:xfrm>
            <a:off x="6392863" y="1530191"/>
            <a:ext cx="2388870" cy="1217295"/>
          </a:xfrm>
          <a:prstGeom prst="rect">
            <a:avLst/>
          </a:prstGeom>
          <a:ln w="12700" cmpd="sng">
            <a:solidFill>
              <a:schemeClr val="tx1"/>
            </a:solidFill>
            <a:prstDash val="solid"/>
          </a:ln>
        </p:spPr>
      </p:pic>
      <p:pic>
        <p:nvPicPr>
          <p:cNvPr id="10" name="图片 9"/>
          <p:cNvPicPr>
            <a:picLocks noChangeAspect="1"/>
          </p:cNvPicPr>
          <p:nvPr/>
        </p:nvPicPr>
        <p:blipFill>
          <a:blip r:embed="rId5"/>
          <a:stretch>
            <a:fillRect/>
          </a:stretch>
        </p:blipFill>
        <p:spPr>
          <a:xfrm>
            <a:off x="6392704" y="3114675"/>
            <a:ext cx="2388870" cy="1293971"/>
          </a:xfrm>
          <a:prstGeom prst="rect">
            <a:avLst/>
          </a:prstGeom>
        </p:spPr>
      </p:pic>
      <p:sp>
        <p:nvSpPr>
          <p:cNvPr id="6" name="文本框 5"/>
          <p:cNvSpPr txBox="1"/>
          <p:nvPr/>
        </p:nvSpPr>
        <p:spPr>
          <a:xfrm>
            <a:off x="4051935" y="4476750"/>
            <a:ext cx="2190274" cy="321945"/>
          </a:xfrm>
          <a:prstGeom prst="rect">
            <a:avLst/>
          </a:prstGeom>
          <a:noFill/>
        </p:spPr>
        <p:txBody>
          <a:bodyPr wrap="square" rtlCol="0">
            <a:spAutoFit/>
          </a:bodyPr>
          <a:lstStyle/>
          <a:p>
            <a:pPr algn="ctr"/>
            <a:r>
              <a:rPr lang="en-US" altLang="zh-CN" sz="1500" b="1">
                <a:solidFill>
                  <a:schemeClr val="tx1"/>
                </a:solidFill>
                <a:latin typeface="仿宋" panose="02010609060101010101" charset="-122"/>
                <a:ea typeface="仿宋" panose="02010609060101010101" charset="-122"/>
                <a:cs typeface="楷体" panose="02010609060101010101" pitchFamily="49" charset="-122"/>
                <a:sym typeface="+mn-ea"/>
              </a:rPr>
              <a:t>1954</a:t>
            </a:r>
            <a:r>
              <a:rPr lang="zh-CN" altLang="en-US" sz="1500" b="1">
                <a:solidFill>
                  <a:schemeClr val="tx1"/>
                </a:solidFill>
                <a:latin typeface="仿宋" panose="02010609060101010101" charset="-122"/>
                <a:ea typeface="仿宋" panose="02010609060101010101" charset="-122"/>
                <a:cs typeface="楷体" panose="02010609060101010101" pitchFamily="49" charset="-122"/>
                <a:sym typeface="+mn-ea"/>
              </a:rPr>
              <a:t>年宪法</a:t>
            </a:r>
            <a:endParaRPr lang="zh-CN" altLang="en-US" sz="1500" b="1">
              <a:solidFill>
                <a:schemeClr val="tx1"/>
              </a:solidFill>
              <a:latin typeface="仿宋" panose="02010609060101010101" charset="-122"/>
              <a:ea typeface="仿宋" panose="02010609060101010101" charset="-122"/>
              <a:cs typeface="楷体" panose="02010609060101010101" pitchFamily="49" charset="-122"/>
              <a:sym typeface="+mn-ea"/>
            </a:endParaRPr>
          </a:p>
        </p:txBody>
      </p:sp>
      <p:sp>
        <p:nvSpPr>
          <p:cNvPr id="7" name="文本框 6"/>
          <p:cNvSpPr txBox="1"/>
          <p:nvPr/>
        </p:nvSpPr>
        <p:spPr>
          <a:xfrm>
            <a:off x="6392228" y="2747486"/>
            <a:ext cx="2389346" cy="321945"/>
          </a:xfrm>
          <a:prstGeom prst="rect">
            <a:avLst/>
          </a:prstGeom>
          <a:noFill/>
        </p:spPr>
        <p:txBody>
          <a:bodyPr wrap="square" rtlCol="0">
            <a:spAutoFit/>
          </a:bodyPr>
          <a:lstStyle/>
          <a:p>
            <a:pPr algn="ctr"/>
            <a:r>
              <a:rPr lang="zh-CN" sz="1500" b="1">
                <a:solidFill>
                  <a:schemeClr val="tx1"/>
                </a:solidFill>
                <a:latin typeface="仿宋" panose="02010609060101010101" charset="-122"/>
                <a:ea typeface="仿宋" panose="02010609060101010101" charset="-122"/>
                <a:cs typeface="楷体" panose="02010609060101010101" pitchFamily="49" charset="-122"/>
                <a:sym typeface="+mn-ea"/>
              </a:rPr>
              <a:t>大跃进期间</a:t>
            </a:r>
            <a:r>
              <a:rPr lang="en-US" altLang="zh-CN" sz="1500" b="1">
                <a:solidFill>
                  <a:schemeClr val="tx1"/>
                </a:solidFill>
                <a:latin typeface="仿宋" panose="02010609060101010101" charset="-122"/>
                <a:ea typeface="仿宋" panose="02010609060101010101" charset="-122"/>
                <a:cs typeface="楷体" panose="02010609060101010101" pitchFamily="49" charset="-122"/>
                <a:sym typeface="+mn-ea"/>
              </a:rPr>
              <a:t>“</a:t>
            </a:r>
            <a:r>
              <a:rPr lang="zh-CN" altLang="en-US" sz="1500" b="1">
                <a:solidFill>
                  <a:schemeClr val="tx1"/>
                </a:solidFill>
                <a:latin typeface="仿宋" panose="02010609060101010101" charset="-122"/>
                <a:ea typeface="仿宋" panose="02010609060101010101" charset="-122"/>
                <a:cs typeface="楷体" panose="02010609060101010101" pitchFamily="49" charset="-122"/>
                <a:sym typeface="+mn-ea"/>
              </a:rPr>
              <a:t>高产卫星</a:t>
            </a:r>
            <a:r>
              <a:rPr lang="en-US" altLang="zh-CN" sz="1500" b="1">
                <a:solidFill>
                  <a:schemeClr val="tx1"/>
                </a:solidFill>
                <a:latin typeface="仿宋" panose="02010609060101010101" charset="-122"/>
                <a:ea typeface="仿宋" panose="02010609060101010101" charset="-122"/>
                <a:cs typeface="楷体" panose="02010609060101010101" pitchFamily="49" charset="-122"/>
                <a:sym typeface="+mn-ea"/>
              </a:rPr>
              <a:t>”</a:t>
            </a:r>
            <a:endParaRPr lang="en-US" altLang="zh-CN" sz="1500" b="1">
              <a:solidFill>
                <a:schemeClr val="tx1"/>
              </a:solidFill>
              <a:latin typeface="仿宋" panose="02010609060101010101" charset="-122"/>
              <a:ea typeface="仿宋" panose="02010609060101010101" charset="-122"/>
              <a:cs typeface="楷体" panose="02010609060101010101" pitchFamily="49" charset="-122"/>
              <a:sym typeface="+mn-ea"/>
            </a:endParaRPr>
          </a:p>
        </p:txBody>
      </p:sp>
      <p:sp>
        <p:nvSpPr>
          <p:cNvPr id="8" name="文本框 7"/>
          <p:cNvSpPr txBox="1"/>
          <p:nvPr/>
        </p:nvSpPr>
        <p:spPr>
          <a:xfrm>
            <a:off x="6392704" y="4476750"/>
            <a:ext cx="2190274" cy="321945"/>
          </a:xfrm>
          <a:prstGeom prst="rect">
            <a:avLst/>
          </a:prstGeom>
          <a:noFill/>
        </p:spPr>
        <p:txBody>
          <a:bodyPr wrap="square" rtlCol="0">
            <a:spAutoFit/>
          </a:bodyPr>
          <a:lstStyle/>
          <a:p>
            <a:pPr algn="ctr"/>
            <a:r>
              <a:rPr lang="zh-CN" sz="1500" b="1">
                <a:solidFill>
                  <a:schemeClr val="tx1"/>
                </a:solidFill>
                <a:latin typeface="仿宋" panose="02010609060101010101" charset="-122"/>
                <a:ea typeface="仿宋" panose="02010609060101010101" charset="-122"/>
                <a:cs typeface="楷体" panose="02010609060101010101" pitchFamily="49" charset="-122"/>
                <a:sym typeface="+mn-ea"/>
              </a:rPr>
              <a:t>人民公社化运动</a:t>
            </a:r>
            <a:endParaRPr lang="zh-CN" sz="1500" b="1">
              <a:solidFill>
                <a:schemeClr val="tx1"/>
              </a:solidFill>
              <a:latin typeface="仿宋" panose="02010609060101010101" charset="-122"/>
              <a:ea typeface="仿宋" panose="02010609060101010101" charset="-122"/>
              <a:cs typeface="楷体" panose="02010609060101010101" pitchFamily="49" charset="-122"/>
              <a:sym typeface="+mn-ea"/>
            </a:endParaRPr>
          </a:p>
        </p:txBody>
      </p:sp>
      <p:sp>
        <p:nvSpPr>
          <p:cNvPr id="12" name="标题 3"/>
          <p:cNvSpPr>
            <a:spLocks noGrp="1"/>
          </p:cNvSpPr>
          <p:nvPr/>
        </p:nvSpPr>
        <p:spPr>
          <a:xfrm>
            <a:off x="409734" y="255429"/>
            <a:ext cx="6722269" cy="531019"/>
          </a:xfrm>
          <a:prstGeom prst="rect">
            <a:avLst/>
          </a:prstGeom>
          <a:solidFill>
            <a:srgbClr val="FFFF00"/>
          </a:solidFill>
          <a:ln w="15875">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en-US" altLang="zh-CN"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2</a:t>
            </a:r>
            <a:r>
              <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a:t>
            </a:r>
            <a:r>
              <a:rPr lang="zh-CN"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社会主义建设时期的探索</a:t>
            </a:r>
            <a:endParaRPr lang="zh-CN" sz="26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4" name="文本框 3"/>
          <p:cNvSpPr txBox="1"/>
          <p:nvPr/>
        </p:nvSpPr>
        <p:spPr>
          <a:xfrm>
            <a:off x="160020" y="687546"/>
            <a:ext cx="9143524" cy="2245360"/>
          </a:xfrm>
          <a:prstGeom prst="rect">
            <a:avLst/>
          </a:prstGeom>
          <a:solidFill>
            <a:schemeClr val="bg1">
              <a:alpha val="62000"/>
            </a:schemeClr>
          </a:solidFill>
        </p:spPr>
        <p:txBody>
          <a:bodyPr wrap="square" rtlCol="0">
            <a:spAutoFit/>
          </a:bodyPr>
          <a:lstStyle/>
          <a:p>
            <a:pPr algn="l"/>
            <a:r>
              <a:rPr kumimoji="1" lang="zh-CN" altLang="en-US" sz="2800" b="1">
                <a:solidFill>
                  <a:schemeClr val="accent2">
                    <a:lumMod val="50000"/>
                  </a:schemeClr>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rPr>
              <a:t>（</a:t>
            </a:r>
            <a:r>
              <a:rPr kumimoji="1" lang="en-US" altLang="zh-CN" sz="2800" b="1">
                <a:solidFill>
                  <a:schemeClr val="accent2">
                    <a:lumMod val="50000"/>
                  </a:schemeClr>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rPr>
              <a:t>1</a:t>
            </a:r>
            <a:r>
              <a:rPr kumimoji="1" lang="zh-CN" altLang="en-US" sz="2800" b="1">
                <a:solidFill>
                  <a:schemeClr val="accent2">
                    <a:lumMod val="50000"/>
                  </a:schemeClr>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rPr>
              <a:t>）社会主义建设总路线：</a:t>
            </a:r>
            <a:r>
              <a:rPr kumimoji="1" lang="zh-CN" altLang="en-US" sz="2800" b="1">
                <a:solidFill>
                  <a:srgbClr val="5B3601"/>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rPr>
              <a:t>鼓足干劲，力争上游，多快好省的建设社会主义</a:t>
            </a:r>
            <a:endParaRPr kumimoji="1" lang="zh-CN" altLang="en-US" sz="2800" b="1">
              <a:solidFill>
                <a:srgbClr val="5B3601"/>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endParaRPr>
          </a:p>
          <a:p>
            <a:pPr algn="l"/>
            <a:r>
              <a:rPr kumimoji="1" lang="zh-CN" altLang="en-US" sz="2800" b="1">
                <a:solidFill>
                  <a:schemeClr val="accent2">
                    <a:lumMod val="50000"/>
                  </a:schemeClr>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rPr>
              <a:t>（</a:t>
            </a:r>
            <a:r>
              <a:rPr kumimoji="1" lang="en-US" altLang="zh-CN" sz="2800" b="1">
                <a:solidFill>
                  <a:schemeClr val="accent2">
                    <a:lumMod val="50000"/>
                  </a:schemeClr>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rPr>
              <a:t>2</a:t>
            </a:r>
            <a:r>
              <a:rPr kumimoji="1" lang="zh-CN" altLang="en-US" sz="2800" b="1">
                <a:solidFill>
                  <a:schemeClr val="accent2">
                    <a:lumMod val="50000"/>
                  </a:schemeClr>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rPr>
              <a:t>）大跃进：</a:t>
            </a:r>
            <a:r>
              <a:rPr kumimoji="1" lang="zh-CN" altLang="en-US" sz="2800" b="1">
                <a:solidFill>
                  <a:srgbClr val="5B3601"/>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rPr>
              <a:t>以钢为纲</a:t>
            </a:r>
            <a:endParaRPr kumimoji="1" lang="zh-CN" altLang="en-US" sz="2800" b="1">
              <a:solidFill>
                <a:srgbClr val="5B3601"/>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endParaRPr>
          </a:p>
          <a:p>
            <a:pPr algn="l"/>
            <a:r>
              <a:rPr kumimoji="1" lang="zh-CN" altLang="en-US" sz="2800" b="1">
                <a:solidFill>
                  <a:schemeClr val="accent2">
                    <a:lumMod val="50000"/>
                  </a:schemeClr>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rPr>
              <a:t>（</a:t>
            </a:r>
            <a:r>
              <a:rPr kumimoji="1" lang="en-US" altLang="zh-CN" sz="2800" b="1">
                <a:solidFill>
                  <a:schemeClr val="accent2">
                    <a:lumMod val="50000"/>
                  </a:schemeClr>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rPr>
              <a:t>3</a:t>
            </a:r>
            <a:r>
              <a:rPr kumimoji="1" lang="zh-CN" altLang="en-US" sz="2800" b="1">
                <a:solidFill>
                  <a:schemeClr val="accent2">
                    <a:lumMod val="50000"/>
                  </a:schemeClr>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rPr>
              <a:t>）人民公社化运动：</a:t>
            </a:r>
            <a:r>
              <a:rPr kumimoji="1" lang="zh-CN" altLang="en-US" sz="2800" b="1">
                <a:solidFill>
                  <a:srgbClr val="5B3601"/>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rPr>
              <a:t>扩大生产，组织集中，提高生产力</a:t>
            </a:r>
            <a:endParaRPr kumimoji="1" lang="zh-CN" altLang="en-US" sz="2800" b="1">
              <a:solidFill>
                <a:srgbClr val="5B3601"/>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endParaRPr>
          </a:p>
        </p:txBody>
      </p:sp>
      <p:sp>
        <p:nvSpPr>
          <p:cNvPr id="6" name="文本框 5"/>
          <p:cNvSpPr txBox="1"/>
          <p:nvPr/>
        </p:nvSpPr>
        <p:spPr>
          <a:xfrm>
            <a:off x="160020" y="4484370"/>
            <a:ext cx="8824595" cy="2245360"/>
          </a:xfrm>
          <a:prstGeom prst="rect">
            <a:avLst/>
          </a:prstGeom>
          <a:solidFill>
            <a:schemeClr val="bg1">
              <a:alpha val="38000"/>
            </a:schemeClr>
          </a:solidFill>
        </p:spPr>
        <p:txBody>
          <a:bodyPr wrap="square" rtlCol="0">
            <a:spAutoFit/>
          </a:bodyPr>
          <a:lstStyle/>
          <a:p>
            <a:r>
              <a:rPr lang="en-US" altLang="zh-CN" sz="2800" b="1">
                <a:latin typeface="黑体" panose="02010609060101010101" pitchFamily="2" charset="-122"/>
                <a:ea typeface="黑体" panose="02010609060101010101" pitchFamily="2" charset="-122"/>
                <a:cs typeface="黑体" panose="02010609060101010101" pitchFamily="2" charset="-122"/>
              </a:rPr>
              <a:t>1960</a:t>
            </a:r>
            <a:r>
              <a:rPr lang="zh-CN" altLang="en-US" sz="2800" b="1">
                <a:latin typeface="黑体" panose="02010609060101010101" pitchFamily="2" charset="-122"/>
                <a:ea typeface="黑体" panose="02010609060101010101" pitchFamily="2" charset="-122"/>
                <a:cs typeface="黑体" panose="02010609060101010101" pitchFamily="2" charset="-122"/>
              </a:rPr>
              <a:t>年，中国共产党出台</a:t>
            </a:r>
            <a:r>
              <a:rPr lang="en-US" altLang="zh-CN" sz="2800" b="1" u="sng">
                <a:solidFill>
                  <a:schemeClr val="accent2">
                    <a:lumMod val="50000"/>
                  </a:schemeClr>
                </a:solidFill>
                <a:latin typeface="黑体" panose="02010609060101010101" pitchFamily="2" charset="-122"/>
                <a:ea typeface="黑体" panose="02010609060101010101" pitchFamily="2" charset="-122"/>
                <a:cs typeface="黑体" panose="02010609060101010101" pitchFamily="2" charset="-122"/>
              </a:rPr>
              <a:t>“</a:t>
            </a:r>
            <a:r>
              <a:rPr lang="zh-CN" altLang="en-US" sz="2800" b="1" u="sng">
                <a:solidFill>
                  <a:schemeClr val="accent2">
                    <a:lumMod val="50000"/>
                  </a:schemeClr>
                </a:solidFill>
                <a:latin typeface="黑体" panose="02010609060101010101" pitchFamily="2" charset="-122"/>
                <a:ea typeface="黑体" panose="02010609060101010101" pitchFamily="2" charset="-122"/>
                <a:cs typeface="黑体" panose="02010609060101010101" pitchFamily="2" charset="-122"/>
              </a:rPr>
              <a:t>八字方针</a:t>
            </a:r>
            <a:r>
              <a:rPr lang="en-US" altLang="zh-CN" sz="2800" b="1" u="sng">
                <a:solidFill>
                  <a:schemeClr val="accent2">
                    <a:lumMod val="50000"/>
                  </a:schemeClr>
                </a:solidFill>
                <a:latin typeface="黑体" panose="02010609060101010101" pitchFamily="2" charset="-122"/>
                <a:ea typeface="黑体" panose="02010609060101010101" pitchFamily="2" charset="-122"/>
                <a:cs typeface="黑体" panose="02010609060101010101" pitchFamily="2" charset="-122"/>
              </a:rPr>
              <a:t>”</a:t>
            </a:r>
            <a:r>
              <a:rPr lang="zh-CN" altLang="en-US" sz="2800" b="1" u="sng">
                <a:solidFill>
                  <a:schemeClr val="accent2">
                    <a:lumMod val="50000"/>
                  </a:schemeClr>
                </a:solidFill>
                <a:latin typeface="黑体" panose="02010609060101010101" pitchFamily="2" charset="-122"/>
                <a:ea typeface="黑体" panose="02010609060101010101" pitchFamily="2" charset="-122"/>
                <a:cs typeface="黑体" panose="02010609060101010101" pitchFamily="2" charset="-122"/>
              </a:rPr>
              <a:t>调整、巩固、充实、提高。</a:t>
            </a:r>
            <a:r>
              <a:rPr lang="zh-CN" altLang="en-US" sz="2800" b="1">
                <a:latin typeface="黑体" panose="02010609060101010101" pitchFamily="2" charset="-122"/>
                <a:ea typeface="黑体" panose="02010609060101010101" pitchFamily="2" charset="-122"/>
                <a:cs typeface="黑体" panose="02010609060101010101" pitchFamily="2" charset="-122"/>
              </a:rPr>
              <a:t>对左倾错误进行了纠正。</a:t>
            </a:r>
            <a:endParaRPr lang="zh-CN" altLang="en-US" sz="2800" b="1">
              <a:latin typeface="黑体" panose="02010609060101010101" pitchFamily="2" charset="-122"/>
              <a:ea typeface="黑体" panose="02010609060101010101" pitchFamily="2" charset="-122"/>
              <a:cs typeface="黑体" panose="02010609060101010101" pitchFamily="2" charset="-122"/>
            </a:endParaRPr>
          </a:p>
          <a:p>
            <a:r>
              <a:rPr lang="zh-CN" altLang="en-US" sz="2800" b="1">
                <a:latin typeface="黑体" panose="02010609060101010101" pitchFamily="2" charset="-122"/>
                <a:ea typeface="黑体" panose="02010609060101010101" pitchFamily="2" charset="-122"/>
                <a:cs typeface="黑体" panose="02010609060101010101" pitchFamily="2" charset="-122"/>
              </a:rPr>
              <a:t>此后，初步建立起进行现代化建设所必需的物质技术基础，培养了经济文化建设等方面的骨干力量，积累了党领导社会主义建设的重要经验。</a:t>
            </a:r>
            <a:endParaRPr lang="zh-CN" altLang="en-US" sz="2800" b="1">
              <a:latin typeface="黑体" panose="02010609060101010101" pitchFamily="2" charset="-122"/>
              <a:ea typeface="黑体" panose="02010609060101010101" pitchFamily="2" charset="-122"/>
              <a:cs typeface="黑体" panose="02010609060101010101" pitchFamily="2" charset="-122"/>
            </a:endParaRPr>
          </a:p>
        </p:txBody>
      </p:sp>
      <p:sp>
        <p:nvSpPr>
          <p:cNvPr id="7" name="文本框 6"/>
          <p:cNvSpPr txBox="1"/>
          <p:nvPr/>
        </p:nvSpPr>
        <p:spPr>
          <a:xfrm>
            <a:off x="220345" y="2933065"/>
            <a:ext cx="8764270" cy="953135"/>
          </a:xfrm>
          <a:prstGeom prst="rect">
            <a:avLst/>
          </a:prstGeom>
          <a:solidFill>
            <a:srgbClr val="FFFF00">
              <a:alpha val="86000"/>
            </a:srgbClr>
          </a:solidFill>
          <a:ln w="19050">
            <a:solidFill>
              <a:srgbClr val="FF0000"/>
            </a:solidFill>
          </a:ln>
        </p:spPr>
        <p:txBody>
          <a:bodyPr wrap="square" rtlCol="0">
            <a:spAutoFit/>
          </a:bodyPr>
          <a:lstStyle/>
          <a:p>
            <a:r>
              <a:rPr lang="zh-CN" altLang="en-US" sz="2800" b="1">
                <a:latin typeface="黑体" panose="02010609060101010101" pitchFamily="2" charset="-122"/>
                <a:ea typeface="黑体" panose="02010609060101010101" pitchFamily="2" charset="-122"/>
                <a:cs typeface="黑体" panose="02010609060101010101" pitchFamily="2" charset="-122"/>
              </a:rPr>
              <a:t>急躁冒进的</a:t>
            </a:r>
            <a:r>
              <a:rPr lang="en-US" altLang="zh-CN" sz="2800" b="1" u="sng">
                <a:solidFill>
                  <a:schemeClr val="accent2">
                    <a:lumMod val="50000"/>
                  </a:schemeClr>
                </a:solidFill>
                <a:effectLst/>
                <a:latin typeface="黑体" panose="02010609060101010101" pitchFamily="2" charset="-122"/>
                <a:ea typeface="黑体" panose="02010609060101010101" pitchFamily="2" charset="-122"/>
                <a:cs typeface="黑体" panose="02010609060101010101" pitchFamily="2" charset="-122"/>
              </a:rPr>
              <a:t>“</a:t>
            </a:r>
            <a:r>
              <a:rPr lang="zh-CN" altLang="en-US" sz="2800" b="1" u="sng">
                <a:solidFill>
                  <a:schemeClr val="accent2">
                    <a:lumMod val="50000"/>
                  </a:schemeClr>
                </a:solidFill>
                <a:effectLst/>
                <a:latin typeface="黑体" panose="02010609060101010101" pitchFamily="2" charset="-122"/>
                <a:ea typeface="黑体" panose="02010609060101010101" pitchFamily="2" charset="-122"/>
                <a:cs typeface="黑体" panose="02010609060101010101" pitchFamily="2" charset="-122"/>
              </a:rPr>
              <a:t>左倾</a:t>
            </a:r>
            <a:r>
              <a:rPr lang="en-US" altLang="zh-CN" sz="2800" b="1" u="sng">
                <a:solidFill>
                  <a:schemeClr val="accent2">
                    <a:lumMod val="50000"/>
                  </a:schemeClr>
                </a:solidFill>
                <a:effectLst/>
                <a:latin typeface="黑体" panose="02010609060101010101" pitchFamily="2" charset="-122"/>
                <a:ea typeface="黑体" panose="02010609060101010101" pitchFamily="2" charset="-122"/>
                <a:cs typeface="黑体" panose="02010609060101010101" pitchFamily="2" charset="-122"/>
              </a:rPr>
              <a:t>”</a:t>
            </a:r>
            <a:r>
              <a:rPr lang="zh-CN" altLang="en-US" sz="2800" b="1">
                <a:latin typeface="黑体" panose="02010609060101010101" pitchFamily="2" charset="-122"/>
                <a:ea typeface="黑体" panose="02010609060101010101" pitchFamily="2" charset="-122"/>
                <a:cs typeface="黑体" panose="02010609060101010101" pitchFamily="2" charset="-122"/>
              </a:rPr>
              <a:t>错误，降低了生产积极性，破坏了生产力。</a:t>
            </a:r>
            <a:endParaRPr lang="zh-CN" altLang="en-US" sz="2800" b="1">
              <a:latin typeface="黑体" panose="02010609060101010101" pitchFamily="2" charset="-122"/>
              <a:ea typeface="黑体" panose="02010609060101010101" pitchFamily="2" charset="-122"/>
              <a:cs typeface="黑体" panose="02010609060101010101" pitchFamily="2" charset="-122"/>
            </a:endParaRPr>
          </a:p>
        </p:txBody>
      </p:sp>
      <p:sp>
        <p:nvSpPr>
          <p:cNvPr id="10" name="文本框 9"/>
          <p:cNvSpPr txBox="1"/>
          <p:nvPr/>
        </p:nvSpPr>
        <p:spPr>
          <a:xfrm>
            <a:off x="322580" y="179070"/>
            <a:ext cx="1970405" cy="521970"/>
          </a:xfrm>
          <a:prstGeom prst="rect">
            <a:avLst/>
          </a:prstGeom>
          <a:solidFill>
            <a:srgbClr val="FFFF00">
              <a:alpha val="62000"/>
            </a:srgbClr>
          </a:solidFill>
          <a:ln>
            <a:solidFill>
              <a:srgbClr val="FF0000"/>
            </a:solidFill>
          </a:ln>
        </p:spPr>
        <p:txBody>
          <a:bodyPr wrap="none" rtlCol="0" anchor="t">
            <a:spAutoFit/>
          </a:bodyPr>
          <a:lstStyle/>
          <a:p>
            <a:r>
              <a:rPr kumimoji="1" lang="zh-CN" altLang="en-US" sz="2800" b="1">
                <a:solidFill>
                  <a:schemeClr val="accent2">
                    <a:lumMod val="50000"/>
                  </a:schemeClr>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sym typeface="+mn-ea"/>
              </a:rPr>
              <a:t>三面红旗：</a:t>
            </a:r>
            <a:endParaRPr lang="zh-CN" altLang="en-US" sz="2800"/>
          </a:p>
        </p:txBody>
      </p:sp>
      <p:sp>
        <p:nvSpPr>
          <p:cNvPr id="11" name="文本框 10"/>
          <p:cNvSpPr txBox="1"/>
          <p:nvPr/>
        </p:nvSpPr>
        <p:spPr>
          <a:xfrm>
            <a:off x="322580" y="3962400"/>
            <a:ext cx="3042920" cy="521970"/>
          </a:xfrm>
          <a:prstGeom prst="rect">
            <a:avLst/>
          </a:prstGeom>
          <a:solidFill>
            <a:srgbClr val="FFFF00">
              <a:alpha val="62000"/>
            </a:srgbClr>
          </a:solidFill>
          <a:ln>
            <a:solidFill>
              <a:srgbClr val="FF0000"/>
            </a:solidFill>
          </a:ln>
        </p:spPr>
        <p:txBody>
          <a:bodyPr wrap="none" rtlCol="0" anchor="t">
            <a:spAutoFit/>
          </a:bodyPr>
          <a:lstStyle/>
          <a:p>
            <a:r>
              <a:rPr kumimoji="1" lang="zh-CN" altLang="en-US" sz="2800" b="1">
                <a:solidFill>
                  <a:schemeClr val="accent2">
                    <a:lumMod val="50000"/>
                  </a:schemeClr>
                </a:solidFill>
                <a:effectLst>
                  <a:outerShdw blurRad="38100" dist="25400" dir="5400000" algn="ctr" rotWithShape="0">
                    <a:srgbClr val="6E747A">
                      <a:alpha val="43000"/>
                    </a:srgbClr>
                  </a:outerShdw>
                </a:effectLst>
                <a:latin typeface="文鼎粗行楷体" panose="03000800000000000000" charset="-122"/>
                <a:ea typeface="文鼎粗行楷体" panose="03000800000000000000" charset="-122"/>
                <a:cs typeface="文鼎粗行楷体" panose="03000800000000000000" charset="-122"/>
                <a:sym typeface="+mn-ea"/>
              </a:rPr>
              <a:t>国民经济的调整：</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900" decel="100000" fill="hold"/>
                                        <p:tgtEl>
                                          <p:spTgt spid="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par>
                                <p:cTn id="11" presetID="22" presetClass="entr" presetSubtype="4" fill="hold" grpId="2"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2" presetClass="entr" presetSubtype="4"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 calcmode="lin" valueType="num">
                                      <p:cBhvr additive="base">
                                        <p:cTn id="18" dur="500"/>
                                        <p:tgtEl>
                                          <p:spTgt spid="6">
                                            <p:txEl>
                                              <p:pRg st="0" end="0"/>
                                            </p:txEl>
                                          </p:spTgt>
                                        </p:tgtEl>
                                        <p:attrNameLst>
                                          <p:attrName>ppt_y</p:attrName>
                                        </p:attrNameLst>
                                      </p:cBhvr>
                                      <p:tavLst>
                                        <p:tav tm="0">
                                          <p:val>
                                            <p:strVal val="#ppt_y+#ppt_h*1.125000"/>
                                          </p:val>
                                        </p:tav>
                                        <p:tav tm="100000">
                                          <p:val>
                                            <p:strVal val="#ppt_y"/>
                                          </p:val>
                                        </p:tav>
                                      </p:tavLst>
                                    </p:anim>
                                    <p:animEffect transition="in" filter="wipe(up)">
                                      <p:cBhvr>
                                        <p:cTn id="19" dur="500"/>
                                        <p:tgtEl>
                                          <p:spTgt spid="6">
                                            <p:txEl>
                                              <p:pRg st="0" end="0"/>
                                            </p:txEl>
                                          </p:spTgt>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6">
                                            <p:txEl>
                                              <p:pRg st="1" end="1"/>
                                            </p:txEl>
                                          </p:spTgt>
                                        </p:tgtEl>
                                        <p:attrNameLst>
                                          <p:attrName>style.visibility</p:attrName>
                                        </p:attrNameLst>
                                      </p:cBhvr>
                                      <p:to>
                                        <p:strVal val="visible"/>
                                      </p:to>
                                    </p:set>
                                    <p:animEffect transition="in" filter="fade">
                                      <p:cBhvr>
                                        <p:cTn id="24"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2"/>
    </p:bldLst>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2" name="标题 3"/>
          <p:cNvSpPr>
            <a:spLocks noGrp="1"/>
          </p:cNvSpPr>
          <p:nvPr/>
        </p:nvSpPr>
        <p:spPr>
          <a:xfrm>
            <a:off x="252254" y="253524"/>
            <a:ext cx="7606665" cy="531019"/>
          </a:xfrm>
          <a:prstGeom prst="rect">
            <a:avLst/>
          </a:prstGeom>
          <a:solidFill>
            <a:srgbClr val="FFFF00"/>
          </a:solidFill>
          <a:ln w="19050">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社会主义道路的探索</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成就斐然</a:t>
            </a:r>
            <a:endPar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3" name="文本框 2"/>
          <p:cNvSpPr txBox="1"/>
          <p:nvPr/>
        </p:nvSpPr>
        <p:spPr>
          <a:xfrm>
            <a:off x="365125" y="1369378"/>
            <a:ext cx="3846195" cy="4723130"/>
          </a:xfrm>
          <a:prstGeom prst="rect">
            <a:avLst/>
          </a:prstGeom>
          <a:noFill/>
        </p:spPr>
        <p:txBody>
          <a:bodyPr wrap="square" rtlCol="0" anchor="t">
            <a:spAutoFit/>
          </a:bodyPr>
          <a:lstStyle/>
          <a:p>
            <a:pPr fontAlgn="auto">
              <a:lnSpc>
                <a:spcPts val="2580"/>
              </a:lnSpc>
            </a:pPr>
            <a:r>
              <a:rPr lang="en-US" altLang="zh-CN" sz="1800" b="1">
                <a:latin typeface="楷体" panose="02010609060101010101" pitchFamily="49" charset="-122"/>
                <a:ea typeface="楷体" panose="02010609060101010101" pitchFamily="49" charset="-122"/>
                <a:cs typeface="楷体" panose="02010609060101010101" pitchFamily="49" charset="-122"/>
              </a:rPr>
              <a:t>    </a:t>
            </a:r>
            <a:r>
              <a:rPr lang="zh-CN" altLang="en-US" sz="1800" b="1">
                <a:latin typeface="楷体" panose="02010609060101010101" pitchFamily="49" charset="-122"/>
                <a:ea typeface="楷体" panose="02010609060101010101" pitchFamily="49" charset="-122"/>
                <a:cs typeface="楷体" panose="02010609060101010101" pitchFamily="49" charset="-122"/>
              </a:rPr>
              <a:t>十年间，我国初步建成了独立的、有相当规模和一定技术水平的工业体系，不仅电力、冶金、机械等工业得到长足的发展，而且电子、原子能和航天等新兴工业从无到有，逐步壮大。由于大庆、胜利、大港等油田的建成投产，我国摘掉了</a:t>
            </a:r>
            <a:r>
              <a:rPr lang="en-US" altLang="zh-CN" sz="1800" b="1">
                <a:latin typeface="楷体" panose="02010609060101010101" pitchFamily="49" charset="-122"/>
                <a:ea typeface="楷体" panose="02010609060101010101" pitchFamily="49" charset="-122"/>
                <a:cs typeface="楷体" panose="02010609060101010101" pitchFamily="49" charset="-122"/>
              </a:rPr>
              <a:t>“</a:t>
            </a:r>
            <a:r>
              <a:rPr lang="zh-CN" altLang="en-US" sz="1800" b="1">
                <a:latin typeface="楷体" panose="02010609060101010101" pitchFamily="49" charset="-122"/>
                <a:ea typeface="楷体" panose="02010609060101010101" pitchFamily="49" charset="-122"/>
                <a:cs typeface="楷体" panose="02010609060101010101" pitchFamily="49" charset="-122"/>
              </a:rPr>
              <a:t>贫油国</a:t>
            </a:r>
            <a:r>
              <a:rPr lang="en-US" altLang="zh-CN" sz="1800" b="1">
                <a:latin typeface="楷体" panose="02010609060101010101" pitchFamily="49" charset="-122"/>
                <a:ea typeface="楷体" panose="02010609060101010101" pitchFamily="49" charset="-122"/>
                <a:cs typeface="楷体" panose="02010609060101010101" pitchFamily="49" charset="-122"/>
              </a:rPr>
              <a:t>”</a:t>
            </a:r>
            <a:r>
              <a:rPr lang="zh-CN" altLang="en-US" sz="1800" b="1">
                <a:latin typeface="楷体" panose="02010609060101010101" pitchFamily="49" charset="-122"/>
                <a:ea typeface="楷体" panose="02010609060101010101" pitchFamily="49" charset="-122"/>
                <a:cs typeface="楷体" panose="02010609060101010101" pitchFamily="49" charset="-122"/>
              </a:rPr>
              <a:t>的帽子。</a:t>
            </a:r>
            <a:r>
              <a:rPr lang="en-US" altLang="zh-CN" sz="1800" b="1">
                <a:latin typeface="楷体" panose="02010609060101010101" pitchFamily="49" charset="-122"/>
                <a:ea typeface="楷体" panose="02010609060101010101" pitchFamily="49" charset="-122"/>
                <a:cs typeface="楷体" panose="02010609060101010101" pitchFamily="49" charset="-122"/>
              </a:rPr>
              <a:t>1958—1965</a:t>
            </a:r>
            <a:r>
              <a:rPr lang="zh-CN" altLang="en-US" sz="1800" b="1">
                <a:latin typeface="楷体" panose="02010609060101010101" pitchFamily="49" charset="-122"/>
                <a:ea typeface="楷体" panose="02010609060101010101" pitchFamily="49" charset="-122"/>
                <a:cs typeface="楷体" panose="02010609060101010101" pitchFamily="49" charset="-122"/>
              </a:rPr>
              <a:t>年，新建铁路通车里程达</a:t>
            </a:r>
            <a:r>
              <a:rPr lang="en-US" altLang="zh-CN" sz="1800" b="1">
                <a:latin typeface="楷体" panose="02010609060101010101" pitchFamily="49" charset="-122"/>
                <a:ea typeface="楷体" panose="02010609060101010101" pitchFamily="49" charset="-122"/>
                <a:cs typeface="楷体" panose="02010609060101010101" pitchFamily="49" charset="-122"/>
              </a:rPr>
              <a:t>7200</a:t>
            </a:r>
            <a:r>
              <a:rPr lang="zh-CN" altLang="en-US" sz="1800" b="1">
                <a:latin typeface="楷体" panose="02010609060101010101" pitchFamily="49" charset="-122"/>
                <a:ea typeface="楷体" panose="02010609060101010101" pitchFamily="49" charset="-122"/>
                <a:cs typeface="楷体" panose="02010609060101010101" pitchFamily="49" charset="-122"/>
              </a:rPr>
              <a:t>多公里，全国除西藏以外，各省、自治区和直辖市都通了铁路。公路和航空运输也有较大发展。</a:t>
            </a:r>
            <a:r>
              <a:rPr lang="en-US" altLang="zh-CN" sz="1800" b="1">
                <a:latin typeface="楷体" panose="02010609060101010101" pitchFamily="49" charset="-122"/>
                <a:ea typeface="楷体" panose="02010609060101010101" pitchFamily="49" charset="-122"/>
                <a:cs typeface="楷体" panose="02010609060101010101" pitchFamily="49" charset="-122"/>
              </a:rPr>
              <a:t>1965</a:t>
            </a:r>
            <a:r>
              <a:rPr lang="zh-CN" altLang="en-US" sz="1800" b="1">
                <a:latin typeface="楷体" panose="02010609060101010101" pitchFamily="49" charset="-122"/>
                <a:ea typeface="楷体" panose="02010609060101010101" pitchFamily="49" charset="-122"/>
                <a:cs typeface="楷体" panose="02010609060101010101" pitchFamily="49" charset="-122"/>
              </a:rPr>
              <a:t>年，我国国民收入比</a:t>
            </a:r>
            <a:r>
              <a:rPr lang="en-US" altLang="zh-CN" sz="1800" b="1">
                <a:latin typeface="楷体" panose="02010609060101010101" pitchFamily="49" charset="-122"/>
                <a:ea typeface="楷体" panose="02010609060101010101" pitchFamily="49" charset="-122"/>
                <a:cs typeface="楷体" panose="02010609060101010101" pitchFamily="49" charset="-122"/>
              </a:rPr>
              <a:t>1956</a:t>
            </a:r>
            <a:r>
              <a:rPr lang="zh-CN" altLang="en-US" sz="1800" b="1">
                <a:latin typeface="楷体" panose="02010609060101010101" pitchFamily="49" charset="-122"/>
                <a:ea typeface="楷体" panose="02010609060101010101" pitchFamily="49" charset="-122"/>
                <a:cs typeface="楷体" panose="02010609060101010101" pitchFamily="49" charset="-122"/>
              </a:rPr>
              <a:t>年增长</a:t>
            </a:r>
            <a:r>
              <a:rPr lang="en-US" altLang="zh-CN" sz="1800" b="1">
                <a:latin typeface="楷体" panose="02010609060101010101" pitchFamily="49" charset="-122"/>
                <a:ea typeface="楷体" panose="02010609060101010101" pitchFamily="49" charset="-122"/>
                <a:cs typeface="楷体" panose="02010609060101010101" pitchFamily="49" charset="-122"/>
              </a:rPr>
              <a:t>57%</a:t>
            </a:r>
            <a:r>
              <a:rPr lang="zh-CN" altLang="en-US" sz="1800" b="1">
                <a:latin typeface="楷体" panose="02010609060101010101" pitchFamily="49" charset="-122"/>
                <a:ea typeface="楷体" panose="02010609060101010101" pitchFamily="49" charset="-122"/>
                <a:cs typeface="楷体" panose="02010609060101010101" pitchFamily="49" charset="-122"/>
              </a:rPr>
              <a:t>，工业总产值增长</a:t>
            </a:r>
            <a:r>
              <a:rPr lang="en-US" altLang="zh-CN" sz="1800" b="1">
                <a:latin typeface="楷体" panose="02010609060101010101" pitchFamily="49" charset="-122"/>
                <a:ea typeface="楷体" panose="02010609060101010101" pitchFamily="49" charset="-122"/>
                <a:cs typeface="楷体" panose="02010609060101010101" pitchFamily="49" charset="-122"/>
              </a:rPr>
              <a:t>118%</a:t>
            </a:r>
            <a:r>
              <a:rPr lang="zh-CN" altLang="en-US" sz="1800" b="1">
                <a:latin typeface="楷体" panose="02010609060101010101" pitchFamily="49" charset="-122"/>
                <a:ea typeface="楷体" panose="02010609060101010101" pitchFamily="49" charset="-122"/>
                <a:cs typeface="楷体" panose="02010609060101010101" pitchFamily="49" charset="-122"/>
              </a:rPr>
              <a:t>。   </a:t>
            </a:r>
            <a:endParaRPr lang="zh-CN" altLang="en-US" sz="1800" b="1">
              <a:latin typeface="楷体" pitchFamily="49" charset="-122"/>
              <a:ea typeface="楷体" pitchFamily="49" charset="-122"/>
              <a:cs typeface="楷体" panose="02010609060101010101" pitchFamily="49" charset="-122"/>
            </a:endParaRPr>
          </a:p>
        </p:txBody>
      </p:sp>
      <p:sp>
        <p:nvSpPr>
          <p:cNvPr id="7" name="文本框 6"/>
          <p:cNvSpPr txBox="1"/>
          <p:nvPr/>
        </p:nvSpPr>
        <p:spPr>
          <a:xfrm>
            <a:off x="251778" y="724218"/>
            <a:ext cx="8107204" cy="645160"/>
          </a:xfrm>
          <a:prstGeom prst="rect">
            <a:avLst/>
          </a:prstGeom>
          <a:noFill/>
        </p:spPr>
        <p:txBody>
          <a:bodyPr wrap="square" rtlCol="0" anchor="t">
            <a:spAutoFit/>
          </a:bodyPr>
          <a:lstStyle/>
          <a:p>
            <a:r>
              <a:rPr lang="en-US" sz="1800" b="1">
                <a:latin typeface="楷体" panose="02010609060101010101" pitchFamily="49" charset="-122"/>
                <a:ea typeface="楷体" panose="02010609060101010101" pitchFamily="49" charset="-122"/>
                <a:cs typeface="楷体" panose="02010609060101010101" pitchFamily="49" charset="-122"/>
                <a:sym typeface="+mn-ea"/>
              </a:rPr>
              <a:t>   1956</a:t>
            </a:r>
            <a:r>
              <a:rPr lang="en-US" altLang="zh-CN" sz="1800" b="1">
                <a:latin typeface="楷体" panose="02010609060101010101" pitchFamily="49" charset="-122"/>
                <a:ea typeface="楷体" panose="02010609060101010101" pitchFamily="49" charset="-122"/>
                <a:cs typeface="楷体" panose="02010609060101010101" pitchFamily="49" charset="-122"/>
                <a:sym typeface="+mn-ea"/>
              </a:rPr>
              <a:t>—1966</a:t>
            </a:r>
            <a:r>
              <a:rPr lang="zh-CN" altLang="en-US" sz="1800" b="1">
                <a:latin typeface="楷体" panose="02010609060101010101" pitchFamily="49" charset="-122"/>
                <a:ea typeface="楷体" panose="02010609060101010101" pitchFamily="49" charset="-122"/>
                <a:cs typeface="楷体" panose="02010609060101010101" pitchFamily="49" charset="-122"/>
                <a:sym typeface="+mn-ea"/>
              </a:rPr>
              <a:t>年，我国的社会主义经济建设虽然走了不少弯路，经历了许多挫折，但仍然取得了巨大成就。</a:t>
            </a:r>
            <a:endParaRPr lang="zh-CN" altLang="en-US" sz="1800"/>
          </a:p>
        </p:txBody>
      </p:sp>
      <p:pic>
        <p:nvPicPr>
          <p:cNvPr id="8" name="图片 7"/>
          <p:cNvPicPr>
            <a:picLocks noChangeAspect="1"/>
          </p:cNvPicPr>
          <p:nvPr/>
        </p:nvPicPr>
        <p:blipFill>
          <a:blip r:embed="rId3"/>
          <a:stretch>
            <a:fillRect/>
          </a:stretch>
        </p:blipFill>
        <p:spPr>
          <a:xfrm>
            <a:off x="6636068" y="3683318"/>
            <a:ext cx="2050256" cy="1365885"/>
          </a:xfrm>
          <a:prstGeom prst="rect">
            <a:avLst/>
          </a:prstGeom>
          <a:effectLst>
            <a:outerShdw blurRad="63500" sx="102000" sy="102000" algn="ctr" rotWithShape="0">
              <a:prstClr val="black">
                <a:alpha val="40000"/>
              </a:prstClr>
            </a:outerShdw>
          </a:effectLst>
        </p:spPr>
      </p:pic>
      <p:pic>
        <p:nvPicPr>
          <p:cNvPr id="4" name="图片 3"/>
          <p:cNvPicPr>
            <a:picLocks noChangeAspect="1"/>
          </p:cNvPicPr>
          <p:nvPr/>
        </p:nvPicPr>
        <p:blipFill>
          <a:blip r:embed="rId4"/>
          <a:stretch>
            <a:fillRect/>
          </a:stretch>
        </p:blipFill>
        <p:spPr>
          <a:xfrm>
            <a:off x="4480560" y="3683794"/>
            <a:ext cx="2032159" cy="1365885"/>
          </a:xfrm>
          <a:prstGeom prst="rect">
            <a:avLst/>
          </a:prstGeom>
          <a:effectLst>
            <a:outerShdw blurRad="63500" sx="102000" sy="102000" algn="ctr" rotWithShape="0">
              <a:prstClr val="black">
                <a:alpha val="40000"/>
              </a:prstClr>
            </a:outerShdw>
          </a:effectLst>
        </p:spPr>
      </p:pic>
      <p:pic>
        <p:nvPicPr>
          <p:cNvPr id="5" name="图片 4"/>
          <p:cNvPicPr>
            <a:picLocks noChangeAspect="1"/>
          </p:cNvPicPr>
          <p:nvPr/>
        </p:nvPicPr>
        <p:blipFill>
          <a:blip r:embed="rId5"/>
          <a:stretch>
            <a:fillRect/>
          </a:stretch>
        </p:blipFill>
        <p:spPr>
          <a:xfrm>
            <a:off x="4478179" y="1991201"/>
            <a:ext cx="2034540" cy="1392555"/>
          </a:xfrm>
          <a:prstGeom prst="rect">
            <a:avLst/>
          </a:prstGeom>
          <a:effectLst>
            <a:outerShdw blurRad="63500" sx="102000" sy="102000" algn="ctr" rotWithShape="0">
              <a:prstClr val="black">
                <a:alpha val="40000"/>
              </a:prstClr>
            </a:outerShdw>
          </a:effectLst>
        </p:spPr>
      </p:pic>
      <p:pic>
        <p:nvPicPr>
          <p:cNvPr id="6" name="图片 5"/>
          <p:cNvPicPr>
            <a:picLocks noChangeAspect="1"/>
          </p:cNvPicPr>
          <p:nvPr/>
        </p:nvPicPr>
        <p:blipFill>
          <a:blip r:embed="rId6"/>
          <a:stretch>
            <a:fillRect/>
          </a:stretch>
        </p:blipFill>
        <p:spPr>
          <a:xfrm>
            <a:off x="6629876" y="1991201"/>
            <a:ext cx="2049304" cy="1393031"/>
          </a:xfrm>
          <a:prstGeom prst="rect">
            <a:avLst/>
          </a:prstGeom>
          <a:effectLst>
            <a:outerShdw blurRad="63500" sx="102000" sy="102000" algn="ctr" rotWithShape="0">
              <a:prstClr val="black">
                <a:alpha val="40000"/>
              </a:prstClr>
            </a:outerShdw>
          </a:effectLst>
        </p:spPr>
      </p:pic>
      <p:sp>
        <p:nvSpPr>
          <p:cNvPr id="9" name="文本框 8"/>
          <p:cNvSpPr txBox="1"/>
          <p:nvPr/>
        </p:nvSpPr>
        <p:spPr>
          <a:xfrm>
            <a:off x="4478179" y="3384233"/>
            <a:ext cx="2190274" cy="321945"/>
          </a:xfrm>
          <a:prstGeom prst="rect">
            <a:avLst/>
          </a:prstGeom>
          <a:noFill/>
        </p:spPr>
        <p:txBody>
          <a:bodyPr wrap="square" rtlCol="0">
            <a:spAutoFit/>
          </a:bodyPr>
          <a:lstStyle/>
          <a:p>
            <a:pPr algn="ctr"/>
            <a:r>
              <a:rPr lang="zh-CN" sz="1500" b="1">
                <a:solidFill>
                  <a:schemeClr val="tx1"/>
                </a:solidFill>
                <a:latin typeface="仿宋" panose="02010609060101010101" charset="-122"/>
                <a:ea typeface="仿宋" panose="02010609060101010101" charset="-122"/>
                <a:cs typeface="楷体" panose="02010609060101010101" pitchFamily="49" charset="-122"/>
                <a:sym typeface="+mn-ea"/>
              </a:rPr>
              <a:t>沈阳飞机制造厂</a:t>
            </a:r>
            <a:endParaRPr lang="zh-CN" sz="1500" b="1">
              <a:solidFill>
                <a:schemeClr val="tx1"/>
              </a:solidFill>
              <a:latin typeface="仿宋" panose="02010609060101010101" charset="-122"/>
              <a:ea typeface="仿宋" panose="02010609060101010101" charset="-122"/>
              <a:cs typeface="楷体" panose="02010609060101010101" pitchFamily="49" charset="-122"/>
              <a:sym typeface="+mn-ea"/>
            </a:endParaRPr>
          </a:p>
        </p:txBody>
      </p:sp>
      <p:sp>
        <p:nvSpPr>
          <p:cNvPr id="10" name="文本框 9"/>
          <p:cNvSpPr txBox="1"/>
          <p:nvPr/>
        </p:nvSpPr>
        <p:spPr>
          <a:xfrm>
            <a:off x="6629876" y="3384233"/>
            <a:ext cx="2072164" cy="553085"/>
          </a:xfrm>
          <a:prstGeom prst="rect">
            <a:avLst/>
          </a:prstGeom>
          <a:noFill/>
        </p:spPr>
        <p:txBody>
          <a:bodyPr wrap="square" rtlCol="0">
            <a:spAutoFit/>
          </a:bodyPr>
          <a:lstStyle/>
          <a:p>
            <a:pPr algn="ctr"/>
            <a:r>
              <a:rPr lang="en-US" altLang="zh-CN" sz="1500" b="1">
                <a:solidFill>
                  <a:schemeClr val="tx1"/>
                </a:solidFill>
                <a:latin typeface="仿宋" panose="02010609060101010101" charset="-122"/>
                <a:ea typeface="仿宋" panose="02010609060101010101" charset="-122"/>
                <a:cs typeface="楷体" panose="02010609060101010101" pitchFamily="49" charset="-122"/>
                <a:sym typeface="+mn-ea"/>
              </a:rPr>
              <a:t>1964</a:t>
            </a:r>
            <a:r>
              <a:rPr lang="zh-CN" altLang="en-US" sz="1500" b="1">
                <a:solidFill>
                  <a:schemeClr val="tx1"/>
                </a:solidFill>
                <a:latin typeface="仿宋" panose="02010609060101010101" charset="-122"/>
                <a:ea typeface="仿宋" panose="02010609060101010101" charset="-122"/>
                <a:cs typeface="楷体" panose="02010609060101010101" pitchFamily="49" charset="-122"/>
                <a:sym typeface="+mn-ea"/>
              </a:rPr>
              <a:t>年原子弹成功爆炸</a:t>
            </a:r>
            <a:endParaRPr lang="zh-CN" altLang="en-US" sz="1500" b="1">
              <a:solidFill>
                <a:schemeClr val="tx1"/>
              </a:solidFill>
              <a:latin typeface="仿宋" panose="02010609060101010101" charset="-122"/>
              <a:ea typeface="仿宋" panose="02010609060101010101" charset="-122"/>
              <a:cs typeface="楷体" panose="02010609060101010101" pitchFamily="49" charset="-122"/>
              <a:sym typeface="+mn-ea"/>
            </a:endParaRPr>
          </a:p>
        </p:txBody>
      </p:sp>
      <p:sp>
        <p:nvSpPr>
          <p:cNvPr id="11" name="文本框 10"/>
          <p:cNvSpPr txBox="1"/>
          <p:nvPr/>
        </p:nvSpPr>
        <p:spPr>
          <a:xfrm>
            <a:off x="4480560" y="5049679"/>
            <a:ext cx="2063591" cy="321945"/>
          </a:xfrm>
          <a:prstGeom prst="rect">
            <a:avLst/>
          </a:prstGeom>
          <a:noFill/>
        </p:spPr>
        <p:txBody>
          <a:bodyPr wrap="square" rtlCol="0">
            <a:spAutoFit/>
          </a:bodyPr>
          <a:lstStyle/>
          <a:p>
            <a:pPr algn="ctr"/>
            <a:r>
              <a:rPr lang="zh-CN" sz="1500" b="1">
                <a:solidFill>
                  <a:schemeClr val="tx1"/>
                </a:solidFill>
                <a:latin typeface="仿宋" panose="02010609060101010101" charset="-122"/>
                <a:ea typeface="仿宋" panose="02010609060101010101" charset="-122"/>
                <a:cs typeface="楷体" panose="02010609060101010101" pitchFamily="49" charset="-122"/>
                <a:sym typeface="+mn-ea"/>
              </a:rPr>
              <a:t>人工合成了牛胰岛素</a:t>
            </a:r>
            <a:endParaRPr lang="zh-CN" sz="1500" b="1">
              <a:solidFill>
                <a:schemeClr val="tx1"/>
              </a:solidFill>
              <a:latin typeface="仿宋" panose="02010609060101010101" charset="-122"/>
              <a:ea typeface="仿宋" panose="02010609060101010101" charset="-122"/>
              <a:cs typeface="楷体" panose="02010609060101010101" pitchFamily="49" charset="-122"/>
              <a:sym typeface="+mn-ea"/>
            </a:endParaRPr>
          </a:p>
        </p:txBody>
      </p:sp>
      <p:sp>
        <p:nvSpPr>
          <p:cNvPr id="12" name="文本框 11"/>
          <p:cNvSpPr txBox="1"/>
          <p:nvPr/>
        </p:nvSpPr>
        <p:spPr>
          <a:xfrm>
            <a:off x="6629400" y="5049679"/>
            <a:ext cx="2063591" cy="321945"/>
          </a:xfrm>
          <a:prstGeom prst="rect">
            <a:avLst/>
          </a:prstGeom>
          <a:noFill/>
        </p:spPr>
        <p:txBody>
          <a:bodyPr wrap="square" rtlCol="0">
            <a:spAutoFit/>
          </a:bodyPr>
          <a:lstStyle/>
          <a:p>
            <a:pPr algn="ctr"/>
            <a:r>
              <a:rPr lang="en-US" altLang="zh-CN" sz="1500" b="1">
                <a:solidFill>
                  <a:schemeClr val="tx1"/>
                </a:solidFill>
                <a:latin typeface="仿宋" panose="02010609060101010101" charset="-122"/>
                <a:ea typeface="仿宋" panose="02010609060101010101" charset="-122"/>
                <a:cs typeface="楷体" panose="02010609060101010101" pitchFamily="49" charset="-122"/>
                <a:sym typeface="+mn-ea"/>
              </a:rPr>
              <a:t>“</a:t>
            </a:r>
            <a:r>
              <a:rPr lang="zh-CN" sz="1500" b="1">
                <a:solidFill>
                  <a:schemeClr val="tx1"/>
                </a:solidFill>
                <a:latin typeface="仿宋" panose="02010609060101010101" charset="-122"/>
                <a:ea typeface="仿宋" panose="02010609060101010101" charset="-122"/>
                <a:cs typeface="楷体" panose="02010609060101010101" pitchFamily="49" charset="-122"/>
                <a:sym typeface="+mn-ea"/>
              </a:rPr>
              <a:t>铁人</a:t>
            </a:r>
            <a:r>
              <a:rPr lang="en-US" altLang="zh-CN" sz="1500" b="1">
                <a:solidFill>
                  <a:schemeClr val="tx1"/>
                </a:solidFill>
                <a:latin typeface="仿宋" panose="02010609060101010101" charset="-122"/>
                <a:ea typeface="仿宋" panose="02010609060101010101" charset="-122"/>
                <a:cs typeface="楷体" panose="02010609060101010101" pitchFamily="49" charset="-122"/>
                <a:sym typeface="+mn-ea"/>
              </a:rPr>
              <a:t>”</a:t>
            </a:r>
            <a:r>
              <a:rPr lang="zh-CN" sz="1500" b="1">
                <a:solidFill>
                  <a:schemeClr val="tx1"/>
                </a:solidFill>
                <a:latin typeface="仿宋" panose="02010609060101010101" charset="-122"/>
                <a:ea typeface="仿宋" panose="02010609060101010101" charset="-122"/>
                <a:cs typeface="楷体" panose="02010609060101010101" pitchFamily="49" charset="-122"/>
                <a:sym typeface="+mn-ea"/>
              </a:rPr>
              <a:t>王进喜</a:t>
            </a:r>
            <a:endParaRPr lang="zh-CN" sz="1500" b="1">
              <a:solidFill>
                <a:schemeClr val="tx1"/>
              </a:solidFill>
              <a:latin typeface="仿宋" panose="02010609060101010101" charset="-122"/>
              <a:ea typeface="仿宋" panose="02010609060101010101" charset="-122"/>
              <a:cs typeface="楷体" panose="02010609060101010101" pitchFamily="49" charset="-122"/>
              <a:sym typeface="+mn-ea"/>
            </a:endParaRPr>
          </a:p>
        </p:txBody>
      </p:sp>
      <p:sp>
        <p:nvSpPr>
          <p:cNvPr id="13" name="圆角矩形 12"/>
          <p:cNvSpPr/>
          <p:nvPr/>
        </p:nvSpPr>
        <p:spPr>
          <a:xfrm>
            <a:off x="441960" y="6092984"/>
            <a:ext cx="8260080" cy="419576"/>
          </a:xfrm>
          <a:prstGeom prst="roundRect">
            <a:avLst/>
          </a:prstGeom>
          <a:solidFill>
            <a:schemeClr val="bg1">
              <a:lumMod val="85000"/>
            </a:schemeClr>
          </a:solidFill>
          <a:ln w="28575"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b="1">
                <a:solidFill>
                  <a:schemeClr val="tx1"/>
                </a:solidFill>
              </a:rPr>
              <a:t>思考：社会主义道路的艰难探索给我们留下哪些宝贵的历史经验？</a:t>
            </a:r>
            <a:endParaRPr lang="zh-CN" altLang="en-US" sz="2100" b="1">
              <a:solidFill>
                <a:schemeClr val="tx1"/>
              </a:solidFill>
            </a:endParaRPr>
          </a:p>
        </p:txBody>
      </p:sp>
      <p:sp>
        <p:nvSpPr>
          <p:cNvPr id="14" name="文本框 13"/>
          <p:cNvSpPr txBox="1"/>
          <p:nvPr/>
        </p:nvSpPr>
        <p:spPr>
          <a:xfrm>
            <a:off x="441960" y="3234690"/>
            <a:ext cx="8115300" cy="1814830"/>
          </a:xfrm>
          <a:prstGeom prst="rect">
            <a:avLst/>
          </a:prstGeom>
          <a:solidFill>
            <a:srgbClr val="FFFF00">
              <a:alpha val="86000"/>
            </a:srgbClr>
          </a:solidFill>
          <a:ln w="19050">
            <a:solidFill>
              <a:srgbClr val="FF0000"/>
            </a:solidFill>
          </a:ln>
        </p:spPr>
        <p:txBody>
          <a:bodyPr wrap="square" rtlCol="0">
            <a:spAutoFit/>
          </a:bodyPr>
          <a:lstStyle/>
          <a:p>
            <a:r>
              <a:rPr lang="zh-CN" altLang="en-US" sz="2800" b="1"/>
              <a:t>①坚持以经济建设为中心；</a:t>
            </a:r>
            <a:endParaRPr lang="zh-CN" altLang="en-US" sz="2800" b="1"/>
          </a:p>
          <a:p>
            <a:r>
              <a:rPr lang="zh-CN" altLang="en-US" sz="2800" b="1"/>
              <a:t>②生产关系调整要适应生产力的发展；</a:t>
            </a:r>
            <a:endParaRPr lang="zh-CN" altLang="en-US" sz="2800" b="1"/>
          </a:p>
          <a:p>
            <a:r>
              <a:rPr lang="zh-CN" altLang="en-US" sz="2800" b="1"/>
              <a:t>③发展经济必须遵循经济发展的客观规律；</a:t>
            </a:r>
            <a:endParaRPr lang="zh-CN" altLang="en-US" sz="2800" b="1"/>
          </a:p>
          <a:p>
            <a:r>
              <a:rPr lang="en-US" altLang="zh-CN" sz="2800" b="1" kern="100">
                <a:solidFill>
                  <a:srgbClr val="C00000"/>
                </a:solidFill>
                <a:latin typeface="宋体" panose="02010600030101010101" pitchFamily="2" charset="-122"/>
                <a:cs typeface="Times New Roman" panose="02020603050405020304" pitchFamily="18" charset="0"/>
                <a:sym typeface="+mn-ea"/>
              </a:rPr>
              <a:t>④</a:t>
            </a:r>
            <a:r>
              <a:rPr lang="zh-CN" altLang="en-US" sz="2800" b="1"/>
              <a:t>国民经济各部门要协调发展发展</a:t>
            </a:r>
            <a:endParaRPr lang="zh-CN" altLang="en-US" sz="2800" b="1"/>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0" fill="hold"/>
                                        <p:tgtEl>
                                          <p:spTgt spid="14"/>
                                        </p:tgtEl>
                                        <p:attrNameLst>
                                          <p:attrName>ppt_x</p:attrName>
                                        </p:attrNameLst>
                                      </p:cBhvr>
                                      <p:tavLst>
                                        <p:tav tm="0">
                                          <p:val>
                                            <p:strVal val="#ppt_x"/>
                                          </p:val>
                                        </p:tav>
                                        <p:tav tm="100000">
                                          <p:val>
                                            <p:strVal val="#ppt_x"/>
                                          </p:val>
                                        </p:tav>
                                      </p:tavLst>
                                    </p:anim>
                                    <p:anim calcmode="lin" valueType="num">
                                      <p:cBhvr additive="base">
                                        <p:cTn id="8" dur="50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2" name="标题 3"/>
          <p:cNvSpPr>
            <a:spLocks noGrp="1"/>
          </p:cNvSpPr>
          <p:nvPr/>
        </p:nvSpPr>
        <p:spPr>
          <a:xfrm>
            <a:off x="242094" y="471964"/>
            <a:ext cx="6969919" cy="531019"/>
          </a:xfrm>
          <a:prstGeom prst="rect">
            <a:avLst/>
          </a:prstGeom>
          <a:solidFill>
            <a:srgbClr val="FFFF00"/>
          </a:solidFill>
          <a:ln w="19050">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3</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、十一届三中全会</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改革开放</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历史性决策</a:t>
            </a:r>
            <a:endPar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sym typeface="+mn-ea"/>
            </a:endParaRPr>
          </a:p>
        </p:txBody>
      </p:sp>
      <p:pic>
        <p:nvPicPr>
          <p:cNvPr id="3" name="图片 2"/>
          <p:cNvPicPr>
            <a:picLocks noChangeAspect="1"/>
          </p:cNvPicPr>
          <p:nvPr/>
        </p:nvPicPr>
        <p:blipFill>
          <a:blip r:embed="rId2"/>
          <a:stretch>
            <a:fillRect/>
          </a:stretch>
        </p:blipFill>
        <p:spPr>
          <a:xfrm>
            <a:off x="3534728" y="2773680"/>
            <a:ext cx="5046345" cy="2285524"/>
          </a:xfrm>
          <a:prstGeom prst="rect">
            <a:avLst/>
          </a:prstGeom>
        </p:spPr>
      </p:pic>
      <p:pic>
        <p:nvPicPr>
          <p:cNvPr id="4" name="图片 3"/>
          <p:cNvPicPr>
            <a:picLocks noChangeAspect="1"/>
          </p:cNvPicPr>
          <p:nvPr/>
        </p:nvPicPr>
        <p:blipFill>
          <a:blip r:embed="rId3"/>
          <a:stretch>
            <a:fillRect/>
          </a:stretch>
        </p:blipFill>
        <p:spPr>
          <a:xfrm>
            <a:off x="330200" y="1179830"/>
            <a:ext cx="3081655" cy="2247900"/>
          </a:xfrm>
          <a:prstGeom prst="rect">
            <a:avLst/>
          </a:prstGeom>
        </p:spPr>
      </p:pic>
      <p:sp>
        <p:nvSpPr>
          <p:cNvPr id="5" name="文本框 4"/>
          <p:cNvSpPr txBox="1"/>
          <p:nvPr/>
        </p:nvSpPr>
        <p:spPr>
          <a:xfrm>
            <a:off x="3412490" y="1288098"/>
            <a:ext cx="5292090" cy="1198880"/>
          </a:xfrm>
          <a:prstGeom prst="rect">
            <a:avLst/>
          </a:prstGeom>
          <a:noFill/>
        </p:spPr>
        <p:txBody>
          <a:bodyPr wrap="square" rtlCol="0">
            <a:spAutoFit/>
          </a:bodyPr>
          <a:lstStyle/>
          <a:p>
            <a:r>
              <a:rPr lang="en-US" altLang="zh-CN" sz="1800" b="1">
                <a:latin typeface="黑体" panose="02010609060101010101" pitchFamily="2" charset="-122"/>
                <a:ea typeface="黑体" panose="02010609060101010101" pitchFamily="2" charset="-122"/>
                <a:cs typeface="黑体" panose="02010609060101010101" pitchFamily="2" charset="-122"/>
              </a:rPr>
              <a:t>    1978</a:t>
            </a:r>
            <a:r>
              <a:rPr lang="zh-CN" altLang="en-US" sz="1800" b="1">
                <a:latin typeface="黑体" panose="02010609060101010101" pitchFamily="2" charset="-122"/>
                <a:ea typeface="黑体" panose="02010609060101010101" pitchFamily="2" charset="-122"/>
                <a:cs typeface="黑体" panose="02010609060101010101" pitchFamily="2" charset="-122"/>
              </a:rPr>
              <a:t>年</a:t>
            </a:r>
            <a:r>
              <a:rPr lang="en-US" altLang="zh-CN" sz="1800" b="1">
                <a:latin typeface="黑体" panose="02010609060101010101" pitchFamily="2" charset="-122"/>
                <a:ea typeface="黑体" panose="02010609060101010101" pitchFamily="2" charset="-122"/>
                <a:cs typeface="黑体" panose="02010609060101010101" pitchFamily="2" charset="-122"/>
              </a:rPr>
              <a:t>12</a:t>
            </a:r>
            <a:r>
              <a:rPr lang="zh-CN" altLang="en-US" sz="1800" b="1">
                <a:latin typeface="黑体" panose="02010609060101010101" pitchFamily="2" charset="-122"/>
                <a:ea typeface="黑体" panose="02010609060101010101" pitchFamily="2" charset="-122"/>
                <a:cs typeface="黑体" panose="02010609060101010101" pitchFamily="2" charset="-122"/>
              </a:rPr>
              <a:t>月，中共十一届三中全会召开，以邓小平为代表的中国共产党人决定停止</a:t>
            </a:r>
            <a:r>
              <a:rPr lang="en-US" altLang="zh-CN" sz="1800" b="1">
                <a:latin typeface="黑体" panose="02010609060101010101" pitchFamily="2" charset="-122"/>
                <a:ea typeface="黑体" panose="02010609060101010101" pitchFamily="2" charset="-122"/>
                <a:cs typeface="黑体" panose="02010609060101010101" pitchFamily="2" charset="-122"/>
              </a:rPr>
              <a:t>“</a:t>
            </a:r>
            <a:r>
              <a:rPr lang="zh-CN" altLang="en-US" sz="1800" b="1">
                <a:latin typeface="黑体" panose="02010609060101010101" pitchFamily="2" charset="-122"/>
                <a:ea typeface="黑体" panose="02010609060101010101" pitchFamily="2" charset="-122"/>
                <a:cs typeface="黑体" panose="02010609060101010101" pitchFamily="2" charset="-122"/>
              </a:rPr>
              <a:t>以阶级斗争为纲</a:t>
            </a:r>
            <a:r>
              <a:rPr lang="en-US" altLang="zh-CN" sz="1800" b="1">
                <a:latin typeface="黑体" panose="02010609060101010101" pitchFamily="2" charset="-122"/>
                <a:ea typeface="黑体" panose="02010609060101010101" pitchFamily="2" charset="-122"/>
                <a:cs typeface="黑体" panose="02010609060101010101" pitchFamily="2" charset="-122"/>
              </a:rPr>
              <a:t>”</a:t>
            </a:r>
            <a:r>
              <a:rPr lang="zh-CN" altLang="en-US" sz="1800" b="1">
                <a:latin typeface="黑体" panose="02010609060101010101" pitchFamily="2" charset="-122"/>
                <a:ea typeface="黑体" panose="02010609060101010101" pitchFamily="2" charset="-122"/>
                <a:cs typeface="黑体" panose="02010609060101010101" pitchFamily="2" charset="-122"/>
              </a:rPr>
              <a:t>的错误做法，做出把党和国家工作的中心转移到经济建设上来，实行改革开放的历史性决策。</a:t>
            </a:r>
            <a:endParaRPr lang="zh-CN" altLang="en-US" sz="1800" b="1">
              <a:latin typeface="黑体" panose="02010609060101010101" pitchFamily="2" charset="-122"/>
              <a:ea typeface="黑体" panose="02010609060101010101" pitchFamily="2" charset="-122"/>
              <a:cs typeface="黑体" panose="02010609060101010101" pitchFamily="2" charset="-122"/>
            </a:endParaRPr>
          </a:p>
        </p:txBody>
      </p:sp>
      <p:sp>
        <p:nvSpPr>
          <p:cNvPr id="6" name="文本框 5"/>
          <p:cNvSpPr txBox="1"/>
          <p:nvPr/>
        </p:nvSpPr>
        <p:spPr>
          <a:xfrm>
            <a:off x="426085" y="3605530"/>
            <a:ext cx="2803525" cy="1476375"/>
          </a:xfrm>
          <a:prstGeom prst="rect">
            <a:avLst/>
          </a:prstGeom>
          <a:solidFill>
            <a:schemeClr val="bg1">
              <a:lumMod val="85000"/>
            </a:schemeClr>
          </a:solidFill>
          <a:effectLst>
            <a:innerShdw blurRad="114300">
              <a:prstClr val="black"/>
            </a:innerShdw>
          </a:effectLst>
        </p:spPr>
        <p:txBody>
          <a:bodyPr wrap="square" rtlCol="0">
            <a:spAutoFit/>
          </a:bodyPr>
          <a:lstStyle/>
          <a:p>
            <a:r>
              <a:rPr lang="en-US" altLang="zh-CN" sz="1800" b="1">
                <a:latin typeface="楷体" panose="02010609060101010101" pitchFamily="49" charset="-122"/>
                <a:ea typeface="楷体" panose="02010609060101010101" pitchFamily="49" charset="-122"/>
                <a:cs typeface="楷体" panose="02010609060101010101" pitchFamily="49" charset="-122"/>
              </a:rPr>
              <a:t>    </a:t>
            </a:r>
            <a:r>
              <a:rPr lang="zh-CN" altLang="en-US" sz="1800" b="1">
                <a:latin typeface="楷体" panose="02010609060101010101" pitchFamily="49" charset="-122"/>
                <a:ea typeface="楷体" panose="02010609060101010101" pitchFamily="49" charset="-122"/>
                <a:cs typeface="楷体" panose="02010609060101010101" pitchFamily="49" charset="-122"/>
              </a:rPr>
              <a:t>党的十一届三中全会是划时代的，开启了改革开放和社会主义现代化建设的历史新时期。</a:t>
            </a:r>
            <a:endParaRPr lang="zh-CN" altLang="en-US" sz="1800" b="1">
              <a:latin typeface="楷体" panose="02010609060101010101" pitchFamily="49" charset="-122"/>
              <a:ea typeface="楷体" panose="02010609060101010101" pitchFamily="49" charset="-122"/>
              <a:cs typeface="楷体" panose="02010609060101010101" pitchFamily="49" charset="-122"/>
            </a:endParaRPr>
          </a:p>
          <a:p>
            <a:r>
              <a:rPr lang="en-US" altLang="zh-CN" sz="1800" b="1">
                <a:latin typeface="楷体" panose="02010609060101010101" pitchFamily="49" charset="-122"/>
                <a:ea typeface="楷体" panose="02010609060101010101" pitchFamily="49" charset="-122"/>
                <a:cs typeface="楷体" panose="02010609060101010101" pitchFamily="49" charset="-122"/>
              </a:rPr>
              <a:t>           ——</a:t>
            </a:r>
            <a:r>
              <a:rPr lang="zh-CN" altLang="en-US" sz="1800" b="1">
                <a:latin typeface="楷体" panose="02010609060101010101" pitchFamily="49" charset="-122"/>
                <a:ea typeface="楷体" panose="02010609060101010101" pitchFamily="49" charset="-122"/>
                <a:cs typeface="楷体" panose="02010609060101010101" pitchFamily="49" charset="-122"/>
              </a:rPr>
              <a:t>习近平</a:t>
            </a:r>
            <a:endParaRPr lang="zh-CN" altLang="en-US" sz="1800" b="1">
              <a:latin typeface="楷体" panose="02010609060101010101" pitchFamily="49" charset="-122"/>
              <a:ea typeface="楷体" panose="02010609060101010101" pitchFamily="49" charset="-122"/>
              <a:cs typeface="楷体" panose="02010609060101010101" pitchFamily="49" charset="-122"/>
            </a:endParaRPr>
          </a:p>
        </p:txBody>
      </p:sp>
      <p:sp>
        <p:nvSpPr>
          <p:cNvPr id="8" name="流程图: 可选过程 7"/>
          <p:cNvSpPr/>
          <p:nvPr/>
        </p:nvSpPr>
        <p:spPr>
          <a:xfrm>
            <a:off x="241935" y="5339715"/>
            <a:ext cx="8573770" cy="755650"/>
          </a:xfrm>
          <a:prstGeom prst="flowChartAlternateProcess">
            <a:avLst/>
          </a:prstGeom>
          <a:solidFill>
            <a:schemeClr val="bg1">
              <a:lumMod val="85000"/>
            </a:schemeClr>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zh-CN" altLang="en-US" sz="2100" b="1">
                <a:solidFill>
                  <a:schemeClr val="tx1"/>
                </a:solidFill>
                <a:sym typeface="+mn-ea"/>
              </a:rPr>
              <a:t>探究：为什么说十一届三中全会在中国特色社会主义现代化建设事业中具有划时代的重大意义？</a:t>
            </a:r>
            <a:endParaRPr lang="zh-CN" altLang="en-US" sz="2100" b="1">
              <a:solidFill>
                <a:schemeClr val="tx1"/>
              </a:solidFill>
              <a:sym typeface="+mn-ea"/>
            </a:endParaRPr>
          </a:p>
        </p:txBody>
      </p:sp>
    </p:spTree>
  </p:cSld>
  <p:clrMapOvr>
    <a:masterClrMapping/>
  </p:clrMapOvr>
  <p:transition/>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4" name="标题 3"/>
          <p:cNvSpPr>
            <a:spLocks noGrp="1"/>
          </p:cNvSpPr>
          <p:nvPr/>
        </p:nvSpPr>
        <p:spPr>
          <a:xfrm>
            <a:off x="311309" y="313214"/>
            <a:ext cx="7261860" cy="531019"/>
          </a:xfrm>
          <a:prstGeom prst="rect">
            <a:avLst/>
          </a:prstGeom>
          <a:solidFill>
            <a:srgbClr val="FFFF00"/>
          </a:solidFill>
          <a:ln w="19050">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4</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、中共十八大</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全面深化改革</a:t>
            </a:r>
            <a:endPar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6" name="文本框 5"/>
          <p:cNvSpPr txBox="1"/>
          <p:nvPr/>
        </p:nvSpPr>
        <p:spPr>
          <a:xfrm>
            <a:off x="488156" y="952341"/>
            <a:ext cx="8166735" cy="1938020"/>
          </a:xfrm>
          <a:prstGeom prst="rect">
            <a:avLst/>
          </a:prstGeom>
          <a:noFill/>
        </p:spPr>
        <p:txBody>
          <a:bodyPr wrap="square" rtlCol="0" anchor="t">
            <a:spAutoFit/>
          </a:bodyPr>
          <a:lstStyle/>
          <a:p>
            <a:r>
              <a:rPr lang="en-US" altLang="zh-CN" sz="1800" b="1">
                <a:latin typeface="宋体" panose="02010600030101010101" pitchFamily="2" charset="-122"/>
                <a:ea typeface="宋体" panose="02010600030101010101" pitchFamily="2" charset="-122"/>
                <a:cs typeface="宋体" panose="02010600030101010101" pitchFamily="2" charset="-122"/>
              </a:rPr>
              <a:t>    </a:t>
            </a:r>
            <a:r>
              <a:rPr lang="zh-CN" altLang="en-US" sz="2400" b="1">
                <a:latin typeface="宋体" panose="02010600030101010101" pitchFamily="2" charset="-122"/>
                <a:ea typeface="宋体" panose="02010600030101010101" pitchFamily="2" charset="-122"/>
                <a:cs typeface="宋体" panose="02010600030101010101" pitchFamily="2" charset="-122"/>
              </a:rPr>
              <a:t>2012年11月，中国共产党第十八次全国代表大会召开。大会确定了全面建成小康社会和全面深化改革开放的目标。次年，中共十八届三中全会召开，对全面深化改革作出总部署、总动员，提出完善和发展中国特色社会主义制度、推进国家治理体系和治理能力现代化的全面深化改革总目标。</a:t>
            </a:r>
            <a:endParaRPr lang="zh-CN" altLang="en-US" sz="2400" b="1">
              <a:latin typeface="宋体" pitchFamily="2" charset="-122"/>
              <a:ea typeface="宋体" panose="02010600030101010101" pitchFamily="2" charset="-122"/>
              <a:cs typeface="宋体" panose="02010600030101010101" pitchFamily="2" charset="-122"/>
            </a:endParaRPr>
          </a:p>
        </p:txBody>
      </p:sp>
      <p:sp>
        <p:nvSpPr>
          <p:cNvPr id="7" name="文本框 6"/>
          <p:cNvSpPr txBox="1"/>
          <p:nvPr/>
        </p:nvSpPr>
        <p:spPr>
          <a:xfrm>
            <a:off x="4812030" y="2824480"/>
            <a:ext cx="4142105" cy="4154170"/>
          </a:xfrm>
          <a:prstGeom prst="rect">
            <a:avLst/>
          </a:prstGeom>
          <a:solidFill>
            <a:schemeClr val="bg1">
              <a:lumMod val="85000"/>
            </a:schemeClr>
          </a:solidFill>
        </p:spPr>
        <p:txBody>
          <a:bodyPr wrap="square" rtlCol="0" anchor="t">
            <a:spAutoFit/>
          </a:bodyPr>
          <a:lstStyle/>
          <a:p>
            <a:r>
              <a:rPr lang="en-US" altLang="zh-CN" sz="1800">
                <a:latin typeface="黑体" panose="02010609060101010101" pitchFamily="2" charset="-122"/>
                <a:ea typeface="黑体" panose="02010609060101010101" pitchFamily="2" charset="-122"/>
                <a:cs typeface="黑体" panose="02010609060101010101" pitchFamily="2" charset="-122"/>
              </a:rPr>
              <a:t>    </a:t>
            </a:r>
            <a:r>
              <a:rPr lang="zh-CN" altLang="en-US" sz="2400" b="1">
                <a:latin typeface="黑体" panose="02010609060101010101" pitchFamily="2" charset="-122"/>
                <a:ea typeface="黑体" panose="02010609060101010101" pitchFamily="2" charset="-122"/>
                <a:cs typeface="黑体" panose="02010609060101010101" pitchFamily="2" charset="-122"/>
              </a:rPr>
              <a:t>国家治理体系和治理能力是一个国家的制度和制度执行能力的集中体现，两者相辅相成，单靠哪一个治理国家都不行。</a:t>
            </a:r>
            <a:endParaRPr lang="zh-CN" altLang="en-US" sz="2400" b="1">
              <a:latin typeface="黑体" panose="02010609060101010101" pitchFamily="2" charset="-122"/>
              <a:ea typeface="黑体" panose="02010609060101010101" pitchFamily="2" charset="-122"/>
              <a:cs typeface="黑体" panose="02010609060101010101" pitchFamily="2" charset="-122"/>
            </a:endParaRPr>
          </a:p>
          <a:p>
            <a:endParaRPr lang="zh-CN" altLang="en-US" sz="2400" b="1">
              <a:latin typeface="黑体" panose="02010609060101010101" pitchFamily="2" charset="-122"/>
              <a:ea typeface="黑体" panose="02010609060101010101" pitchFamily="2" charset="-122"/>
              <a:cs typeface="黑体" panose="02010609060101010101" pitchFamily="2" charset="-122"/>
            </a:endParaRPr>
          </a:p>
          <a:p>
            <a:r>
              <a:rPr lang="zh-CN" altLang="en-US" sz="2400" b="1">
                <a:latin typeface="黑体" panose="02010609060101010101" pitchFamily="2" charset="-122"/>
                <a:ea typeface="黑体" panose="02010609060101010101" pitchFamily="2" charset="-122"/>
                <a:cs typeface="黑体" panose="02010609060101010101" pitchFamily="2" charset="-122"/>
              </a:rPr>
              <a:t>　　</a:t>
            </a:r>
            <a:r>
              <a:rPr lang="zh-CN" altLang="en-US" sz="2400" b="1">
                <a:latin typeface="楷体" panose="02010609060101010101" pitchFamily="49" charset="-122"/>
                <a:ea typeface="楷体" panose="02010609060101010101" pitchFamily="49" charset="-122"/>
                <a:cs typeface="楷体" panose="02010609060101010101" pitchFamily="49" charset="-122"/>
              </a:rPr>
              <a:t>——2014年2月17日，习近平在省部级主要领导干部学习贯彻十八届三中全会精神全面深化改革专题研讨班上的讲话</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p:txBody>
      </p:sp>
      <p:pic>
        <p:nvPicPr>
          <p:cNvPr id="2" name="图片 1"/>
          <p:cNvPicPr>
            <a:picLocks noChangeAspect="1"/>
          </p:cNvPicPr>
          <p:nvPr/>
        </p:nvPicPr>
        <p:blipFill>
          <a:blip r:embed="rId2"/>
          <a:stretch>
            <a:fillRect/>
          </a:stretch>
        </p:blipFill>
        <p:spPr>
          <a:xfrm>
            <a:off x="310833" y="3262948"/>
            <a:ext cx="4299585" cy="2837974"/>
          </a:xfrm>
          <a:prstGeom prst="rect">
            <a:avLst/>
          </a:prstGeom>
          <a:effectLst>
            <a:outerShdw blurRad="63500" sx="102000" sy="102000" algn="ctr" rotWithShape="0">
              <a:prstClr val="black">
                <a:alpha val="40000"/>
              </a:prstClr>
            </a:outerShdw>
          </a:effectLst>
        </p:spPr>
      </p:pic>
    </p:spTree>
  </p:cSld>
  <p:clrMapOvr>
    <a:masterClrMapping/>
  </p:clrMapOvr>
  <p:transition/>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4" name="标题 3"/>
          <p:cNvSpPr>
            <a:spLocks noGrp="1"/>
          </p:cNvSpPr>
          <p:nvPr/>
        </p:nvSpPr>
        <p:spPr>
          <a:xfrm>
            <a:off x="538480" y="453390"/>
            <a:ext cx="5173345" cy="530860"/>
          </a:xfrm>
          <a:prstGeom prst="rect">
            <a:avLst/>
          </a:prstGeom>
          <a:solidFill>
            <a:srgbClr val="FFFF00"/>
          </a:solidFill>
          <a:ln w="19050">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5</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、中共十九大</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谱写新篇章</a:t>
            </a:r>
            <a:endPar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8" name="文本框 7"/>
          <p:cNvSpPr txBox="1"/>
          <p:nvPr/>
        </p:nvSpPr>
        <p:spPr>
          <a:xfrm>
            <a:off x="448151" y="1577816"/>
            <a:ext cx="8302943" cy="1198880"/>
          </a:xfrm>
          <a:prstGeom prst="rect">
            <a:avLst/>
          </a:prstGeom>
          <a:noFill/>
        </p:spPr>
        <p:txBody>
          <a:bodyPr wrap="square" rtlCol="0" anchor="t">
            <a:spAutoFit/>
          </a:bodyPr>
          <a:lstStyle/>
          <a:p>
            <a:r>
              <a:rPr lang="en-US" altLang="zh-CN" sz="1800" b="1">
                <a:latin typeface="黑体" panose="02010609060101010101" pitchFamily="2" charset="-122"/>
                <a:ea typeface="黑体" panose="02010609060101010101" pitchFamily="2" charset="-122"/>
                <a:cs typeface="黑体" panose="02010609060101010101" pitchFamily="2" charset="-122"/>
              </a:rPr>
              <a:t>    </a:t>
            </a:r>
            <a:r>
              <a:rPr lang="zh-CN" altLang="en-US" sz="1800" b="1">
                <a:latin typeface="黑体" panose="02010609060101010101" pitchFamily="2" charset="-122"/>
                <a:ea typeface="黑体" panose="02010609060101010101" pitchFamily="2" charset="-122"/>
                <a:cs typeface="黑体" panose="02010609060101010101" pitchFamily="2" charset="-122"/>
              </a:rPr>
              <a:t>2017年10月，中国共产党第十九次全国代表大会召开，指出中国特色社会主义进入了新时代。中共十九大将全面深化改革总目标列为习近平新时代中国特色社会主义思想的重要内容并载人党章。经过长期的努力，国家重要领域和关键环节改革取得显著成效，基础性制度体系基本形成。</a:t>
            </a:r>
            <a:endParaRPr lang="zh-CN" altLang="en-US" sz="1800" b="1">
              <a:latin typeface="黑体" panose="02010609060101010101" pitchFamily="2" charset="-122"/>
              <a:ea typeface="黑体" panose="02010609060101010101" pitchFamily="2" charset="-122"/>
              <a:cs typeface="黑体" panose="02010609060101010101" pitchFamily="2" charset="-122"/>
            </a:endParaRPr>
          </a:p>
        </p:txBody>
      </p:sp>
      <p:pic>
        <p:nvPicPr>
          <p:cNvPr id="2" name="图片 1"/>
          <p:cNvPicPr>
            <a:picLocks noChangeAspect="1"/>
          </p:cNvPicPr>
          <p:nvPr/>
        </p:nvPicPr>
        <p:blipFill>
          <a:blip r:embed="rId2"/>
          <a:stretch>
            <a:fillRect/>
          </a:stretch>
        </p:blipFill>
        <p:spPr>
          <a:xfrm>
            <a:off x="538639" y="2814638"/>
            <a:ext cx="3804761" cy="2832735"/>
          </a:xfrm>
          <a:prstGeom prst="rect">
            <a:avLst/>
          </a:prstGeom>
          <a:effectLst>
            <a:outerShdw blurRad="63500" sx="102000" sy="102000" algn="ctr" rotWithShape="0">
              <a:prstClr val="black">
                <a:alpha val="40000"/>
              </a:prstClr>
            </a:outerShdw>
          </a:effectLst>
        </p:spPr>
      </p:pic>
      <p:sp>
        <p:nvSpPr>
          <p:cNvPr id="6" name="文本框 5"/>
          <p:cNvSpPr txBox="1"/>
          <p:nvPr/>
        </p:nvSpPr>
        <p:spPr>
          <a:xfrm>
            <a:off x="4535329" y="2814638"/>
            <a:ext cx="4247198" cy="2861310"/>
          </a:xfrm>
          <a:prstGeom prst="rect">
            <a:avLst/>
          </a:prstGeom>
          <a:solidFill>
            <a:schemeClr val="bg1">
              <a:lumMod val="85000"/>
            </a:schemeClr>
          </a:solidFill>
        </p:spPr>
        <p:txBody>
          <a:bodyPr wrap="square" rtlCol="0">
            <a:spAutoFit/>
          </a:bodyPr>
          <a:lstStyle/>
          <a:p>
            <a:r>
              <a:rPr lang="en-US" altLang="zh-CN" sz="2100">
                <a:latin typeface="黑体" panose="02010609060101010101" pitchFamily="2" charset="-122"/>
                <a:ea typeface="黑体" panose="02010609060101010101" pitchFamily="2" charset="-122"/>
                <a:cs typeface="黑体" panose="02010609060101010101" pitchFamily="2" charset="-122"/>
              </a:rPr>
              <a:t>    </a:t>
            </a:r>
            <a:r>
              <a:rPr lang="zh-CN" altLang="en-US" sz="2100" b="1">
                <a:solidFill>
                  <a:schemeClr val="tx1"/>
                </a:solidFill>
                <a:latin typeface="黑体" panose="02010609060101010101" pitchFamily="2" charset="-122"/>
                <a:ea typeface="黑体" panose="02010609060101010101" pitchFamily="2" charset="-122"/>
                <a:cs typeface="黑体" panose="02010609060101010101" pitchFamily="2" charset="-122"/>
              </a:rPr>
              <a:t>从全面建成小康社会到基本实现现代化，再到全面建成社会主义现代化强国，是新时代中国特色社会主义发展的战略安排。我们要坚韧不拔，锲而不舍，奋力谱写社会主义现代化新征程的壮丽篇章！</a:t>
            </a:r>
            <a:endParaRPr lang="zh-CN" altLang="en-US" sz="2100" b="1">
              <a:solidFill>
                <a:schemeClr val="tx1"/>
              </a:solidFill>
              <a:latin typeface="黑体" panose="02010609060101010101" pitchFamily="2" charset="-122"/>
              <a:ea typeface="黑体" panose="02010609060101010101" pitchFamily="2" charset="-122"/>
              <a:cs typeface="黑体" panose="02010609060101010101" pitchFamily="2" charset="-122"/>
            </a:endParaRPr>
          </a:p>
          <a:p>
            <a:r>
              <a:rPr lang="en-US" altLang="zh-CN" sz="1800" b="1">
                <a:solidFill>
                  <a:schemeClr val="tx1"/>
                </a:solidFill>
                <a:latin typeface="黑体" panose="02010609060101010101" pitchFamily="2" charset="-122"/>
                <a:ea typeface="黑体" panose="02010609060101010101" pitchFamily="2" charset="-122"/>
                <a:cs typeface="黑体" panose="02010609060101010101" pitchFamily="2" charset="-122"/>
              </a:rPr>
              <a:t> </a:t>
            </a:r>
            <a:endParaRPr lang="en-US" altLang="zh-CN" sz="1800" b="1">
              <a:solidFill>
                <a:schemeClr val="tx1"/>
              </a:solidFill>
              <a:latin typeface="黑体" panose="02010609060101010101" pitchFamily="2" charset="-122"/>
              <a:ea typeface="黑体" panose="02010609060101010101" pitchFamily="2" charset="-122"/>
              <a:cs typeface="黑体" panose="02010609060101010101" pitchFamily="2" charset="-122"/>
            </a:endParaRPr>
          </a:p>
          <a:p>
            <a:r>
              <a:rPr lang="en-US" altLang="zh-CN" sz="1800" b="1">
                <a:solidFill>
                  <a:schemeClr val="tx1"/>
                </a:solidFill>
                <a:latin typeface="黑体" panose="02010609060101010101" pitchFamily="2" charset="-122"/>
                <a:ea typeface="黑体" panose="02010609060101010101" pitchFamily="2" charset="-122"/>
                <a:cs typeface="黑体" panose="02010609060101010101" pitchFamily="2" charset="-122"/>
              </a:rPr>
              <a:t> </a:t>
            </a:r>
            <a:r>
              <a:rPr lang="en-US" altLang="zh-CN" sz="1800" b="1">
                <a:solidFill>
                  <a:schemeClr val="tx1"/>
                </a:solidFill>
                <a:latin typeface="楷体" panose="02010609060101010101" pitchFamily="49" charset="-122"/>
                <a:ea typeface="楷体" panose="02010609060101010101" pitchFamily="49" charset="-122"/>
                <a:cs typeface="楷体" panose="02010609060101010101" pitchFamily="49" charset="-122"/>
              </a:rPr>
              <a:t> ——2017</a:t>
            </a:r>
            <a:r>
              <a:rPr lang="zh-CN" altLang="en-US" sz="1800" b="1">
                <a:solidFill>
                  <a:schemeClr val="tx1"/>
                </a:solidFill>
                <a:latin typeface="楷体" panose="02010609060101010101" pitchFamily="49" charset="-122"/>
                <a:ea typeface="楷体" panose="02010609060101010101" pitchFamily="49" charset="-122"/>
                <a:cs typeface="楷体" panose="02010609060101010101" pitchFamily="49" charset="-122"/>
              </a:rPr>
              <a:t>年</a:t>
            </a:r>
            <a:r>
              <a:rPr lang="en-US" altLang="zh-CN" sz="1800" b="1">
                <a:solidFill>
                  <a:schemeClr val="tx1"/>
                </a:solidFill>
                <a:latin typeface="楷体" panose="02010609060101010101" pitchFamily="49" charset="-122"/>
                <a:ea typeface="楷体" panose="02010609060101010101" pitchFamily="49" charset="-122"/>
                <a:cs typeface="楷体" panose="02010609060101010101" pitchFamily="49" charset="-122"/>
              </a:rPr>
              <a:t>10</a:t>
            </a:r>
            <a:r>
              <a:rPr lang="zh-CN" altLang="en-US" sz="1800" b="1">
                <a:solidFill>
                  <a:schemeClr val="tx1"/>
                </a:solidFill>
                <a:latin typeface="楷体" panose="02010609060101010101" pitchFamily="49" charset="-122"/>
                <a:ea typeface="楷体" panose="02010609060101010101" pitchFamily="49" charset="-122"/>
                <a:cs typeface="楷体" panose="02010609060101010101" pitchFamily="49" charset="-122"/>
              </a:rPr>
              <a:t>月</a:t>
            </a:r>
            <a:r>
              <a:rPr lang="en-US" altLang="zh-CN" sz="1800" b="1">
                <a:solidFill>
                  <a:schemeClr val="tx1"/>
                </a:solidFill>
                <a:latin typeface="楷体" panose="02010609060101010101" pitchFamily="49" charset="-122"/>
                <a:ea typeface="楷体" panose="02010609060101010101" pitchFamily="49" charset="-122"/>
                <a:cs typeface="楷体" panose="02010609060101010101" pitchFamily="49" charset="-122"/>
              </a:rPr>
              <a:t>18</a:t>
            </a:r>
            <a:r>
              <a:rPr lang="zh-CN" altLang="en-US" sz="1800" b="1">
                <a:solidFill>
                  <a:schemeClr val="tx1"/>
                </a:solidFill>
                <a:latin typeface="楷体" panose="02010609060101010101" pitchFamily="49" charset="-122"/>
                <a:ea typeface="楷体" panose="02010609060101010101" pitchFamily="49" charset="-122"/>
                <a:cs typeface="楷体" panose="02010609060101010101" pitchFamily="49" charset="-122"/>
              </a:rPr>
              <a:t>日，习近平在中国共产党第十九次全国代表大会上的报告</a:t>
            </a:r>
            <a:endParaRPr lang="zh-CN" altLang="en-US" sz="180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transition/>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4" name="标题 3"/>
          <p:cNvSpPr>
            <a:spLocks noGrp="1"/>
          </p:cNvSpPr>
          <p:nvPr/>
        </p:nvSpPr>
        <p:spPr>
          <a:xfrm>
            <a:off x="162084" y="383064"/>
            <a:ext cx="7434263" cy="531019"/>
          </a:xfrm>
          <a:prstGeom prst="rect">
            <a:avLst/>
          </a:prstGeom>
          <a:solidFill>
            <a:srgbClr val="FFFF00"/>
          </a:solidFill>
          <a:ln w="19050">
            <a:solidFill>
              <a:srgbClr val="FF0000">
                <a:alpha val="97000"/>
              </a:srgbClr>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6</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、十九届四中全会</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迈进新时代</a:t>
            </a:r>
            <a:endPar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5" name="文本框 4"/>
          <p:cNvSpPr txBox="1"/>
          <p:nvPr/>
        </p:nvSpPr>
        <p:spPr>
          <a:xfrm>
            <a:off x="4481513" y="2048828"/>
            <a:ext cx="4352925" cy="2258695"/>
          </a:xfrm>
          <a:prstGeom prst="rect">
            <a:avLst/>
          </a:prstGeom>
          <a:noFill/>
        </p:spPr>
        <p:txBody>
          <a:bodyPr wrap="square" rtlCol="0" anchor="t">
            <a:spAutoFit/>
          </a:bodyPr>
          <a:lstStyle/>
          <a:p>
            <a:pPr fontAlgn="auto">
              <a:lnSpc>
                <a:spcPts val="3380"/>
              </a:lnSpc>
            </a:pPr>
            <a:r>
              <a:rPr lang="en-US" altLang="zh-CN" sz="1800" b="1">
                <a:latin typeface="黑体" panose="02010609060101010101" pitchFamily="2" charset="-122"/>
                <a:ea typeface="黑体" panose="02010609060101010101" pitchFamily="2" charset="-122"/>
                <a:cs typeface="黑体" panose="02010609060101010101" pitchFamily="2" charset="-122"/>
              </a:rPr>
              <a:t>    2019</a:t>
            </a:r>
            <a:r>
              <a:rPr lang="zh-CN" altLang="en-US" sz="1800" b="1">
                <a:latin typeface="黑体" panose="02010609060101010101" pitchFamily="2" charset="-122"/>
                <a:ea typeface="黑体" panose="02010609060101010101" pitchFamily="2" charset="-122"/>
                <a:cs typeface="黑体" panose="02010609060101010101" pitchFamily="2" charset="-122"/>
              </a:rPr>
              <a:t>年</a:t>
            </a:r>
            <a:r>
              <a:rPr lang="en-US" altLang="zh-CN" sz="1800" b="1">
                <a:latin typeface="黑体" panose="02010609060101010101" pitchFamily="2" charset="-122"/>
                <a:ea typeface="黑体" panose="02010609060101010101" pitchFamily="2" charset="-122"/>
                <a:cs typeface="黑体" panose="02010609060101010101" pitchFamily="2" charset="-122"/>
              </a:rPr>
              <a:t>10</a:t>
            </a:r>
            <a:r>
              <a:rPr lang="zh-CN" altLang="en-US" sz="1800" b="1">
                <a:latin typeface="黑体" panose="02010609060101010101" pitchFamily="2" charset="-122"/>
                <a:ea typeface="黑体" panose="02010609060101010101" pitchFamily="2" charset="-122"/>
                <a:cs typeface="黑体" panose="02010609060101010101" pitchFamily="2" charset="-122"/>
              </a:rPr>
              <a:t>月，中共十九届四中全会召开，对新时代全面深化改革工作进一步作出部署。中共中央提出坚持和完善中国特色社会主义制度、推进国家治理体系和治理能力现代化的总体目标。</a:t>
            </a:r>
            <a:endParaRPr lang="zh-CN" altLang="en-US" sz="1800" b="1">
              <a:latin typeface="黑体" panose="02010609060101010101" pitchFamily="2" charset="-122"/>
              <a:ea typeface="黑体" panose="02010609060101010101" pitchFamily="2" charset="-122"/>
              <a:cs typeface="黑体" panose="02010609060101010101" pitchFamily="2" charset="-122"/>
            </a:endParaRPr>
          </a:p>
        </p:txBody>
      </p:sp>
      <p:sp>
        <p:nvSpPr>
          <p:cNvPr id="6" name="矩形 5"/>
          <p:cNvSpPr/>
          <p:nvPr/>
        </p:nvSpPr>
        <p:spPr>
          <a:xfrm>
            <a:off x="5131594" y="1530668"/>
            <a:ext cx="481965" cy="401479"/>
          </a:xfrm>
          <a:prstGeom prst="rect">
            <a:avLst/>
          </a:prstGeom>
          <a:gradFill>
            <a:gsLst>
              <a:gs pos="0">
                <a:srgbClr val="FE4444"/>
              </a:gs>
              <a:gs pos="100000">
                <a:srgbClr val="832B2B"/>
              </a:gs>
            </a:gsLst>
            <a:lin ang="5400000" scaled="0"/>
          </a:gradFill>
          <a:ln w="28575" cmpd="sng">
            <a:solidFill>
              <a:schemeClr val="bg1">
                <a:lumMod val="8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主</a:t>
            </a:r>
            <a:endParaRPr lang="zh-CN" altLang="en-US" sz="2400" b="1"/>
          </a:p>
        </p:txBody>
      </p:sp>
      <p:sp>
        <p:nvSpPr>
          <p:cNvPr id="7" name="矩形 6"/>
          <p:cNvSpPr/>
          <p:nvPr/>
        </p:nvSpPr>
        <p:spPr>
          <a:xfrm>
            <a:off x="6029801" y="1530668"/>
            <a:ext cx="481965" cy="401479"/>
          </a:xfrm>
          <a:prstGeom prst="rect">
            <a:avLst/>
          </a:prstGeom>
          <a:gradFill>
            <a:gsLst>
              <a:gs pos="0">
                <a:srgbClr val="FE4444"/>
              </a:gs>
              <a:gs pos="100000">
                <a:srgbClr val="832B2B"/>
              </a:gs>
            </a:gsLst>
            <a:lin ang="5400000" scaled="0"/>
          </a:gradFill>
          <a:ln w="28575" cmpd="sng">
            <a:solidFill>
              <a:schemeClr val="bg1">
                <a:lumMod val="8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要</a:t>
            </a:r>
            <a:endParaRPr lang="zh-CN" altLang="en-US" sz="2400" b="1"/>
          </a:p>
        </p:txBody>
      </p:sp>
      <p:sp>
        <p:nvSpPr>
          <p:cNvPr id="8" name="矩形 7"/>
          <p:cNvSpPr/>
          <p:nvPr/>
        </p:nvSpPr>
        <p:spPr>
          <a:xfrm>
            <a:off x="6918960" y="1530668"/>
            <a:ext cx="481965" cy="401479"/>
          </a:xfrm>
          <a:prstGeom prst="rect">
            <a:avLst/>
          </a:prstGeom>
          <a:gradFill>
            <a:gsLst>
              <a:gs pos="0">
                <a:srgbClr val="FE4444"/>
              </a:gs>
              <a:gs pos="100000">
                <a:srgbClr val="832B2B"/>
              </a:gs>
            </a:gsLst>
            <a:lin ang="5400000" scaled="0"/>
          </a:gradFill>
          <a:ln w="28575" cmpd="sng">
            <a:solidFill>
              <a:schemeClr val="bg1">
                <a:lumMod val="8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议</a:t>
            </a:r>
            <a:endParaRPr lang="zh-CN" altLang="en-US" sz="2400" b="1"/>
          </a:p>
        </p:txBody>
      </p:sp>
      <p:sp>
        <p:nvSpPr>
          <p:cNvPr id="9" name="矩形 8"/>
          <p:cNvSpPr/>
          <p:nvPr/>
        </p:nvSpPr>
        <p:spPr>
          <a:xfrm>
            <a:off x="7840028" y="1530668"/>
            <a:ext cx="481965" cy="401479"/>
          </a:xfrm>
          <a:prstGeom prst="rect">
            <a:avLst/>
          </a:prstGeom>
          <a:gradFill>
            <a:gsLst>
              <a:gs pos="0">
                <a:srgbClr val="FE4444"/>
              </a:gs>
              <a:gs pos="100000">
                <a:srgbClr val="832B2B"/>
              </a:gs>
            </a:gsLst>
            <a:lin ang="5400000" scaled="0"/>
          </a:gradFill>
          <a:ln w="28575" cmpd="sng">
            <a:solidFill>
              <a:schemeClr val="bg1">
                <a:lumMod val="8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程</a:t>
            </a:r>
            <a:endParaRPr lang="zh-CN" altLang="en-US" sz="2400" b="1"/>
          </a:p>
        </p:txBody>
      </p:sp>
      <p:pic>
        <p:nvPicPr>
          <p:cNvPr id="2" name="图片 1"/>
          <p:cNvPicPr>
            <a:picLocks noChangeAspect="1"/>
          </p:cNvPicPr>
          <p:nvPr/>
        </p:nvPicPr>
        <p:blipFill>
          <a:blip r:embed="rId2"/>
          <a:stretch>
            <a:fillRect/>
          </a:stretch>
        </p:blipFill>
        <p:spPr>
          <a:xfrm>
            <a:off x="285274" y="3742849"/>
            <a:ext cx="8549164" cy="2155031"/>
          </a:xfrm>
          <a:prstGeom prst="rect">
            <a:avLst/>
          </a:prstGeom>
        </p:spPr>
      </p:pic>
      <p:sp>
        <p:nvSpPr>
          <p:cNvPr id="3" name="圆角矩形 2"/>
          <p:cNvSpPr/>
          <p:nvPr/>
        </p:nvSpPr>
        <p:spPr>
          <a:xfrm>
            <a:off x="426720" y="1530668"/>
            <a:ext cx="3784283" cy="2165033"/>
          </a:xfrm>
          <a:prstGeom prst="roundRect">
            <a:avLst/>
          </a:prstGeom>
          <a:blipFill rotWithShape="1">
            <a:blip r:embed="rId3"/>
            <a:stretch>
              <a:fillRect/>
            </a:stretch>
          </a:blip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Tree>
  </p:cSld>
  <p:clrMapOvr>
    <a:masterClrMapping/>
  </p:clrMapOvr>
  <p:transition/>
  <p:timing/>
</p:sld>
</file>

<file path=ppt/slides/slide5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4" name="标题 3"/>
          <p:cNvSpPr>
            <a:spLocks noGrp="1"/>
          </p:cNvSpPr>
          <p:nvPr/>
        </p:nvSpPr>
        <p:spPr>
          <a:xfrm>
            <a:off x="238760" y="233680"/>
            <a:ext cx="4321175" cy="530860"/>
          </a:xfrm>
          <a:prstGeom prst="rect">
            <a:avLst/>
          </a:prstGeom>
          <a:solidFill>
            <a:srgbClr val="FFFF00"/>
          </a:solidFill>
          <a:ln w="19050">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农村改革</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旧貌换新颜</a:t>
            </a:r>
            <a:endPar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5" name="燕尾形 4"/>
          <p:cNvSpPr/>
          <p:nvPr>
            <p:custDataLst>
              <p:tags r:id="rId2"/>
            </p:custDataLst>
          </p:nvPr>
        </p:nvSpPr>
        <p:spPr>
          <a:xfrm>
            <a:off x="331763" y="3434840"/>
            <a:ext cx="1372838" cy="439667"/>
          </a:xfrm>
          <a:prstGeom prst="chevron">
            <a:avLst/>
          </a:prstGeom>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Autofit/>
          </a:bodyPr>
          <a:lstStyle/>
          <a:p>
            <a:pPr algn="ctr"/>
            <a:r>
              <a:rPr lang="zh-CN" altLang="en-US" sz="2000" b="1" kern="0">
                <a:solidFill>
                  <a:srgbClr val="FF3300"/>
                </a:solidFill>
                <a:uFillTx/>
                <a:latin typeface="Arial" panose="020b0604020202020204" pitchFamily="34" charset="0"/>
                <a:ea typeface="黑体" panose="02010609060101010101" pitchFamily="2" charset="-122"/>
                <a:cs typeface="+mn-ea"/>
                <a:sym typeface="Arial" panose="020b0604020202020204" pitchFamily="34" charset="0"/>
              </a:rPr>
              <a:t>家庭联产承包责任制</a:t>
            </a:r>
            <a:endParaRPr lang="zh-CN" altLang="en-US" sz="2000" b="1" kern="0">
              <a:solidFill>
                <a:srgbClr val="FF3300"/>
              </a:solidFill>
              <a:uFillTx/>
              <a:latin typeface="Arial" panose="020b0604020202020204" pitchFamily="34" charset="0"/>
              <a:ea typeface="黑体" panose="02010609060101010101" pitchFamily="2" charset="-122"/>
              <a:cs typeface="+mn-ea"/>
              <a:sym typeface="Arial" panose="020b0604020202020204" pitchFamily="34" charset="0"/>
            </a:endParaRPr>
          </a:p>
        </p:txBody>
      </p:sp>
      <p:sp>
        <p:nvSpPr>
          <p:cNvPr id="6" name="燕尾形 5"/>
          <p:cNvSpPr/>
          <p:nvPr>
            <p:custDataLst>
              <p:tags r:id="rId3"/>
            </p:custDataLst>
          </p:nvPr>
        </p:nvSpPr>
        <p:spPr>
          <a:xfrm>
            <a:off x="1481725" y="3434840"/>
            <a:ext cx="494929" cy="439667"/>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algn="ctr"/>
            <a:endParaRPr lang="zh-CN" altLang="en-US" sz="100">
              <a:solidFill>
                <a:srgbClr val="5F5F5F"/>
              </a:solidFill>
              <a:sym typeface="Arial" panose="020b0604020202020204" pitchFamily="34" charset="0"/>
            </a:endParaRPr>
          </a:p>
        </p:txBody>
      </p:sp>
      <p:sp>
        <p:nvSpPr>
          <p:cNvPr id="7" name="燕尾形 6"/>
          <p:cNvSpPr/>
          <p:nvPr>
            <p:custDataLst>
              <p:tags r:id="rId4"/>
            </p:custDataLst>
          </p:nvPr>
        </p:nvSpPr>
        <p:spPr>
          <a:xfrm>
            <a:off x="1753778" y="3434840"/>
            <a:ext cx="1372838" cy="439667"/>
          </a:xfrm>
          <a:prstGeom prst="chevron">
            <a:avLst/>
          </a:prstGeom>
          <a:solidFill>
            <a:srgbClr val="869ACD"/>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Autofit/>
          </a:bodyPr>
          <a:lstStyle/>
          <a:p>
            <a:pPr algn="ctr"/>
            <a:r>
              <a:rPr lang="zh-CN" altLang="en-US" sz="1800" b="1" kern="0">
                <a:solidFill>
                  <a:srgbClr val="FF0000"/>
                </a:solidFill>
                <a:uFillTx/>
                <a:latin typeface="Arial" panose="020b0604020202020204" pitchFamily="34" charset="0"/>
                <a:ea typeface="黑体" panose="02010609060101010101" pitchFamily="2" charset="-122"/>
                <a:cs typeface="+mn-ea"/>
                <a:sym typeface="Arial" panose="020b0604020202020204" pitchFamily="34" charset="0"/>
              </a:rPr>
              <a:t>乡镇企业</a:t>
            </a:r>
            <a:endParaRPr lang="zh-CN" altLang="en-US" sz="1800" b="1" kern="0">
              <a:solidFill>
                <a:srgbClr val="FF0000"/>
              </a:solidFill>
              <a:uFillTx/>
              <a:latin typeface="Arial" panose="020b0604020202020204" pitchFamily="34" charset="0"/>
              <a:ea typeface="黑体" panose="02010609060101010101" pitchFamily="2" charset="-122"/>
              <a:cs typeface="+mn-ea"/>
              <a:sym typeface="Arial" panose="020b0604020202020204" pitchFamily="34" charset="0"/>
            </a:endParaRPr>
          </a:p>
        </p:txBody>
      </p:sp>
      <p:sp>
        <p:nvSpPr>
          <p:cNvPr id="8" name="燕尾形 7"/>
          <p:cNvSpPr/>
          <p:nvPr>
            <p:custDataLst>
              <p:tags r:id="rId5"/>
            </p:custDataLst>
          </p:nvPr>
        </p:nvSpPr>
        <p:spPr>
          <a:xfrm>
            <a:off x="2903740" y="3434840"/>
            <a:ext cx="494929" cy="439667"/>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algn="ctr"/>
            <a:endParaRPr lang="zh-CN" altLang="en-US" sz="100">
              <a:solidFill>
                <a:srgbClr val="5F5F5F"/>
              </a:solidFill>
              <a:sym typeface="Arial" panose="020b0604020202020204" pitchFamily="34" charset="0"/>
            </a:endParaRPr>
          </a:p>
        </p:txBody>
      </p:sp>
      <p:sp>
        <p:nvSpPr>
          <p:cNvPr id="9" name="燕尾形 8"/>
          <p:cNvSpPr/>
          <p:nvPr>
            <p:custDataLst>
              <p:tags r:id="rId6"/>
            </p:custDataLst>
          </p:nvPr>
        </p:nvSpPr>
        <p:spPr>
          <a:xfrm>
            <a:off x="3175793" y="3434840"/>
            <a:ext cx="1372838" cy="439667"/>
          </a:xfrm>
          <a:prstGeom prst="chevron">
            <a:avLst/>
          </a:prstGeom>
          <a:solidFill>
            <a:srgbClr val="D26078"/>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Autofit/>
          </a:bodyPr>
          <a:lstStyle/>
          <a:p>
            <a:pPr algn="ctr"/>
            <a:r>
              <a:rPr lang="zh-CN" altLang="en-US" sz="2000" b="1" kern="0">
                <a:solidFill>
                  <a:srgbClr val="FF0000"/>
                </a:solidFill>
                <a:uFillTx/>
                <a:latin typeface="Arial" panose="020b0604020202020204" pitchFamily="34" charset="0"/>
                <a:ea typeface="黑体" panose="02010609060101010101" pitchFamily="2" charset="-122"/>
                <a:cs typeface="+mn-ea"/>
                <a:sym typeface="Arial" panose="020b0604020202020204" pitchFamily="34" charset="0"/>
              </a:rPr>
              <a:t>取消农业税</a:t>
            </a:r>
            <a:endParaRPr lang="zh-CN" altLang="en-US" sz="2000" b="1" kern="0">
              <a:solidFill>
                <a:srgbClr val="FF0000"/>
              </a:solidFill>
              <a:uFillTx/>
              <a:latin typeface="Arial" panose="020b0604020202020204" pitchFamily="34" charset="0"/>
              <a:ea typeface="黑体" panose="02010609060101010101" pitchFamily="2" charset="-122"/>
              <a:cs typeface="+mn-ea"/>
              <a:sym typeface="Arial" panose="020b0604020202020204" pitchFamily="34" charset="0"/>
            </a:endParaRPr>
          </a:p>
        </p:txBody>
      </p:sp>
      <p:sp>
        <p:nvSpPr>
          <p:cNvPr id="10" name="燕尾形 9"/>
          <p:cNvSpPr/>
          <p:nvPr>
            <p:custDataLst>
              <p:tags r:id="rId7"/>
            </p:custDataLst>
          </p:nvPr>
        </p:nvSpPr>
        <p:spPr>
          <a:xfrm>
            <a:off x="4325755" y="3434840"/>
            <a:ext cx="494929" cy="439667"/>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algn="ctr"/>
            <a:endParaRPr lang="zh-CN" altLang="en-US" sz="100">
              <a:solidFill>
                <a:srgbClr val="5F5F5F"/>
              </a:solidFill>
              <a:sym typeface="Arial" panose="020b0604020202020204" pitchFamily="34" charset="0"/>
            </a:endParaRPr>
          </a:p>
        </p:txBody>
      </p:sp>
      <p:sp>
        <p:nvSpPr>
          <p:cNvPr id="11" name="燕尾形 10"/>
          <p:cNvSpPr/>
          <p:nvPr>
            <p:custDataLst>
              <p:tags r:id="rId8"/>
            </p:custDataLst>
          </p:nvPr>
        </p:nvSpPr>
        <p:spPr>
          <a:xfrm>
            <a:off x="4597808" y="3434840"/>
            <a:ext cx="1372838" cy="439667"/>
          </a:xfrm>
          <a:prstGeom prst="chevron">
            <a:avLst/>
          </a:prstGeom>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Autofit/>
          </a:bodyPr>
          <a:lstStyle/>
          <a:p>
            <a:pPr algn="ctr"/>
            <a:r>
              <a:rPr lang="zh-CN" altLang="en-US" sz="2000" b="1" kern="0">
                <a:solidFill>
                  <a:srgbClr val="FF0000"/>
                </a:solidFill>
                <a:uFillTx/>
                <a:latin typeface="Arial" panose="020b0604020202020204" pitchFamily="34" charset="0"/>
                <a:ea typeface="黑体" panose="02010609060101010101" pitchFamily="2" charset="-122"/>
                <a:cs typeface="+mn-ea"/>
                <a:sym typeface="Arial" panose="020b0604020202020204" pitchFamily="34" charset="0"/>
              </a:rPr>
              <a:t>三权分置</a:t>
            </a:r>
            <a:endParaRPr lang="zh-CN" altLang="en-US" sz="2000" b="1" kern="0">
              <a:solidFill>
                <a:srgbClr val="FF0000"/>
              </a:solidFill>
              <a:uFillTx/>
              <a:latin typeface="Arial" panose="020b0604020202020204" pitchFamily="34" charset="0"/>
              <a:ea typeface="黑体" panose="02010609060101010101" pitchFamily="2" charset="-122"/>
              <a:cs typeface="+mn-ea"/>
              <a:sym typeface="Arial" panose="020b0604020202020204" pitchFamily="34" charset="0"/>
            </a:endParaRPr>
          </a:p>
        </p:txBody>
      </p:sp>
      <p:sp>
        <p:nvSpPr>
          <p:cNvPr id="12" name="燕尾形 11"/>
          <p:cNvSpPr/>
          <p:nvPr>
            <p:custDataLst>
              <p:tags r:id="rId9"/>
            </p:custDataLst>
          </p:nvPr>
        </p:nvSpPr>
        <p:spPr>
          <a:xfrm>
            <a:off x="5747769" y="3434840"/>
            <a:ext cx="494929" cy="439667"/>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algn="ctr"/>
            <a:endParaRPr lang="zh-CN" altLang="en-US" sz="100">
              <a:solidFill>
                <a:srgbClr val="5F5F5F"/>
              </a:solidFill>
              <a:sym typeface="Arial" panose="020b0604020202020204" pitchFamily="34" charset="0"/>
            </a:endParaRPr>
          </a:p>
        </p:txBody>
      </p:sp>
      <p:sp>
        <p:nvSpPr>
          <p:cNvPr id="13" name="燕尾形 12"/>
          <p:cNvSpPr/>
          <p:nvPr>
            <p:custDataLst>
              <p:tags r:id="rId10"/>
            </p:custDataLst>
          </p:nvPr>
        </p:nvSpPr>
        <p:spPr>
          <a:xfrm>
            <a:off x="6019823" y="3434840"/>
            <a:ext cx="1372838" cy="439667"/>
          </a:xfrm>
          <a:prstGeom prst="chevron">
            <a:avLst/>
          </a:prstGeom>
          <a:solidFill>
            <a:srgbClr val="869ACD"/>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Autofit/>
          </a:bodyPr>
          <a:lstStyle/>
          <a:p>
            <a:pPr algn="ctr"/>
            <a:r>
              <a:rPr lang="zh-CN" altLang="en-US" sz="2000" b="1" kern="0">
                <a:solidFill>
                  <a:srgbClr val="FF3300"/>
                </a:solidFill>
                <a:uFillTx/>
                <a:latin typeface="Arial" panose="020b0604020202020204" pitchFamily="34" charset="0"/>
                <a:ea typeface="黑体" panose="02010609060101010101" pitchFamily="2" charset="-122"/>
                <a:cs typeface="+mn-ea"/>
                <a:sym typeface="Arial" panose="020b0604020202020204" pitchFamily="34" charset="0"/>
              </a:rPr>
              <a:t>脱贫攻坚战</a:t>
            </a:r>
            <a:endParaRPr lang="zh-CN" altLang="en-US" sz="2000" b="1" kern="0">
              <a:solidFill>
                <a:srgbClr val="FF3300"/>
              </a:solidFill>
              <a:uFillTx/>
              <a:latin typeface="Arial" panose="020b0604020202020204" pitchFamily="34" charset="0"/>
              <a:ea typeface="黑体" panose="02010609060101010101" pitchFamily="2" charset="-122"/>
              <a:cs typeface="+mn-ea"/>
              <a:sym typeface="Arial" panose="020b0604020202020204" pitchFamily="34" charset="0"/>
            </a:endParaRPr>
          </a:p>
        </p:txBody>
      </p:sp>
      <p:sp>
        <p:nvSpPr>
          <p:cNvPr id="14" name="燕尾形 13"/>
          <p:cNvSpPr/>
          <p:nvPr>
            <p:custDataLst>
              <p:tags r:id="rId11"/>
            </p:custDataLst>
          </p:nvPr>
        </p:nvSpPr>
        <p:spPr>
          <a:xfrm>
            <a:off x="7169785" y="3434840"/>
            <a:ext cx="494929" cy="439667"/>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algn="ctr"/>
            <a:endParaRPr lang="zh-CN" altLang="en-US" sz="100">
              <a:solidFill>
                <a:srgbClr val="5F5F5F"/>
              </a:solidFill>
              <a:sym typeface="Arial" panose="020b0604020202020204" pitchFamily="34" charset="0"/>
            </a:endParaRPr>
          </a:p>
        </p:txBody>
      </p:sp>
      <p:sp>
        <p:nvSpPr>
          <p:cNvPr id="15" name="燕尾形 14"/>
          <p:cNvSpPr/>
          <p:nvPr>
            <p:custDataLst>
              <p:tags r:id="rId12"/>
            </p:custDataLst>
          </p:nvPr>
        </p:nvSpPr>
        <p:spPr>
          <a:xfrm>
            <a:off x="7441883" y="3434715"/>
            <a:ext cx="1477328" cy="439579"/>
          </a:xfrm>
          <a:prstGeom prst="chevron">
            <a:avLst/>
          </a:prstGeom>
          <a:solidFill>
            <a:srgbClr val="D26078"/>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Autofit/>
          </a:bodyPr>
          <a:lstStyle/>
          <a:p>
            <a:pPr algn="ctr"/>
            <a:r>
              <a:rPr lang="zh-CN" altLang="en-US" sz="2000" b="1" kern="0">
                <a:solidFill>
                  <a:srgbClr val="FF3300"/>
                </a:solidFill>
                <a:uFillTx/>
                <a:latin typeface="Arial" panose="020b0604020202020204" pitchFamily="34" charset="0"/>
                <a:ea typeface="黑体" panose="02010609060101010101" pitchFamily="2" charset="-122"/>
                <a:cs typeface="+mn-ea"/>
                <a:sym typeface="Arial" panose="020b0604020202020204" pitchFamily="34" charset="0"/>
              </a:rPr>
              <a:t>乡村振兴战略</a:t>
            </a:r>
            <a:endParaRPr lang="zh-CN" altLang="en-US" sz="2000" b="1" kern="0">
              <a:solidFill>
                <a:srgbClr val="FF3300"/>
              </a:solidFill>
              <a:uFillTx/>
              <a:latin typeface="Arial" panose="020b0604020202020204" pitchFamily="34" charset="0"/>
              <a:ea typeface="黑体" panose="02010609060101010101" pitchFamily="2" charset="-122"/>
              <a:cs typeface="+mn-ea"/>
              <a:sym typeface="Arial" panose="020b0604020202020204" pitchFamily="34" charset="0"/>
            </a:endParaRPr>
          </a:p>
        </p:txBody>
      </p:sp>
      <p:sp>
        <p:nvSpPr>
          <p:cNvPr id="16" name="矩形 15"/>
          <p:cNvSpPr/>
          <p:nvPr>
            <p:custDataLst>
              <p:tags r:id="rId13"/>
            </p:custDataLst>
          </p:nvPr>
        </p:nvSpPr>
        <p:spPr>
          <a:xfrm>
            <a:off x="331763" y="3979243"/>
            <a:ext cx="1372838" cy="1218728"/>
          </a:xfrm>
          <a:prstGeom prst="rect">
            <a:avLst/>
          </a:prstGeom>
        </p:spPr>
        <p:txBody>
          <a:bodyPr wrap="square">
            <a:noAutofit/>
          </a:bodyPr>
          <a:lstStyle/>
          <a:p>
            <a:pPr algn="just" fontAlgn="auto">
              <a:lnSpc>
                <a:spcPts val="2100"/>
              </a:lnSpc>
            </a:pPr>
            <a:r>
              <a:rPr lang="en-US" sz="1500" b="1">
                <a:latin typeface="楷体" panose="02010609060101010101" pitchFamily="49" charset="-122"/>
                <a:ea typeface="楷体" panose="02010609060101010101" pitchFamily="49" charset="-122"/>
                <a:cs typeface="楷体" panose="02010609060101010101" pitchFamily="49" charset="-122"/>
                <a:sym typeface="+mn-ea"/>
              </a:rPr>
              <a:t>1978</a:t>
            </a:r>
            <a:r>
              <a:rPr lang="zh-CN" sz="1500" b="1">
                <a:latin typeface="楷体" panose="02010609060101010101" pitchFamily="49" charset="-122"/>
                <a:ea typeface="楷体" panose="02010609060101010101" pitchFamily="49" charset="-122"/>
                <a:cs typeface="楷体" panose="02010609060101010101" pitchFamily="49" charset="-122"/>
                <a:sym typeface="+mn-ea"/>
              </a:rPr>
              <a:t>年</a:t>
            </a:r>
            <a:r>
              <a:rPr lang="en-US" sz="1500" b="1">
                <a:latin typeface="楷体" panose="02010609060101010101" pitchFamily="49" charset="-122"/>
                <a:ea typeface="楷体" panose="02010609060101010101" pitchFamily="49" charset="-122"/>
                <a:cs typeface="楷体" panose="02010609060101010101" pitchFamily="49" charset="-122"/>
                <a:sym typeface="+mn-ea"/>
              </a:rPr>
              <a:t>12</a:t>
            </a:r>
            <a:r>
              <a:rPr lang="zh-CN" sz="1500" b="1">
                <a:latin typeface="楷体" panose="02010609060101010101" pitchFamily="49" charset="-122"/>
                <a:ea typeface="楷体" panose="02010609060101010101" pitchFamily="49" charset="-122"/>
                <a:cs typeface="楷体" panose="02010609060101010101" pitchFamily="49" charset="-122"/>
                <a:sym typeface="+mn-ea"/>
              </a:rPr>
              <a:t>月，安徽省凤阳县小岗村村民秘密写下了保证书，决定包产到户，从此</a:t>
            </a:r>
            <a:r>
              <a:rPr lang="zh-CN" altLang="en-US" sz="1500" b="1">
                <a:latin typeface="楷体" panose="02010609060101010101" pitchFamily="49" charset="-122"/>
                <a:ea typeface="楷体" panose="02010609060101010101" pitchFamily="49" charset="-122"/>
                <a:sym typeface="+mn-ea"/>
              </a:rPr>
              <a:t>拉开了中国农村改革的序幕</a:t>
            </a:r>
            <a:r>
              <a:rPr lang="zh-CN" sz="1500" b="1">
                <a:latin typeface="楷体" panose="02010609060101010101" pitchFamily="49" charset="-122"/>
                <a:ea typeface="楷体" panose="02010609060101010101" pitchFamily="49" charset="-122"/>
                <a:cs typeface="楷体" panose="02010609060101010101" pitchFamily="49" charset="-122"/>
                <a:sym typeface="+mn-ea"/>
              </a:rPr>
              <a:t>。</a:t>
            </a:r>
            <a:endParaRPr lang="zh-CN" altLang="zh-CN" sz="825" b="1" kern="0">
              <a:latin typeface="楷体" pitchFamily="49" charset="-122"/>
              <a:ea typeface="楷体" pitchFamily="49" charset="-122"/>
              <a:cs typeface="楷体" panose="02010609060101010101" pitchFamily="49" charset="-122"/>
              <a:sym typeface="+mn-ea"/>
            </a:endParaRPr>
          </a:p>
        </p:txBody>
      </p:sp>
      <p:sp>
        <p:nvSpPr>
          <p:cNvPr id="17" name="矩形 16"/>
          <p:cNvSpPr/>
          <p:nvPr>
            <p:custDataLst>
              <p:tags r:id="rId14"/>
            </p:custDataLst>
          </p:nvPr>
        </p:nvSpPr>
        <p:spPr>
          <a:xfrm>
            <a:off x="3175793" y="4047410"/>
            <a:ext cx="1372838" cy="1218728"/>
          </a:xfrm>
          <a:prstGeom prst="rect">
            <a:avLst/>
          </a:prstGeom>
        </p:spPr>
        <p:txBody>
          <a:bodyPr wrap="square">
            <a:noAutofit/>
          </a:bodyPr>
          <a:lstStyle/>
          <a:p>
            <a:pPr algn="just" fontAlgn="auto">
              <a:lnSpc>
                <a:spcPts val="2100"/>
              </a:lnSpc>
            </a:pPr>
            <a:r>
              <a:rPr lang="en-US" altLang="zh-CN" sz="1500" b="1" kern="0">
                <a:solidFill>
                  <a:schemeClr val="tx1"/>
                </a:solidFill>
                <a:latin typeface="楷体" panose="02010609060101010101" pitchFamily="49" charset="-122"/>
                <a:ea typeface="楷体" panose="02010609060101010101" pitchFamily="49" charset="-122"/>
                <a:cs typeface="楷体" panose="02010609060101010101" pitchFamily="49" charset="-122"/>
                <a:sym typeface="Arial" panose="020b0604020202020204" pitchFamily="34" charset="0"/>
              </a:rPr>
              <a:t>2006</a:t>
            </a:r>
            <a:r>
              <a:rPr lang="zh-CN" altLang="en-US" sz="1500" b="1" kern="0">
                <a:solidFill>
                  <a:schemeClr val="tx1"/>
                </a:solidFill>
                <a:latin typeface="楷体" panose="02010609060101010101" pitchFamily="49" charset="-122"/>
                <a:ea typeface="楷体" panose="02010609060101010101" pitchFamily="49" charset="-122"/>
                <a:cs typeface="楷体" panose="02010609060101010101" pitchFamily="49" charset="-122"/>
                <a:sym typeface="Arial" panose="020b0604020202020204" pitchFamily="34" charset="0"/>
              </a:rPr>
              <a:t>年在全国范围内取消农业税，标志着中国农民的命运开启了一个不同以往任何历史时期的崭新阶段。</a:t>
            </a:r>
            <a:endParaRPr lang="zh-CN" altLang="en-US" sz="1500" b="1" kern="0">
              <a:solidFill>
                <a:schemeClr val="tx1"/>
              </a:solidFill>
              <a:latin typeface="楷体" pitchFamily="49" charset="-122"/>
              <a:ea typeface="楷体" pitchFamily="49" charset="-122"/>
              <a:cs typeface="楷体" panose="02010609060101010101" pitchFamily="49" charset="-122"/>
              <a:sym typeface="Arial" panose="020b0604020202020204" pitchFamily="34" charset="0"/>
            </a:endParaRPr>
          </a:p>
        </p:txBody>
      </p:sp>
      <p:sp>
        <p:nvSpPr>
          <p:cNvPr id="18" name="矩形 17"/>
          <p:cNvSpPr/>
          <p:nvPr>
            <p:custDataLst>
              <p:tags r:id="rId15"/>
            </p:custDataLst>
          </p:nvPr>
        </p:nvSpPr>
        <p:spPr>
          <a:xfrm>
            <a:off x="6019822" y="4047410"/>
            <a:ext cx="1372838" cy="1218728"/>
          </a:xfrm>
          <a:prstGeom prst="rect">
            <a:avLst/>
          </a:prstGeom>
        </p:spPr>
        <p:txBody>
          <a:bodyPr wrap="square">
            <a:noAutofit/>
          </a:bodyPr>
          <a:lstStyle/>
          <a:p>
            <a:pPr algn="just" fontAlgn="auto">
              <a:lnSpc>
                <a:spcPts val="1700"/>
              </a:lnSpc>
            </a:pPr>
            <a:r>
              <a:rPr lang="en-US" altLang="zh-CN" sz="1500" b="1" kern="0">
                <a:latin typeface="楷体" panose="02010609060101010101" pitchFamily="49" charset="-122"/>
                <a:ea typeface="楷体" panose="02010609060101010101" pitchFamily="49" charset="-122"/>
                <a:cs typeface="楷体" panose="02010609060101010101" pitchFamily="49" charset="-122"/>
                <a:sym typeface="Arial" panose="020b0604020202020204" pitchFamily="34" charset="0"/>
              </a:rPr>
              <a:t>2015年11月</a:t>
            </a:r>
            <a:r>
              <a:rPr lang="zh-CN" altLang="en-US" sz="1500" b="1" kern="0">
                <a:latin typeface="楷体" panose="02010609060101010101" pitchFamily="49" charset="-122"/>
                <a:ea typeface="楷体" panose="02010609060101010101" pitchFamily="49" charset="-122"/>
                <a:cs typeface="楷体" panose="02010609060101010101" pitchFamily="49" charset="-122"/>
                <a:sym typeface="Arial" panose="020b0604020202020204" pitchFamily="34" charset="0"/>
              </a:rPr>
              <a:t>，</a:t>
            </a:r>
            <a:r>
              <a:rPr lang="en-US" altLang="zh-CN" sz="1500" b="1" kern="0">
                <a:latin typeface="楷体" panose="02010609060101010101" pitchFamily="49" charset="-122"/>
                <a:ea typeface="楷体" panose="02010609060101010101" pitchFamily="49" charset="-122"/>
                <a:cs typeface="楷体" panose="02010609060101010101" pitchFamily="49" charset="-122"/>
                <a:sym typeface="Arial" panose="020b0604020202020204" pitchFamily="34" charset="0"/>
              </a:rPr>
              <a:t>中央</a:t>
            </a:r>
            <a:r>
              <a:rPr lang="zh-CN" altLang="en-US" sz="1500" b="1" kern="0">
                <a:latin typeface="楷体" panose="02010609060101010101" pitchFamily="49" charset="-122"/>
                <a:ea typeface="楷体" panose="02010609060101010101" pitchFamily="49" charset="-122"/>
                <a:cs typeface="楷体" panose="02010609060101010101" pitchFamily="49" charset="-122"/>
                <a:sym typeface="Arial" panose="020b0604020202020204" pitchFamily="34" charset="0"/>
              </a:rPr>
              <a:t>召开</a:t>
            </a:r>
            <a:r>
              <a:rPr lang="en-US" altLang="zh-CN" sz="1500" b="1" kern="0">
                <a:latin typeface="楷体" panose="02010609060101010101" pitchFamily="49" charset="-122"/>
                <a:ea typeface="楷体" panose="02010609060101010101" pitchFamily="49" charset="-122"/>
                <a:cs typeface="楷体" panose="02010609060101010101" pitchFamily="49" charset="-122"/>
                <a:sym typeface="Arial" panose="020b0604020202020204" pitchFamily="34" charset="0"/>
              </a:rPr>
              <a:t>扶贫开发工作会议</a:t>
            </a:r>
            <a:r>
              <a:rPr lang="zh-CN" altLang="en-US" sz="1500" b="1" kern="0">
                <a:latin typeface="楷体" panose="02010609060101010101" pitchFamily="49" charset="-122"/>
                <a:ea typeface="楷体" panose="02010609060101010101" pitchFamily="49" charset="-122"/>
                <a:cs typeface="楷体" panose="02010609060101010101" pitchFamily="49" charset="-122"/>
                <a:sym typeface="Arial" panose="020b0604020202020204" pitchFamily="34" charset="0"/>
              </a:rPr>
              <a:t>，强调坚决打赢脱贫攻坚战，确保到2020年所有贫困地区和贫困人口一道迈入全面小康社会。</a:t>
            </a:r>
            <a:endParaRPr lang="zh-CN" altLang="en-US" sz="1500" b="1" kern="0">
              <a:latin typeface="楷体" pitchFamily="49" charset="-122"/>
              <a:ea typeface="楷体" pitchFamily="49" charset="-122"/>
              <a:cs typeface="楷体" panose="02010609060101010101" pitchFamily="49" charset="-122"/>
              <a:sym typeface="Arial" panose="020b0604020202020204" pitchFamily="34" charset="0"/>
            </a:endParaRPr>
          </a:p>
        </p:txBody>
      </p:sp>
      <p:sp>
        <p:nvSpPr>
          <p:cNvPr id="19" name="矩形 18"/>
          <p:cNvSpPr/>
          <p:nvPr>
            <p:custDataLst>
              <p:tags r:id="rId16"/>
            </p:custDataLst>
          </p:nvPr>
        </p:nvSpPr>
        <p:spPr>
          <a:xfrm>
            <a:off x="1704815" y="2151995"/>
            <a:ext cx="1372838" cy="1218728"/>
          </a:xfrm>
          <a:prstGeom prst="rect">
            <a:avLst/>
          </a:prstGeom>
        </p:spPr>
        <p:txBody>
          <a:bodyPr wrap="square" anchor="b">
            <a:noAutofit/>
          </a:bodyPr>
          <a:lstStyle/>
          <a:p>
            <a:pPr algn="just" fontAlgn="auto">
              <a:lnSpc>
                <a:spcPts val="2080"/>
              </a:lnSpc>
            </a:pPr>
            <a:r>
              <a:rPr lang="zh-CN" sz="1425"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1984年以后，乡镇企业如雨后春笋般涌现。不仅安置了大量的农村剩余的劳动力，而且逐渐成为农村经济的主要支柱。</a:t>
            </a:r>
            <a:endParaRPr lang="zh-CN" altLang="zh-CN" sz="1425" b="1" kern="0">
              <a:solidFill>
                <a:schemeClr val="tx1"/>
              </a:solidFill>
              <a:latin typeface="楷体" pitchFamily="49" charset="-122"/>
              <a:ea typeface="楷体" pitchFamily="49" charset="-122"/>
              <a:cs typeface="楷体" panose="02010609060101010101" pitchFamily="49" charset="-122"/>
              <a:sym typeface="+mn-ea"/>
            </a:endParaRPr>
          </a:p>
        </p:txBody>
      </p:sp>
      <p:sp>
        <p:nvSpPr>
          <p:cNvPr id="20" name="矩形 19"/>
          <p:cNvSpPr/>
          <p:nvPr>
            <p:custDataLst>
              <p:tags r:id="rId17"/>
            </p:custDataLst>
          </p:nvPr>
        </p:nvSpPr>
        <p:spPr>
          <a:xfrm>
            <a:off x="4597718" y="654368"/>
            <a:ext cx="1373029" cy="2603183"/>
          </a:xfrm>
          <a:prstGeom prst="rect">
            <a:avLst/>
          </a:prstGeom>
        </p:spPr>
        <p:txBody>
          <a:bodyPr wrap="square" anchor="b">
            <a:noAutofit/>
          </a:bodyPr>
          <a:lstStyle/>
          <a:p>
            <a:pPr algn="l" fontAlgn="auto">
              <a:lnSpc>
                <a:spcPts val="2200"/>
              </a:lnSpc>
            </a:pPr>
            <a:r>
              <a:rPr lang="en-US" altLang="zh-CN" sz="1500" b="1" kern="0">
                <a:solidFill>
                  <a:schemeClr val="tx1"/>
                </a:solidFill>
                <a:latin typeface="楷体" panose="02010609060101010101" pitchFamily="49" charset="-122"/>
                <a:ea typeface="楷体" panose="02010609060101010101" pitchFamily="49" charset="-122"/>
                <a:cs typeface="楷体" panose="02010609060101010101" pitchFamily="49" charset="-122"/>
                <a:sym typeface="Arial" panose="020b0604020202020204" pitchFamily="34" charset="0"/>
              </a:rPr>
              <a:t>"三权分置" 思想</a:t>
            </a:r>
            <a:r>
              <a:rPr lang="zh-CN" altLang="en-US" sz="1500" b="1" kern="0">
                <a:solidFill>
                  <a:schemeClr val="tx1"/>
                </a:solidFill>
                <a:latin typeface="楷体" panose="02010609060101010101" pitchFamily="49" charset="-122"/>
                <a:ea typeface="楷体" panose="02010609060101010101" pitchFamily="49" charset="-122"/>
                <a:cs typeface="楷体" panose="02010609060101010101" pitchFamily="49" charset="-122"/>
                <a:sym typeface="Arial" panose="020b0604020202020204" pitchFamily="34" charset="0"/>
              </a:rPr>
              <a:t>可以</a:t>
            </a:r>
            <a:r>
              <a:rPr lang="en-US" altLang="zh-CN" sz="1500" b="1" kern="0">
                <a:solidFill>
                  <a:schemeClr val="tx1"/>
                </a:solidFill>
                <a:latin typeface="楷体" panose="02010609060101010101" pitchFamily="49" charset="-122"/>
                <a:ea typeface="楷体" panose="02010609060101010101" pitchFamily="49" charset="-122"/>
                <a:cs typeface="楷体" panose="02010609060101010101" pitchFamily="49" charset="-122"/>
                <a:sym typeface="Arial" panose="020b0604020202020204" pitchFamily="34" charset="0"/>
              </a:rPr>
              <a:t>有效地保障农村集体经济组织和承包农户的合法权益，同时也更有利于现代农业发展。</a:t>
            </a:r>
            <a:endParaRPr lang="en-US" altLang="zh-CN" sz="1500" b="1" kern="0">
              <a:solidFill>
                <a:schemeClr val="tx1"/>
              </a:solidFill>
              <a:latin typeface="楷体" pitchFamily="49" charset="-122"/>
              <a:ea typeface="楷体" pitchFamily="49" charset="-122"/>
              <a:cs typeface="楷体" panose="02010609060101010101" pitchFamily="49" charset="-122"/>
              <a:sym typeface="Arial" panose="020b0604020202020204" pitchFamily="34" charset="0"/>
            </a:endParaRPr>
          </a:p>
        </p:txBody>
      </p:sp>
      <p:sp>
        <p:nvSpPr>
          <p:cNvPr id="21" name="矩形 20"/>
          <p:cNvSpPr/>
          <p:nvPr>
            <p:custDataLst>
              <p:tags r:id="rId18"/>
            </p:custDataLst>
          </p:nvPr>
        </p:nvSpPr>
        <p:spPr>
          <a:xfrm>
            <a:off x="7441839" y="2038703"/>
            <a:ext cx="1372838" cy="1218728"/>
          </a:xfrm>
          <a:prstGeom prst="rect">
            <a:avLst/>
          </a:prstGeom>
        </p:spPr>
        <p:txBody>
          <a:bodyPr wrap="square" anchor="b">
            <a:noAutofit/>
          </a:bodyPr>
          <a:lstStyle/>
          <a:p>
            <a:pPr algn="just" fontAlgn="auto">
              <a:lnSpc>
                <a:spcPts val="2500"/>
              </a:lnSpc>
            </a:pPr>
            <a:r>
              <a:rPr lang="en-US" altLang="zh-CN" sz="1500" b="1" kern="0">
                <a:solidFill>
                  <a:schemeClr val="tx1"/>
                </a:solidFill>
                <a:latin typeface="楷体" panose="02010609060101010101" pitchFamily="49" charset="-122"/>
                <a:ea typeface="楷体" panose="02010609060101010101" pitchFamily="49" charset="-122"/>
                <a:cs typeface="楷体" panose="02010609060101010101" pitchFamily="49" charset="-122"/>
                <a:sym typeface="Arial" panose="020b0604020202020204" pitchFamily="34" charset="0"/>
              </a:rPr>
              <a:t>党的十九大报告中提出乡村振兴战略</a:t>
            </a:r>
            <a:r>
              <a:rPr lang="zh-CN" altLang="en-US" sz="1500" b="1" kern="0">
                <a:solidFill>
                  <a:schemeClr val="tx1"/>
                </a:solidFill>
                <a:latin typeface="楷体" panose="02010609060101010101" pitchFamily="49" charset="-122"/>
                <a:ea typeface="楷体" panose="02010609060101010101" pitchFamily="49" charset="-122"/>
                <a:cs typeface="楷体" panose="02010609060101010101" pitchFamily="49" charset="-122"/>
                <a:sym typeface="Arial" panose="020b0604020202020204" pitchFamily="34" charset="0"/>
              </a:rPr>
              <a:t>，这标志着农业农村经济发展迎来了重大战略机遇。</a:t>
            </a:r>
            <a:endParaRPr lang="zh-CN" altLang="en-US" sz="1500" b="1" kern="0">
              <a:solidFill>
                <a:schemeClr val="tx1"/>
              </a:solidFill>
              <a:latin typeface="楷体" panose="02010609060101010101" pitchFamily="49" charset="-122"/>
              <a:ea typeface="楷体" panose="02010609060101010101" pitchFamily="49" charset="-122"/>
              <a:cs typeface="楷体" panose="02010609060101010101" pitchFamily="49" charset="-122"/>
              <a:sym typeface="Arial" panose="020b0604020202020204" pitchFamily="34" charset="0"/>
            </a:endParaRPr>
          </a:p>
        </p:txBody>
      </p:sp>
      <p:pic>
        <p:nvPicPr>
          <p:cNvPr id="22530" name="Picture 2" descr="21-2"/>
          <p:cNvPicPr>
            <a:picLocks noChangeAspect="1" noChangeArrowheads="1"/>
          </p:cNvPicPr>
          <p:nvPr/>
        </p:nvPicPr>
        <p:blipFill>
          <a:blip r:embed="rId19">
            <a:extLst>
              <a:ext uri="{28A0092B-C50C-407E-A947-70E740481C1C}">
                <a14:useLocalDpi xmlns:a14="http://schemas.microsoft.com/office/drawing/2010/main" val="0"/>
              </a:ext>
            </a:extLst>
          </a:blip>
          <a:stretch>
            <a:fillRect/>
          </a:stretch>
        </p:blipFill>
        <p:spPr bwMode="auto">
          <a:xfrm>
            <a:off x="331946" y="1577816"/>
            <a:ext cx="1362075" cy="1687354"/>
          </a:xfrm>
          <a:prstGeom prst="rect">
            <a:avLst/>
          </a:prstGeom>
          <a:noFill/>
          <a:extLst>
            <a:ext uri="{909E8E84-426E-40DD-AFC4-6F175D3DCCD1}">
              <a14:hiddenFill xmlns:a14="http://schemas.microsoft.com/office/drawing/2010/main">
                <a:solidFill>
                  <a:srgbClr val="FFFFFF"/>
                </a:solidFill>
              </a14:hiddenFill>
            </a:ext>
          </a:extLst>
        </p:spPr>
      </p:pic>
      <p:pic>
        <p:nvPicPr>
          <p:cNvPr id="56329" name="图片 56328" descr="乡镇企业生产车间"/>
          <p:cNvPicPr>
            <a:picLocks noChangeAspect="1"/>
          </p:cNvPicPr>
          <p:nvPr/>
        </p:nvPicPr>
        <p:blipFill>
          <a:blip r:embed="rId20"/>
          <a:stretch>
            <a:fillRect/>
          </a:stretch>
        </p:blipFill>
        <p:spPr>
          <a:xfrm>
            <a:off x="1742599" y="4047649"/>
            <a:ext cx="1313974" cy="1554956"/>
          </a:xfrm>
          <a:prstGeom prst="rect">
            <a:avLst/>
          </a:prstGeom>
          <a:noFill/>
          <a:ln w="9525">
            <a:noFill/>
          </a:ln>
        </p:spPr>
      </p:pic>
      <p:pic>
        <p:nvPicPr>
          <p:cNvPr id="23" name="图片 22"/>
          <p:cNvPicPr>
            <a:picLocks noChangeAspect="1"/>
          </p:cNvPicPr>
          <p:nvPr/>
        </p:nvPicPr>
        <p:blipFill>
          <a:blip r:embed="rId21"/>
          <a:stretch>
            <a:fillRect/>
          </a:stretch>
        </p:blipFill>
        <p:spPr>
          <a:xfrm>
            <a:off x="3070860" y="1577816"/>
            <a:ext cx="1470660" cy="1687354"/>
          </a:xfrm>
          <a:prstGeom prst="rect">
            <a:avLst/>
          </a:prstGeom>
        </p:spPr>
      </p:pic>
      <p:pic>
        <p:nvPicPr>
          <p:cNvPr id="24" name="图片 23"/>
          <p:cNvPicPr>
            <a:picLocks noChangeAspect="1"/>
          </p:cNvPicPr>
          <p:nvPr/>
        </p:nvPicPr>
        <p:blipFill>
          <a:blip r:embed="rId22"/>
          <a:stretch>
            <a:fillRect/>
          </a:stretch>
        </p:blipFill>
        <p:spPr>
          <a:xfrm>
            <a:off x="4597718" y="4047173"/>
            <a:ext cx="1373029" cy="1554956"/>
          </a:xfrm>
          <a:prstGeom prst="rect">
            <a:avLst/>
          </a:prstGeom>
        </p:spPr>
      </p:pic>
      <p:pic>
        <p:nvPicPr>
          <p:cNvPr id="25" name="图片 24"/>
          <p:cNvPicPr>
            <a:picLocks noChangeAspect="1"/>
          </p:cNvPicPr>
          <p:nvPr/>
        </p:nvPicPr>
        <p:blipFill>
          <a:blip r:embed="rId23"/>
          <a:stretch>
            <a:fillRect/>
          </a:stretch>
        </p:blipFill>
        <p:spPr>
          <a:xfrm>
            <a:off x="5836920" y="1238726"/>
            <a:ext cx="1555909" cy="2026444"/>
          </a:xfrm>
          <a:prstGeom prst="rect">
            <a:avLst/>
          </a:prstGeom>
        </p:spPr>
      </p:pic>
      <p:pic>
        <p:nvPicPr>
          <p:cNvPr id="26" name="图片 25"/>
          <p:cNvPicPr>
            <a:picLocks noChangeAspect="1"/>
          </p:cNvPicPr>
          <p:nvPr/>
        </p:nvPicPr>
        <p:blipFill>
          <a:blip r:embed="rId24"/>
          <a:stretch>
            <a:fillRect/>
          </a:stretch>
        </p:blipFill>
        <p:spPr>
          <a:xfrm>
            <a:off x="7441883" y="4057174"/>
            <a:ext cx="1373505" cy="1545431"/>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 presetClass="entr" presetSubtype="10" fill="hold" nodeType="afterEffect">
                                  <p:stCondLst>
                                    <p:cond delay="0"/>
                                  </p:stCondLst>
                                  <p:childTnLst>
                                    <p:set>
                                      <p:cBhvr>
                                        <p:cTn id="6" dur="1" fill="hold">
                                          <p:stCondLst>
                                            <p:cond delay="0"/>
                                          </p:stCondLst>
                                        </p:cTn>
                                        <p:tgtEl>
                                          <p:spTgt spid="56329"/>
                                        </p:tgtEl>
                                        <p:attrNameLst>
                                          <p:attrName>style.visibility</p:attrName>
                                        </p:attrNameLst>
                                      </p:cBhvr>
                                      <p:to>
                                        <p:strVal val="visible"/>
                                      </p:to>
                                    </p:set>
                                    <p:animEffect transition="in" filter="blinds(horizontal)">
                                      <p:cBhvr>
                                        <p:cTn id="7" dur="500"/>
                                        <p:tgtEl>
                                          <p:spTgt spid="563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pic>
        <p:nvPicPr>
          <p:cNvPr id="12" name="图片 11"/>
          <p:cNvPicPr>
            <a:picLocks noChangeAspect="1"/>
          </p:cNvPicPr>
          <p:nvPr/>
        </p:nvPicPr>
        <p:blipFill>
          <a:blip r:embed="rId2"/>
          <a:stretch>
            <a:fillRect/>
          </a:stretch>
        </p:blipFill>
        <p:spPr>
          <a:xfrm>
            <a:off x="6968490" y="2943225"/>
            <a:ext cx="1731645" cy="1629728"/>
          </a:xfrm>
          <a:prstGeom prst="rect">
            <a:avLst/>
          </a:prstGeom>
          <a:ln w="12700" cmpd="sng">
            <a:solidFill>
              <a:schemeClr val="accent1">
                <a:shade val="50000"/>
              </a:schemeClr>
            </a:solidFill>
            <a:prstDash val="solid"/>
          </a:ln>
          <a:effectLst>
            <a:outerShdw blurRad="63500" sx="102000" sy="102000" algn="ctr" rotWithShape="0">
              <a:prstClr val="black">
                <a:alpha val="40000"/>
              </a:prstClr>
            </a:outerShdw>
          </a:effectLst>
        </p:spPr>
      </p:pic>
      <p:pic>
        <p:nvPicPr>
          <p:cNvPr id="10" name="图片 9"/>
          <p:cNvPicPr>
            <a:picLocks noChangeAspect="1"/>
          </p:cNvPicPr>
          <p:nvPr/>
        </p:nvPicPr>
        <p:blipFill>
          <a:blip r:embed="rId3"/>
          <a:stretch>
            <a:fillRect/>
          </a:stretch>
        </p:blipFill>
        <p:spPr>
          <a:xfrm>
            <a:off x="328136" y="2943225"/>
            <a:ext cx="1684973" cy="1630204"/>
          </a:xfrm>
          <a:prstGeom prst="rect">
            <a:avLst/>
          </a:prstGeom>
          <a:ln w="12700" cmpd="sng">
            <a:solidFill>
              <a:schemeClr val="accent1">
                <a:shade val="50000"/>
              </a:schemeClr>
            </a:solidFill>
            <a:prstDash val="solid"/>
          </a:ln>
          <a:effectLst>
            <a:outerShdw blurRad="63500" sx="102000" sy="102000" algn="ctr" rotWithShape="0">
              <a:prstClr val="black">
                <a:alpha val="40000"/>
              </a:prstClr>
            </a:outerShdw>
          </a:effectLst>
        </p:spPr>
      </p:pic>
      <p:pic>
        <p:nvPicPr>
          <p:cNvPr id="6" name="图片 5"/>
          <p:cNvPicPr>
            <a:picLocks noChangeAspect="1"/>
          </p:cNvPicPr>
          <p:nvPr/>
        </p:nvPicPr>
        <p:blipFill>
          <a:blip r:embed="rId4"/>
          <a:stretch>
            <a:fillRect/>
          </a:stretch>
        </p:blipFill>
        <p:spPr>
          <a:xfrm>
            <a:off x="2536508" y="2943225"/>
            <a:ext cx="1755934" cy="1629728"/>
          </a:xfrm>
          <a:prstGeom prst="rect">
            <a:avLst/>
          </a:prstGeom>
          <a:ln w="12700" cmpd="sng">
            <a:noFill/>
            <a:prstDash val="solid"/>
          </a:ln>
          <a:effectLst>
            <a:outerShdw blurRad="63500" sx="102000" sy="102000" algn="ctr" rotWithShape="0">
              <a:prstClr val="black">
                <a:alpha val="40000"/>
              </a:prstClr>
            </a:outerShdw>
          </a:effectLst>
        </p:spPr>
      </p:pic>
      <p:pic>
        <p:nvPicPr>
          <p:cNvPr id="4" name="图片 3"/>
          <p:cNvPicPr>
            <a:picLocks noChangeAspect="1"/>
          </p:cNvPicPr>
          <p:nvPr/>
        </p:nvPicPr>
        <p:blipFill>
          <a:blip r:embed="rId5"/>
          <a:stretch>
            <a:fillRect/>
          </a:stretch>
        </p:blipFill>
        <p:spPr>
          <a:xfrm>
            <a:off x="4807744" y="2943701"/>
            <a:ext cx="1645444" cy="1629251"/>
          </a:xfrm>
          <a:prstGeom prst="rect">
            <a:avLst/>
          </a:prstGeom>
          <a:ln>
            <a:solidFill>
              <a:schemeClr val="accent1"/>
            </a:solidFill>
          </a:ln>
          <a:effectLst>
            <a:outerShdw blurRad="63500" sx="102000" sy="102000" algn="ctr" rotWithShape="0">
              <a:prstClr val="black">
                <a:alpha val="40000"/>
              </a:prstClr>
            </a:outerShdw>
          </a:effectLst>
        </p:spPr>
      </p:pic>
      <p:sp>
        <p:nvSpPr>
          <p:cNvPr id="44" name="right-arrow-angle_38577"/>
          <p:cNvSpPr>
            <a:spLocks noChangeAspect="1"/>
          </p:cNvSpPr>
          <p:nvPr>
            <p:custDataLst>
              <p:tags r:id="rId6"/>
            </p:custDataLst>
          </p:nvPr>
        </p:nvSpPr>
        <p:spPr bwMode="auto">
          <a:xfrm>
            <a:off x="2236942" y="4049546"/>
            <a:ext cx="109650" cy="165984"/>
          </a:xfrm>
          <a:custGeom>
            <a:gdLst>
              <a:gd name="T0" fmla="*/ 368 w 3218"/>
              <a:gd name="T1" fmla="*/ 7085 h 7181"/>
              <a:gd name="T2" fmla="*/ 697 w 3218"/>
              <a:gd name="T3" fmla="*/ 7181 h 7181"/>
              <a:gd name="T4" fmla="*/ 1214 w 3218"/>
              <a:gd name="T5" fmla="*/ 6899 h 7181"/>
              <a:gd name="T6" fmla="*/ 3089 w 3218"/>
              <a:gd name="T7" fmla="*/ 3963 h 7181"/>
              <a:gd name="T8" fmla="*/ 3089 w 3218"/>
              <a:gd name="T9" fmla="*/ 3304 h 7181"/>
              <a:gd name="T10" fmla="*/ 1214 w 3218"/>
              <a:gd name="T11" fmla="*/ 369 h 7181"/>
              <a:gd name="T12" fmla="*/ 368 w 3218"/>
              <a:gd name="T13" fmla="*/ 182 h 7181"/>
              <a:gd name="T14" fmla="*/ 182 w 3218"/>
              <a:gd name="T15" fmla="*/ 1028 h 7181"/>
              <a:gd name="T16" fmla="*/ 1847 w 3218"/>
              <a:gd name="T17" fmla="*/ 3634 h 7181"/>
              <a:gd name="T18" fmla="*/ 182 w 3218"/>
              <a:gd name="T19" fmla="*/ 6240 h 7181"/>
              <a:gd name="T20" fmla="*/ 368 w 3218"/>
              <a:gd name="T21" fmla="*/ 7085 h 71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8" h="7179">
                <a:moveTo>
                  <a:pt x="368" y="7085"/>
                </a:moveTo>
                <a:cubicBezTo>
                  <a:pt x="471" y="7150"/>
                  <a:pt x="585" y="7181"/>
                  <a:pt x="697" y="7181"/>
                </a:cubicBezTo>
                <a:cubicBezTo>
                  <a:pt x="899" y="7181"/>
                  <a:pt x="1097" y="7082"/>
                  <a:pt x="1214" y="6899"/>
                </a:cubicBezTo>
                <a:lnTo>
                  <a:pt x="3089" y="3963"/>
                </a:lnTo>
                <a:cubicBezTo>
                  <a:pt x="3218" y="3762"/>
                  <a:pt x="3218" y="3505"/>
                  <a:pt x="3089" y="3304"/>
                </a:cubicBezTo>
                <a:lnTo>
                  <a:pt x="1214" y="369"/>
                </a:lnTo>
                <a:cubicBezTo>
                  <a:pt x="1032" y="84"/>
                  <a:pt x="653" y="0"/>
                  <a:pt x="368" y="182"/>
                </a:cubicBezTo>
                <a:cubicBezTo>
                  <a:pt x="84" y="364"/>
                  <a:pt x="0" y="743"/>
                  <a:pt x="182" y="1028"/>
                </a:cubicBezTo>
                <a:lnTo>
                  <a:pt x="1847" y="3634"/>
                </a:lnTo>
                <a:lnTo>
                  <a:pt x="182" y="6240"/>
                </a:lnTo>
                <a:cubicBezTo>
                  <a:pt x="0" y="6525"/>
                  <a:pt x="84" y="6903"/>
                  <a:pt x="368" y="7085"/>
                </a:cubicBezTo>
                <a:close/>
              </a:path>
            </a:pathLst>
          </a:custGeom>
          <a:solidFill>
            <a:srgbClr val="69A35B">
              <a:lumMod val="60000"/>
              <a:lumOff val="40000"/>
              <a:alpha val="20000"/>
            </a:srgbClr>
          </a:solidFill>
          <a:ln>
            <a:noFill/>
          </a:ln>
        </p:spPr>
        <p:txBody>
          <a:bodyPr/>
          <a:lstStyle/>
          <a:p>
            <a:endParaRPr lang="zh-CN" altLang="en-US" sz="100">
              <a:latin typeface="Arial" panose="020b0604020202020204" pitchFamily="34" charset="0"/>
              <a:ea typeface="微软雅黑" panose="020b0503020204020204" charset="-122"/>
              <a:sym typeface="Arial" panose="020b0604020202020204" pitchFamily="34" charset="0"/>
            </a:endParaRPr>
          </a:p>
        </p:txBody>
      </p:sp>
      <p:sp>
        <p:nvSpPr>
          <p:cNvPr id="45" name="right-arrow-angle_38577"/>
          <p:cNvSpPr>
            <a:spLocks noChangeAspect="1"/>
          </p:cNvSpPr>
          <p:nvPr>
            <p:custDataLst>
              <p:tags r:id="rId7"/>
            </p:custDataLst>
          </p:nvPr>
        </p:nvSpPr>
        <p:spPr bwMode="auto">
          <a:xfrm>
            <a:off x="2332055" y="4049545"/>
            <a:ext cx="109650" cy="165984"/>
          </a:xfrm>
          <a:custGeom>
            <a:gdLst>
              <a:gd name="T0" fmla="*/ 368 w 3218"/>
              <a:gd name="T1" fmla="*/ 7085 h 7181"/>
              <a:gd name="T2" fmla="*/ 697 w 3218"/>
              <a:gd name="T3" fmla="*/ 7181 h 7181"/>
              <a:gd name="T4" fmla="*/ 1214 w 3218"/>
              <a:gd name="T5" fmla="*/ 6899 h 7181"/>
              <a:gd name="T6" fmla="*/ 3089 w 3218"/>
              <a:gd name="T7" fmla="*/ 3963 h 7181"/>
              <a:gd name="T8" fmla="*/ 3089 w 3218"/>
              <a:gd name="T9" fmla="*/ 3304 h 7181"/>
              <a:gd name="T10" fmla="*/ 1214 w 3218"/>
              <a:gd name="T11" fmla="*/ 369 h 7181"/>
              <a:gd name="T12" fmla="*/ 368 w 3218"/>
              <a:gd name="T13" fmla="*/ 182 h 7181"/>
              <a:gd name="T14" fmla="*/ 182 w 3218"/>
              <a:gd name="T15" fmla="*/ 1028 h 7181"/>
              <a:gd name="T16" fmla="*/ 1847 w 3218"/>
              <a:gd name="T17" fmla="*/ 3634 h 7181"/>
              <a:gd name="T18" fmla="*/ 182 w 3218"/>
              <a:gd name="T19" fmla="*/ 6240 h 7181"/>
              <a:gd name="T20" fmla="*/ 368 w 3218"/>
              <a:gd name="T21" fmla="*/ 7085 h 71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8" h="7179">
                <a:moveTo>
                  <a:pt x="368" y="7085"/>
                </a:moveTo>
                <a:cubicBezTo>
                  <a:pt x="471" y="7150"/>
                  <a:pt x="585" y="7181"/>
                  <a:pt x="697" y="7181"/>
                </a:cubicBezTo>
                <a:cubicBezTo>
                  <a:pt x="899" y="7181"/>
                  <a:pt x="1097" y="7082"/>
                  <a:pt x="1214" y="6899"/>
                </a:cubicBezTo>
                <a:lnTo>
                  <a:pt x="3089" y="3963"/>
                </a:lnTo>
                <a:cubicBezTo>
                  <a:pt x="3218" y="3762"/>
                  <a:pt x="3218" y="3505"/>
                  <a:pt x="3089" y="3304"/>
                </a:cubicBezTo>
                <a:lnTo>
                  <a:pt x="1214" y="369"/>
                </a:lnTo>
                <a:cubicBezTo>
                  <a:pt x="1032" y="84"/>
                  <a:pt x="653" y="0"/>
                  <a:pt x="368" y="182"/>
                </a:cubicBezTo>
                <a:cubicBezTo>
                  <a:pt x="84" y="364"/>
                  <a:pt x="0" y="743"/>
                  <a:pt x="182" y="1028"/>
                </a:cubicBezTo>
                <a:lnTo>
                  <a:pt x="1847" y="3634"/>
                </a:lnTo>
                <a:lnTo>
                  <a:pt x="182" y="6240"/>
                </a:lnTo>
                <a:cubicBezTo>
                  <a:pt x="0" y="6525"/>
                  <a:pt x="84" y="6903"/>
                  <a:pt x="368" y="7085"/>
                </a:cubicBezTo>
                <a:close/>
              </a:path>
            </a:pathLst>
          </a:custGeom>
          <a:solidFill>
            <a:srgbClr val="69A35B">
              <a:alpha val="40000"/>
            </a:srgbClr>
          </a:solidFill>
          <a:ln>
            <a:noFill/>
          </a:ln>
        </p:spPr>
        <p:txBody>
          <a:bodyPr/>
          <a:lstStyle/>
          <a:p>
            <a:endParaRPr lang="zh-CN" altLang="en-US" sz="100">
              <a:latin typeface="Arial" panose="020b0604020202020204" pitchFamily="34" charset="0"/>
              <a:ea typeface="微软雅黑" panose="020b0503020204020204" charset="-122"/>
              <a:sym typeface="Arial" panose="020b0604020202020204" pitchFamily="34" charset="0"/>
            </a:endParaRPr>
          </a:p>
        </p:txBody>
      </p:sp>
      <p:sp>
        <p:nvSpPr>
          <p:cNvPr id="46" name="right-arrow-angle_38577"/>
          <p:cNvSpPr>
            <a:spLocks noChangeAspect="1"/>
          </p:cNvSpPr>
          <p:nvPr>
            <p:custDataLst>
              <p:tags r:id="rId8"/>
            </p:custDataLst>
          </p:nvPr>
        </p:nvSpPr>
        <p:spPr bwMode="auto">
          <a:xfrm>
            <a:off x="2427170" y="4049544"/>
            <a:ext cx="109650" cy="165984"/>
          </a:xfrm>
          <a:custGeom>
            <a:gdLst>
              <a:gd name="T0" fmla="*/ 368 w 3218"/>
              <a:gd name="T1" fmla="*/ 7085 h 7181"/>
              <a:gd name="T2" fmla="*/ 697 w 3218"/>
              <a:gd name="T3" fmla="*/ 7181 h 7181"/>
              <a:gd name="T4" fmla="*/ 1214 w 3218"/>
              <a:gd name="T5" fmla="*/ 6899 h 7181"/>
              <a:gd name="T6" fmla="*/ 3089 w 3218"/>
              <a:gd name="T7" fmla="*/ 3963 h 7181"/>
              <a:gd name="T8" fmla="*/ 3089 w 3218"/>
              <a:gd name="T9" fmla="*/ 3304 h 7181"/>
              <a:gd name="T10" fmla="*/ 1214 w 3218"/>
              <a:gd name="T11" fmla="*/ 369 h 7181"/>
              <a:gd name="T12" fmla="*/ 368 w 3218"/>
              <a:gd name="T13" fmla="*/ 182 h 7181"/>
              <a:gd name="T14" fmla="*/ 182 w 3218"/>
              <a:gd name="T15" fmla="*/ 1028 h 7181"/>
              <a:gd name="T16" fmla="*/ 1847 w 3218"/>
              <a:gd name="T17" fmla="*/ 3634 h 7181"/>
              <a:gd name="T18" fmla="*/ 182 w 3218"/>
              <a:gd name="T19" fmla="*/ 6240 h 7181"/>
              <a:gd name="T20" fmla="*/ 368 w 3218"/>
              <a:gd name="T21" fmla="*/ 7085 h 71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8" h="7179">
                <a:moveTo>
                  <a:pt x="368" y="7085"/>
                </a:moveTo>
                <a:cubicBezTo>
                  <a:pt x="471" y="7150"/>
                  <a:pt x="585" y="7181"/>
                  <a:pt x="697" y="7181"/>
                </a:cubicBezTo>
                <a:cubicBezTo>
                  <a:pt x="899" y="7181"/>
                  <a:pt x="1097" y="7082"/>
                  <a:pt x="1214" y="6899"/>
                </a:cubicBezTo>
                <a:lnTo>
                  <a:pt x="3089" y="3963"/>
                </a:lnTo>
                <a:cubicBezTo>
                  <a:pt x="3218" y="3762"/>
                  <a:pt x="3218" y="3505"/>
                  <a:pt x="3089" y="3304"/>
                </a:cubicBezTo>
                <a:lnTo>
                  <a:pt x="1214" y="369"/>
                </a:lnTo>
                <a:cubicBezTo>
                  <a:pt x="1032" y="84"/>
                  <a:pt x="653" y="0"/>
                  <a:pt x="368" y="182"/>
                </a:cubicBezTo>
                <a:cubicBezTo>
                  <a:pt x="84" y="364"/>
                  <a:pt x="0" y="743"/>
                  <a:pt x="182" y="1028"/>
                </a:cubicBezTo>
                <a:lnTo>
                  <a:pt x="1847" y="3634"/>
                </a:lnTo>
                <a:lnTo>
                  <a:pt x="182" y="6240"/>
                </a:lnTo>
                <a:cubicBezTo>
                  <a:pt x="0" y="6525"/>
                  <a:pt x="84" y="6903"/>
                  <a:pt x="368" y="7085"/>
                </a:cubicBezTo>
                <a:close/>
              </a:path>
            </a:pathLst>
          </a:custGeom>
          <a:solidFill>
            <a:srgbClr val="69A35B">
              <a:lumMod val="75000"/>
              <a:alpha val="70000"/>
            </a:srgbClr>
          </a:solidFill>
          <a:ln>
            <a:noFill/>
          </a:ln>
        </p:spPr>
        <p:txBody>
          <a:bodyPr/>
          <a:lstStyle/>
          <a:p>
            <a:endParaRPr lang="zh-CN" altLang="en-US" sz="100">
              <a:latin typeface="Arial" panose="020b0604020202020204" pitchFamily="34" charset="0"/>
              <a:ea typeface="微软雅黑" panose="020b0503020204020204" charset="-122"/>
              <a:sym typeface="Arial" panose="020b0604020202020204" pitchFamily="34" charset="0"/>
            </a:endParaRPr>
          </a:p>
        </p:txBody>
      </p:sp>
      <p:sp>
        <p:nvSpPr>
          <p:cNvPr id="43" name="right-arrow-angle_38577"/>
          <p:cNvSpPr>
            <a:spLocks noChangeAspect="1"/>
          </p:cNvSpPr>
          <p:nvPr>
            <p:custDataLst>
              <p:tags r:id="rId9"/>
            </p:custDataLst>
          </p:nvPr>
        </p:nvSpPr>
        <p:spPr bwMode="auto">
          <a:xfrm>
            <a:off x="2142205" y="4049545"/>
            <a:ext cx="109650" cy="165984"/>
          </a:xfrm>
          <a:custGeom>
            <a:gdLst>
              <a:gd name="T0" fmla="*/ 368 w 3218"/>
              <a:gd name="T1" fmla="*/ 7085 h 7181"/>
              <a:gd name="T2" fmla="*/ 697 w 3218"/>
              <a:gd name="T3" fmla="*/ 7181 h 7181"/>
              <a:gd name="T4" fmla="*/ 1214 w 3218"/>
              <a:gd name="T5" fmla="*/ 6899 h 7181"/>
              <a:gd name="T6" fmla="*/ 3089 w 3218"/>
              <a:gd name="T7" fmla="*/ 3963 h 7181"/>
              <a:gd name="T8" fmla="*/ 3089 w 3218"/>
              <a:gd name="T9" fmla="*/ 3304 h 7181"/>
              <a:gd name="T10" fmla="*/ 1214 w 3218"/>
              <a:gd name="T11" fmla="*/ 369 h 7181"/>
              <a:gd name="T12" fmla="*/ 368 w 3218"/>
              <a:gd name="T13" fmla="*/ 182 h 7181"/>
              <a:gd name="T14" fmla="*/ 182 w 3218"/>
              <a:gd name="T15" fmla="*/ 1028 h 7181"/>
              <a:gd name="T16" fmla="*/ 1847 w 3218"/>
              <a:gd name="T17" fmla="*/ 3634 h 7181"/>
              <a:gd name="T18" fmla="*/ 182 w 3218"/>
              <a:gd name="T19" fmla="*/ 6240 h 7181"/>
              <a:gd name="T20" fmla="*/ 368 w 3218"/>
              <a:gd name="T21" fmla="*/ 7085 h 71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8" h="7179">
                <a:moveTo>
                  <a:pt x="368" y="7085"/>
                </a:moveTo>
                <a:cubicBezTo>
                  <a:pt x="471" y="7150"/>
                  <a:pt x="585" y="7181"/>
                  <a:pt x="697" y="7181"/>
                </a:cubicBezTo>
                <a:cubicBezTo>
                  <a:pt x="899" y="7181"/>
                  <a:pt x="1097" y="7082"/>
                  <a:pt x="1214" y="6899"/>
                </a:cubicBezTo>
                <a:lnTo>
                  <a:pt x="3089" y="3963"/>
                </a:lnTo>
                <a:cubicBezTo>
                  <a:pt x="3218" y="3762"/>
                  <a:pt x="3218" y="3505"/>
                  <a:pt x="3089" y="3304"/>
                </a:cubicBezTo>
                <a:lnTo>
                  <a:pt x="1214" y="369"/>
                </a:lnTo>
                <a:cubicBezTo>
                  <a:pt x="1032" y="84"/>
                  <a:pt x="653" y="0"/>
                  <a:pt x="368" y="182"/>
                </a:cubicBezTo>
                <a:cubicBezTo>
                  <a:pt x="84" y="364"/>
                  <a:pt x="0" y="743"/>
                  <a:pt x="182" y="1028"/>
                </a:cubicBezTo>
                <a:lnTo>
                  <a:pt x="1847" y="3634"/>
                </a:lnTo>
                <a:lnTo>
                  <a:pt x="182" y="6240"/>
                </a:lnTo>
                <a:cubicBezTo>
                  <a:pt x="0" y="6525"/>
                  <a:pt x="84" y="6903"/>
                  <a:pt x="368" y="7085"/>
                </a:cubicBezTo>
                <a:close/>
              </a:path>
            </a:pathLst>
          </a:custGeom>
          <a:solidFill>
            <a:srgbClr val="69A35B">
              <a:lumMod val="75000"/>
              <a:alpha val="10000"/>
            </a:srgbClr>
          </a:solidFill>
          <a:ln>
            <a:noFill/>
          </a:ln>
        </p:spPr>
        <p:txBody>
          <a:bodyPr/>
          <a:lstStyle/>
          <a:p>
            <a:endParaRPr lang="zh-CN" altLang="en-US" sz="100">
              <a:latin typeface="Arial" panose="020b0604020202020204" pitchFamily="34" charset="0"/>
              <a:ea typeface="微软雅黑" panose="020b0503020204020204" charset="-122"/>
              <a:sym typeface="Arial" panose="020b0604020202020204" pitchFamily="34" charset="0"/>
            </a:endParaRPr>
          </a:p>
        </p:txBody>
      </p:sp>
      <p:sp>
        <p:nvSpPr>
          <p:cNvPr id="50" name="right-arrow-angle_38577"/>
          <p:cNvSpPr>
            <a:spLocks noChangeAspect="1"/>
          </p:cNvSpPr>
          <p:nvPr>
            <p:custDataLst>
              <p:tags r:id="rId10"/>
            </p:custDataLst>
          </p:nvPr>
        </p:nvSpPr>
        <p:spPr bwMode="auto">
          <a:xfrm>
            <a:off x="4387777" y="4049546"/>
            <a:ext cx="109650" cy="165984"/>
          </a:xfrm>
          <a:custGeom>
            <a:gdLst>
              <a:gd name="T0" fmla="*/ 368 w 3218"/>
              <a:gd name="T1" fmla="*/ 7085 h 7181"/>
              <a:gd name="T2" fmla="*/ 697 w 3218"/>
              <a:gd name="T3" fmla="*/ 7181 h 7181"/>
              <a:gd name="T4" fmla="*/ 1214 w 3218"/>
              <a:gd name="T5" fmla="*/ 6899 h 7181"/>
              <a:gd name="T6" fmla="*/ 3089 w 3218"/>
              <a:gd name="T7" fmla="*/ 3963 h 7181"/>
              <a:gd name="T8" fmla="*/ 3089 w 3218"/>
              <a:gd name="T9" fmla="*/ 3304 h 7181"/>
              <a:gd name="T10" fmla="*/ 1214 w 3218"/>
              <a:gd name="T11" fmla="*/ 369 h 7181"/>
              <a:gd name="T12" fmla="*/ 368 w 3218"/>
              <a:gd name="T13" fmla="*/ 182 h 7181"/>
              <a:gd name="T14" fmla="*/ 182 w 3218"/>
              <a:gd name="T15" fmla="*/ 1028 h 7181"/>
              <a:gd name="T16" fmla="*/ 1847 w 3218"/>
              <a:gd name="T17" fmla="*/ 3634 h 7181"/>
              <a:gd name="T18" fmla="*/ 182 w 3218"/>
              <a:gd name="T19" fmla="*/ 6240 h 7181"/>
              <a:gd name="T20" fmla="*/ 368 w 3218"/>
              <a:gd name="T21" fmla="*/ 7085 h 71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8" h="7179">
                <a:moveTo>
                  <a:pt x="368" y="7085"/>
                </a:moveTo>
                <a:cubicBezTo>
                  <a:pt x="471" y="7150"/>
                  <a:pt x="585" y="7181"/>
                  <a:pt x="697" y="7181"/>
                </a:cubicBezTo>
                <a:cubicBezTo>
                  <a:pt x="899" y="7181"/>
                  <a:pt x="1097" y="7082"/>
                  <a:pt x="1214" y="6899"/>
                </a:cubicBezTo>
                <a:lnTo>
                  <a:pt x="3089" y="3963"/>
                </a:lnTo>
                <a:cubicBezTo>
                  <a:pt x="3218" y="3762"/>
                  <a:pt x="3218" y="3505"/>
                  <a:pt x="3089" y="3304"/>
                </a:cubicBezTo>
                <a:lnTo>
                  <a:pt x="1214" y="369"/>
                </a:lnTo>
                <a:cubicBezTo>
                  <a:pt x="1032" y="84"/>
                  <a:pt x="653" y="0"/>
                  <a:pt x="368" y="182"/>
                </a:cubicBezTo>
                <a:cubicBezTo>
                  <a:pt x="84" y="364"/>
                  <a:pt x="0" y="743"/>
                  <a:pt x="182" y="1028"/>
                </a:cubicBezTo>
                <a:lnTo>
                  <a:pt x="1847" y="3634"/>
                </a:lnTo>
                <a:lnTo>
                  <a:pt x="182" y="6240"/>
                </a:lnTo>
                <a:cubicBezTo>
                  <a:pt x="0" y="6525"/>
                  <a:pt x="84" y="6903"/>
                  <a:pt x="368" y="7085"/>
                </a:cubicBezTo>
                <a:close/>
              </a:path>
            </a:pathLst>
          </a:custGeom>
          <a:solidFill>
            <a:srgbClr val="69A35B">
              <a:lumMod val="60000"/>
              <a:lumOff val="40000"/>
              <a:alpha val="20000"/>
            </a:srgbClr>
          </a:solidFill>
          <a:ln>
            <a:noFill/>
          </a:ln>
        </p:spPr>
        <p:txBody>
          <a:bodyPr/>
          <a:lstStyle/>
          <a:p>
            <a:endParaRPr lang="zh-CN" altLang="en-US" sz="100">
              <a:latin typeface="Arial" panose="020b0604020202020204" pitchFamily="34" charset="0"/>
              <a:ea typeface="微软雅黑" panose="020b0503020204020204" charset="-122"/>
              <a:sym typeface="Arial" panose="020b0604020202020204" pitchFamily="34" charset="0"/>
            </a:endParaRPr>
          </a:p>
        </p:txBody>
      </p:sp>
      <p:sp>
        <p:nvSpPr>
          <p:cNvPr id="51" name="right-arrow-angle_38577"/>
          <p:cNvSpPr>
            <a:spLocks noChangeAspect="1"/>
          </p:cNvSpPr>
          <p:nvPr>
            <p:custDataLst>
              <p:tags r:id="rId11"/>
            </p:custDataLst>
          </p:nvPr>
        </p:nvSpPr>
        <p:spPr bwMode="auto">
          <a:xfrm>
            <a:off x="4482890" y="4049545"/>
            <a:ext cx="109650" cy="165984"/>
          </a:xfrm>
          <a:custGeom>
            <a:gdLst>
              <a:gd name="T0" fmla="*/ 368 w 3218"/>
              <a:gd name="T1" fmla="*/ 7085 h 7181"/>
              <a:gd name="T2" fmla="*/ 697 w 3218"/>
              <a:gd name="T3" fmla="*/ 7181 h 7181"/>
              <a:gd name="T4" fmla="*/ 1214 w 3218"/>
              <a:gd name="T5" fmla="*/ 6899 h 7181"/>
              <a:gd name="T6" fmla="*/ 3089 w 3218"/>
              <a:gd name="T7" fmla="*/ 3963 h 7181"/>
              <a:gd name="T8" fmla="*/ 3089 w 3218"/>
              <a:gd name="T9" fmla="*/ 3304 h 7181"/>
              <a:gd name="T10" fmla="*/ 1214 w 3218"/>
              <a:gd name="T11" fmla="*/ 369 h 7181"/>
              <a:gd name="T12" fmla="*/ 368 w 3218"/>
              <a:gd name="T13" fmla="*/ 182 h 7181"/>
              <a:gd name="T14" fmla="*/ 182 w 3218"/>
              <a:gd name="T15" fmla="*/ 1028 h 7181"/>
              <a:gd name="T16" fmla="*/ 1847 w 3218"/>
              <a:gd name="T17" fmla="*/ 3634 h 7181"/>
              <a:gd name="T18" fmla="*/ 182 w 3218"/>
              <a:gd name="T19" fmla="*/ 6240 h 7181"/>
              <a:gd name="T20" fmla="*/ 368 w 3218"/>
              <a:gd name="T21" fmla="*/ 7085 h 71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8" h="7179">
                <a:moveTo>
                  <a:pt x="368" y="7085"/>
                </a:moveTo>
                <a:cubicBezTo>
                  <a:pt x="471" y="7150"/>
                  <a:pt x="585" y="7181"/>
                  <a:pt x="697" y="7181"/>
                </a:cubicBezTo>
                <a:cubicBezTo>
                  <a:pt x="899" y="7181"/>
                  <a:pt x="1097" y="7082"/>
                  <a:pt x="1214" y="6899"/>
                </a:cubicBezTo>
                <a:lnTo>
                  <a:pt x="3089" y="3963"/>
                </a:lnTo>
                <a:cubicBezTo>
                  <a:pt x="3218" y="3762"/>
                  <a:pt x="3218" y="3505"/>
                  <a:pt x="3089" y="3304"/>
                </a:cubicBezTo>
                <a:lnTo>
                  <a:pt x="1214" y="369"/>
                </a:lnTo>
                <a:cubicBezTo>
                  <a:pt x="1032" y="84"/>
                  <a:pt x="653" y="0"/>
                  <a:pt x="368" y="182"/>
                </a:cubicBezTo>
                <a:cubicBezTo>
                  <a:pt x="84" y="364"/>
                  <a:pt x="0" y="743"/>
                  <a:pt x="182" y="1028"/>
                </a:cubicBezTo>
                <a:lnTo>
                  <a:pt x="1847" y="3634"/>
                </a:lnTo>
                <a:lnTo>
                  <a:pt x="182" y="6240"/>
                </a:lnTo>
                <a:cubicBezTo>
                  <a:pt x="0" y="6525"/>
                  <a:pt x="84" y="6903"/>
                  <a:pt x="368" y="7085"/>
                </a:cubicBezTo>
                <a:close/>
              </a:path>
            </a:pathLst>
          </a:custGeom>
          <a:solidFill>
            <a:srgbClr val="69A35B">
              <a:alpha val="40000"/>
            </a:srgbClr>
          </a:solidFill>
          <a:ln>
            <a:noFill/>
          </a:ln>
        </p:spPr>
        <p:txBody>
          <a:bodyPr/>
          <a:lstStyle/>
          <a:p>
            <a:endParaRPr lang="zh-CN" altLang="en-US" sz="100">
              <a:latin typeface="Arial" panose="020b0604020202020204" pitchFamily="34" charset="0"/>
              <a:ea typeface="微软雅黑" panose="020b0503020204020204" charset="-122"/>
              <a:sym typeface="Arial" panose="020b0604020202020204" pitchFamily="34" charset="0"/>
            </a:endParaRPr>
          </a:p>
        </p:txBody>
      </p:sp>
      <p:sp>
        <p:nvSpPr>
          <p:cNvPr id="52" name="right-arrow-angle_38577"/>
          <p:cNvSpPr>
            <a:spLocks noChangeAspect="1"/>
          </p:cNvSpPr>
          <p:nvPr>
            <p:custDataLst>
              <p:tags r:id="rId12"/>
            </p:custDataLst>
          </p:nvPr>
        </p:nvSpPr>
        <p:spPr bwMode="auto">
          <a:xfrm>
            <a:off x="4578005" y="4049544"/>
            <a:ext cx="109650" cy="165984"/>
          </a:xfrm>
          <a:custGeom>
            <a:gdLst>
              <a:gd name="T0" fmla="*/ 368 w 3218"/>
              <a:gd name="T1" fmla="*/ 7085 h 7181"/>
              <a:gd name="T2" fmla="*/ 697 w 3218"/>
              <a:gd name="T3" fmla="*/ 7181 h 7181"/>
              <a:gd name="T4" fmla="*/ 1214 w 3218"/>
              <a:gd name="T5" fmla="*/ 6899 h 7181"/>
              <a:gd name="T6" fmla="*/ 3089 w 3218"/>
              <a:gd name="T7" fmla="*/ 3963 h 7181"/>
              <a:gd name="T8" fmla="*/ 3089 w 3218"/>
              <a:gd name="T9" fmla="*/ 3304 h 7181"/>
              <a:gd name="T10" fmla="*/ 1214 w 3218"/>
              <a:gd name="T11" fmla="*/ 369 h 7181"/>
              <a:gd name="T12" fmla="*/ 368 w 3218"/>
              <a:gd name="T13" fmla="*/ 182 h 7181"/>
              <a:gd name="T14" fmla="*/ 182 w 3218"/>
              <a:gd name="T15" fmla="*/ 1028 h 7181"/>
              <a:gd name="T16" fmla="*/ 1847 w 3218"/>
              <a:gd name="T17" fmla="*/ 3634 h 7181"/>
              <a:gd name="T18" fmla="*/ 182 w 3218"/>
              <a:gd name="T19" fmla="*/ 6240 h 7181"/>
              <a:gd name="T20" fmla="*/ 368 w 3218"/>
              <a:gd name="T21" fmla="*/ 7085 h 71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8" h="7179">
                <a:moveTo>
                  <a:pt x="368" y="7085"/>
                </a:moveTo>
                <a:cubicBezTo>
                  <a:pt x="471" y="7150"/>
                  <a:pt x="585" y="7181"/>
                  <a:pt x="697" y="7181"/>
                </a:cubicBezTo>
                <a:cubicBezTo>
                  <a:pt x="899" y="7181"/>
                  <a:pt x="1097" y="7082"/>
                  <a:pt x="1214" y="6899"/>
                </a:cubicBezTo>
                <a:lnTo>
                  <a:pt x="3089" y="3963"/>
                </a:lnTo>
                <a:cubicBezTo>
                  <a:pt x="3218" y="3762"/>
                  <a:pt x="3218" y="3505"/>
                  <a:pt x="3089" y="3304"/>
                </a:cubicBezTo>
                <a:lnTo>
                  <a:pt x="1214" y="369"/>
                </a:lnTo>
                <a:cubicBezTo>
                  <a:pt x="1032" y="84"/>
                  <a:pt x="653" y="0"/>
                  <a:pt x="368" y="182"/>
                </a:cubicBezTo>
                <a:cubicBezTo>
                  <a:pt x="84" y="364"/>
                  <a:pt x="0" y="743"/>
                  <a:pt x="182" y="1028"/>
                </a:cubicBezTo>
                <a:lnTo>
                  <a:pt x="1847" y="3634"/>
                </a:lnTo>
                <a:lnTo>
                  <a:pt x="182" y="6240"/>
                </a:lnTo>
                <a:cubicBezTo>
                  <a:pt x="0" y="6525"/>
                  <a:pt x="84" y="6903"/>
                  <a:pt x="368" y="7085"/>
                </a:cubicBezTo>
                <a:close/>
              </a:path>
            </a:pathLst>
          </a:custGeom>
          <a:solidFill>
            <a:srgbClr val="69A35B">
              <a:lumMod val="75000"/>
              <a:alpha val="70000"/>
            </a:srgbClr>
          </a:solidFill>
          <a:ln>
            <a:noFill/>
          </a:ln>
        </p:spPr>
        <p:txBody>
          <a:bodyPr/>
          <a:lstStyle/>
          <a:p>
            <a:endParaRPr lang="zh-CN" altLang="en-US" sz="100">
              <a:latin typeface="Arial" panose="020b0604020202020204" pitchFamily="34" charset="0"/>
              <a:ea typeface="微软雅黑" panose="020b0503020204020204" charset="-122"/>
              <a:sym typeface="Arial" panose="020b0604020202020204" pitchFamily="34" charset="0"/>
            </a:endParaRPr>
          </a:p>
        </p:txBody>
      </p:sp>
      <p:sp>
        <p:nvSpPr>
          <p:cNvPr id="49" name="right-arrow-angle_38577"/>
          <p:cNvSpPr>
            <a:spLocks noChangeAspect="1"/>
          </p:cNvSpPr>
          <p:nvPr>
            <p:custDataLst>
              <p:tags r:id="rId13"/>
            </p:custDataLst>
          </p:nvPr>
        </p:nvSpPr>
        <p:spPr bwMode="auto">
          <a:xfrm>
            <a:off x="4293040" y="4049545"/>
            <a:ext cx="109650" cy="165984"/>
          </a:xfrm>
          <a:custGeom>
            <a:gdLst>
              <a:gd name="T0" fmla="*/ 368 w 3218"/>
              <a:gd name="T1" fmla="*/ 7085 h 7181"/>
              <a:gd name="T2" fmla="*/ 697 w 3218"/>
              <a:gd name="T3" fmla="*/ 7181 h 7181"/>
              <a:gd name="T4" fmla="*/ 1214 w 3218"/>
              <a:gd name="T5" fmla="*/ 6899 h 7181"/>
              <a:gd name="T6" fmla="*/ 3089 w 3218"/>
              <a:gd name="T7" fmla="*/ 3963 h 7181"/>
              <a:gd name="T8" fmla="*/ 3089 w 3218"/>
              <a:gd name="T9" fmla="*/ 3304 h 7181"/>
              <a:gd name="T10" fmla="*/ 1214 w 3218"/>
              <a:gd name="T11" fmla="*/ 369 h 7181"/>
              <a:gd name="T12" fmla="*/ 368 w 3218"/>
              <a:gd name="T13" fmla="*/ 182 h 7181"/>
              <a:gd name="T14" fmla="*/ 182 w 3218"/>
              <a:gd name="T15" fmla="*/ 1028 h 7181"/>
              <a:gd name="T16" fmla="*/ 1847 w 3218"/>
              <a:gd name="T17" fmla="*/ 3634 h 7181"/>
              <a:gd name="T18" fmla="*/ 182 w 3218"/>
              <a:gd name="T19" fmla="*/ 6240 h 7181"/>
              <a:gd name="T20" fmla="*/ 368 w 3218"/>
              <a:gd name="T21" fmla="*/ 7085 h 71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8" h="7179">
                <a:moveTo>
                  <a:pt x="368" y="7085"/>
                </a:moveTo>
                <a:cubicBezTo>
                  <a:pt x="471" y="7150"/>
                  <a:pt x="585" y="7181"/>
                  <a:pt x="697" y="7181"/>
                </a:cubicBezTo>
                <a:cubicBezTo>
                  <a:pt x="899" y="7181"/>
                  <a:pt x="1097" y="7082"/>
                  <a:pt x="1214" y="6899"/>
                </a:cubicBezTo>
                <a:lnTo>
                  <a:pt x="3089" y="3963"/>
                </a:lnTo>
                <a:cubicBezTo>
                  <a:pt x="3218" y="3762"/>
                  <a:pt x="3218" y="3505"/>
                  <a:pt x="3089" y="3304"/>
                </a:cubicBezTo>
                <a:lnTo>
                  <a:pt x="1214" y="369"/>
                </a:lnTo>
                <a:cubicBezTo>
                  <a:pt x="1032" y="84"/>
                  <a:pt x="653" y="0"/>
                  <a:pt x="368" y="182"/>
                </a:cubicBezTo>
                <a:cubicBezTo>
                  <a:pt x="84" y="364"/>
                  <a:pt x="0" y="743"/>
                  <a:pt x="182" y="1028"/>
                </a:cubicBezTo>
                <a:lnTo>
                  <a:pt x="1847" y="3634"/>
                </a:lnTo>
                <a:lnTo>
                  <a:pt x="182" y="6240"/>
                </a:lnTo>
                <a:cubicBezTo>
                  <a:pt x="0" y="6525"/>
                  <a:pt x="84" y="6903"/>
                  <a:pt x="368" y="7085"/>
                </a:cubicBezTo>
                <a:close/>
              </a:path>
            </a:pathLst>
          </a:custGeom>
          <a:solidFill>
            <a:srgbClr val="69A35B">
              <a:lumMod val="75000"/>
              <a:alpha val="10000"/>
            </a:srgbClr>
          </a:solidFill>
          <a:ln>
            <a:noFill/>
          </a:ln>
        </p:spPr>
        <p:txBody>
          <a:bodyPr/>
          <a:lstStyle/>
          <a:p>
            <a:endParaRPr lang="zh-CN" altLang="en-US" sz="100">
              <a:latin typeface="Arial" panose="020b0604020202020204" pitchFamily="34" charset="0"/>
              <a:ea typeface="微软雅黑" panose="020b0503020204020204" charset="-122"/>
              <a:sym typeface="Arial" panose="020b0604020202020204" pitchFamily="34" charset="0"/>
            </a:endParaRPr>
          </a:p>
        </p:txBody>
      </p:sp>
      <p:sp>
        <p:nvSpPr>
          <p:cNvPr id="68" name="right-arrow-angle_38577"/>
          <p:cNvSpPr>
            <a:spLocks noChangeAspect="1"/>
          </p:cNvSpPr>
          <p:nvPr>
            <p:custDataLst>
              <p:tags r:id="rId14"/>
            </p:custDataLst>
          </p:nvPr>
        </p:nvSpPr>
        <p:spPr bwMode="auto">
          <a:xfrm>
            <a:off x="6548233" y="4049546"/>
            <a:ext cx="109650" cy="165984"/>
          </a:xfrm>
          <a:custGeom>
            <a:gdLst>
              <a:gd name="T0" fmla="*/ 368 w 3218"/>
              <a:gd name="T1" fmla="*/ 7085 h 7181"/>
              <a:gd name="T2" fmla="*/ 697 w 3218"/>
              <a:gd name="T3" fmla="*/ 7181 h 7181"/>
              <a:gd name="T4" fmla="*/ 1214 w 3218"/>
              <a:gd name="T5" fmla="*/ 6899 h 7181"/>
              <a:gd name="T6" fmla="*/ 3089 w 3218"/>
              <a:gd name="T7" fmla="*/ 3963 h 7181"/>
              <a:gd name="T8" fmla="*/ 3089 w 3218"/>
              <a:gd name="T9" fmla="*/ 3304 h 7181"/>
              <a:gd name="T10" fmla="*/ 1214 w 3218"/>
              <a:gd name="T11" fmla="*/ 369 h 7181"/>
              <a:gd name="T12" fmla="*/ 368 w 3218"/>
              <a:gd name="T13" fmla="*/ 182 h 7181"/>
              <a:gd name="T14" fmla="*/ 182 w 3218"/>
              <a:gd name="T15" fmla="*/ 1028 h 7181"/>
              <a:gd name="T16" fmla="*/ 1847 w 3218"/>
              <a:gd name="T17" fmla="*/ 3634 h 7181"/>
              <a:gd name="T18" fmla="*/ 182 w 3218"/>
              <a:gd name="T19" fmla="*/ 6240 h 7181"/>
              <a:gd name="T20" fmla="*/ 368 w 3218"/>
              <a:gd name="T21" fmla="*/ 7085 h 71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8" h="7179">
                <a:moveTo>
                  <a:pt x="368" y="7085"/>
                </a:moveTo>
                <a:cubicBezTo>
                  <a:pt x="471" y="7150"/>
                  <a:pt x="585" y="7181"/>
                  <a:pt x="697" y="7181"/>
                </a:cubicBezTo>
                <a:cubicBezTo>
                  <a:pt x="899" y="7181"/>
                  <a:pt x="1097" y="7082"/>
                  <a:pt x="1214" y="6899"/>
                </a:cubicBezTo>
                <a:lnTo>
                  <a:pt x="3089" y="3963"/>
                </a:lnTo>
                <a:cubicBezTo>
                  <a:pt x="3218" y="3762"/>
                  <a:pt x="3218" y="3505"/>
                  <a:pt x="3089" y="3304"/>
                </a:cubicBezTo>
                <a:lnTo>
                  <a:pt x="1214" y="369"/>
                </a:lnTo>
                <a:cubicBezTo>
                  <a:pt x="1032" y="84"/>
                  <a:pt x="653" y="0"/>
                  <a:pt x="368" y="182"/>
                </a:cubicBezTo>
                <a:cubicBezTo>
                  <a:pt x="84" y="364"/>
                  <a:pt x="0" y="743"/>
                  <a:pt x="182" y="1028"/>
                </a:cubicBezTo>
                <a:lnTo>
                  <a:pt x="1847" y="3634"/>
                </a:lnTo>
                <a:lnTo>
                  <a:pt x="182" y="6240"/>
                </a:lnTo>
                <a:cubicBezTo>
                  <a:pt x="0" y="6525"/>
                  <a:pt x="84" y="6903"/>
                  <a:pt x="368" y="7085"/>
                </a:cubicBezTo>
                <a:close/>
              </a:path>
            </a:pathLst>
          </a:custGeom>
          <a:solidFill>
            <a:srgbClr val="69A35B">
              <a:lumMod val="60000"/>
              <a:lumOff val="40000"/>
              <a:alpha val="20000"/>
            </a:srgbClr>
          </a:solidFill>
          <a:ln>
            <a:noFill/>
          </a:ln>
        </p:spPr>
        <p:txBody>
          <a:bodyPr/>
          <a:lstStyle/>
          <a:p>
            <a:endParaRPr lang="zh-CN" altLang="en-US" sz="100">
              <a:latin typeface="Arial" panose="020b0604020202020204" pitchFamily="34" charset="0"/>
              <a:ea typeface="微软雅黑" panose="020b0503020204020204" charset="-122"/>
              <a:sym typeface="Arial" panose="020b0604020202020204" pitchFamily="34" charset="0"/>
            </a:endParaRPr>
          </a:p>
        </p:txBody>
      </p:sp>
      <p:sp>
        <p:nvSpPr>
          <p:cNvPr id="69" name="right-arrow-angle_38577"/>
          <p:cNvSpPr>
            <a:spLocks noChangeAspect="1"/>
          </p:cNvSpPr>
          <p:nvPr>
            <p:custDataLst>
              <p:tags r:id="rId15"/>
            </p:custDataLst>
          </p:nvPr>
        </p:nvSpPr>
        <p:spPr bwMode="auto">
          <a:xfrm>
            <a:off x="6643346" y="4049545"/>
            <a:ext cx="109650" cy="165984"/>
          </a:xfrm>
          <a:custGeom>
            <a:gdLst>
              <a:gd name="T0" fmla="*/ 368 w 3218"/>
              <a:gd name="T1" fmla="*/ 7085 h 7181"/>
              <a:gd name="T2" fmla="*/ 697 w 3218"/>
              <a:gd name="T3" fmla="*/ 7181 h 7181"/>
              <a:gd name="T4" fmla="*/ 1214 w 3218"/>
              <a:gd name="T5" fmla="*/ 6899 h 7181"/>
              <a:gd name="T6" fmla="*/ 3089 w 3218"/>
              <a:gd name="T7" fmla="*/ 3963 h 7181"/>
              <a:gd name="T8" fmla="*/ 3089 w 3218"/>
              <a:gd name="T9" fmla="*/ 3304 h 7181"/>
              <a:gd name="T10" fmla="*/ 1214 w 3218"/>
              <a:gd name="T11" fmla="*/ 369 h 7181"/>
              <a:gd name="T12" fmla="*/ 368 w 3218"/>
              <a:gd name="T13" fmla="*/ 182 h 7181"/>
              <a:gd name="T14" fmla="*/ 182 w 3218"/>
              <a:gd name="T15" fmla="*/ 1028 h 7181"/>
              <a:gd name="T16" fmla="*/ 1847 w 3218"/>
              <a:gd name="T17" fmla="*/ 3634 h 7181"/>
              <a:gd name="T18" fmla="*/ 182 w 3218"/>
              <a:gd name="T19" fmla="*/ 6240 h 7181"/>
              <a:gd name="T20" fmla="*/ 368 w 3218"/>
              <a:gd name="T21" fmla="*/ 7085 h 71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8" h="7179">
                <a:moveTo>
                  <a:pt x="368" y="7085"/>
                </a:moveTo>
                <a:cubicBezTo>
                  <a:pt x="471" y="7150"/>
                  <a:pt x="585" y="7181"/>
                  <a:pt x="697" y="7181"/>
                </a:cubicBezTo>
                <a:cubicBezTo>
                  <a:pt x="899" y="7181"/>
                  <a:pt x="1097" y="7082"/>
                  <a:pt x="1214" y="6899"/>
                </a:cubicBezTo>
                <a:lnTo>
                  <a:pt x="3089" y="3963"/>
                </a:lnTo>
                <a:cubicBezTo>
                  <a:pt x="3218" y="3762"/>
                  <a:pt x="3218" y="3505"/>
                  <a:pt x="3089" y="3304"/>
                </a:cubicBezTo>
                <a:lnTo>
                  <a:pt x="1214" y="369"/>
                </a:lnTo>
                <a:cubicBezTo>
                  <a:pt x="1032" y="84"/>
                  <a:pt x="653" y="0"/>
                  <a:pt x="368" y="182"/>
                </a:cubicBezTo>
                <a:cubicBezTo>
                  <a:pt x="84" y="364"/>
                  <a:pt x="0" y="743"/>
                  <a:pt x="182" y="1028"/>
                </a:cubicBezTo>
                <a:lnTo>
                  <a:pt x="1847" y="3634"/>
                </a:lnTo>
                <a:lnTo>
                  <a:pt x="182" y="6240"/>
                </a:lnTo>
                <a:cubicBezTo>
                  <a:pt x="0" y="6525"/>
                  <a:pt x="84" y="6903"/>
                  <a:pt x="368" y="7085"/>
                </a:cubicBezTo>
                <a:close/>
              </a:path>
            </a:pathLst>
          </a:custGeom>
          <a:solidFill>
            <a:srgbClr val="69A35B">
              <a:alpha val="40000"/>
            </a:srgbClr>
          </a:solidFill>
          <a:ln>
            <a:noFill/>
          </a:ln>
        </p:spPr>
        <p:txBody>
          <a:bodyPr/>
          <a:lstStyle/>
          <a:p>
            <a:endParaRPr lang="zh-CN" altLang="en-US" sz="100">
              <a:latin typeface="Arial" panose="020b0604020202020204" pitchFamily="34" charset="0"/>
              <a:ea typeface="微软雅黑" panose="020b0503020204020204" charset="-122"/>
              <a:sym typeface="Arial" panose="020b0604020202020204" pitchFamily="34" charset="0"/>
            </a:endParaRPr>
          </a:p>
        </p:txBody>
      </p:sp>
      <p:sp>
        <p:nvSpPr>
          <p:cNvPr id="70" name="right-arrow-angle_38577"/>
          <p:cNvSpPr>
            <a:spLocks noChangeAspect="1"/>
          </p:cNvSpPr>
          <p:nvPr>
            <p:custDataLst>
              <p:tags r:id="rId16"/>
            </p:custDataLst>
          </p:nvPr>
        </p:nvSpPr>
        <p:spPr bwMode="auto">
          <a:xfrm>
            <a:off x="6738461" y="4049544"/>
            <a:ext cx="109650" cy="165984"/>
          </a:xfrm>
          <a:custGeom>
            <a:gdLst>
              <a:gd name="T0" fmla="*/ 368 w 3218"/>
              <a:gd name="T1" fmla="*/ 7085 h 7181"/>
              <a:gd name="T2" fmla="*/ 697 w 3218"/>
              <a:gd name="T3" fmla="*/ 7181 h 7181"/>
              <a:gd name="T4" fmla="*/ 1214 w 3218"/>
              <a:gd name="T5" fmla="*/ 6899 h 7181"/>
              <a:gd name="T6" fmla="*/ 3089 w 3218"/>
              <a:gd name="T7" fmla="*/ 3963 h 7181"/>
              <a:gd name="T8" fmla="*/ 3089 w 3218"/>
              <a:gd name="T9" fmla="*/ 3304 h 7181"/>
              <a:gd name="T10" fmla="*/ 1214 w 3218"/>
              <a:gd name="T11" fmla="*/ 369 h 7181"/>
              <a:gd name="T12" fmla="*/ 368 w 3218"/>
              <a:gd name="T13" fmla="*/ 182 h 7181"/>
              <a:gd name="T14" fmla="*/ 182 w 3218"/>
              <a:gd name="T15" fmla="*/ 1028 h 7181"/>
              <a:gd name="T16" fmla="*/ 1847 w 3218"/>
              <a:gd name="T17" fmla="*/ 3634 h 7181"/>
              <a:gd name="T18" fmla="*/ 182 w 3218"/>
              <a:gd name="T19" fmla="*/ 6240 h 7181"/>
              <a:gd name="T20" fmla="*/ 368 w 3218"/>
              <a:gd name="T21" fmla="*/ 7085 h 71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8" h="7179">
                <a:moveTo>
                  <a:pt x="368" y="7085"/>
                </a:moveTo>
                <a:cubicBezTo>
                  <a:pt x="471" y="7150"/>
                  <a:pt x="585" y="7181"/>
                  <a:pt x="697" y="7181"/>
                </a:cubicBezTo>
                <a:cubicBezTo>
                  <a:pt x="899" y="7181"/>
                  <a:pt x="1097" y="7082"/>
                  <a:pt x="1214" y="6899"/>
                </a:cubicBezTo>
                <a:lnTo>
                  <a:pt x="3089" y="3963"/>
                </a:lnTo>
                <a:cubicBezTo>
                  <a:pt x="3218" y="3762"/>
                  <a:pt x="3218" y="3505"/>
                  <a:pt x="3089" y="3304"/>
                </a:cubicBezTo>
                <a:lnTo>
                  <a:pt x="1214" y="369"/>
                </a:lnTo>
                <a:cubicBezTo>
                  <a:pt x="1032" y="84"/>
                  <a:pt x="653" y="0"/>
                  <a:pt x="368" y="182"/>
                </a:cubicBezTo>
                <a:cubicBezTo>
                  <a:pt x="84" y="364"/>
                  <a:pt x="0" y="743"/>
                  <a:pt x="182" y="1028"/>
                </a:cubicBezTo>
                <a:lnTo>
                  <a:pt x="1847" y="3634"/>
                </a:lnTo>
                <a:lnTo>
                  <a:pt x="182" y="6240"/>
                </a:lnTo>
                <a:cubicBezTo>
                  <a:pt x="0" y="6525"/>
                  <a:pt x="84" y="6903"/>
                  <a:pt x="368" y="7085"/>
                </a:cubicBezTo>
                <a:close/>
              </a:path>
            </a:pathLst>
          </a:custGeom>
          <a:solidFill>
            <a:srgbClr val="69A35B">
              <a:lumMod val="75000"/>
              <a:alpha val="70000"/>
            </a:srgbClr>
          </a:solidFill>
          <a:ln>
            <a:noFill/>
          </a:ln>
        </p:spPr>
        <p:txBody>
          <a:bodyPr/>
          <a:lstStyle/>
          <a:p>
            <a:endParaRPr lang="zh-CN" altLang="en-US" sz="100">
              <a:latin typeface="Arial" panose="020b0604020202020204" pitchFamily="34" charset="0"/>
              <a:ea typeface="微软雅黑" panose="020b0503020204020204" charset="-122"/>
              <a:sym typeface="Arial" panose="020b0604020202020204" pitchFamily="34" charset="0"/>
            </a:endParaRPr>
          </a:p>
        </p:txBody>
      </p:sp>
      <p:sp>
        <p:nvSpPr>
          <p:cNvPr id="67" name="right-arrow-angle_38577"/>
          <p:cNvSpPr>
            <a:spLocks noChangeAspect="1"/>
          </p:cNvSpPr>
          <p:nvPr>
            <p:custDataLst>
              <p:tags r:id="rId17"/>
            </p:custDataLst>
          </p:nvPr>
        </p:nvSpPr>
        <p:spPr bwMode="auto">
          <a:xfrm>
            <a:off x="6453496" y="4049545"/>
            <a:ext cx="109650" cy="165984"/>
          </a:xfrm>
          <a:custGeom>
            <a:gdLst>
              <a:gd name="T0" fmla="*/ 368 w 3218"/>
              <a:gd name="T1" fmla="*/ 7085 h 7181"/>
              <a:gd name="T2" fmla="*/ 697 w 3218"/>
              <a:gd name="T3" fmla="*/ 7181 h 7181"/>
              <a:gd name="T4" fmla="*/ 1214 w 3218"/>
              <a:gd name="T5" fmla="*/ 6899 h 7181"/>
              <a:gd name="T6" fmla="*/ 3089 w 3218"/>
              <a:gd name="T7" fmla="*/ 3963 h 7181"/>
              <a:gd name="T8" fmla="*/ 3089 w 3218"/>
              <a:gd name="T9" fmla="*/ 3304 h 7181"/>
              <a:gd name="T10" fmla="*/ 1214 w 3218"/>
              <a:gd name="T11" fmla="*/ 369 h 7181"/>
              <a:gd name="T12" fmla="*/ 368 w 3218"/>
              <a:gd name="T13" fmla="*/ 182 h 7181"/>
              <a:gd name="T14" fmla="*/ 182 w 3218"/>
              <a:gd name="T15" fmla="*/ 1028 h 7181"/>
              <a:gd name="T16" fmla="*/ 1847 w 3218"/>
              <a:gd name="T17" fmla="*/ 3634 h 7181"/>
              <a:gd name="T18" fmla="*/ 182 w 3218"/>
              <a:gd name="T19" fmla="*/ 6240 h 7181"/>
              <a:gd name="T20" fmla="*/ 368 w 3218"/>
              <a:gd name="T21" fmla="*/ 7085 h 718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18" h="7179">
                <a:moveTo>
                  <a:pt x="368" y="7085"/>
                </a:moveTo>
                <a:cubicBezTo>
                  <a:pt x="471" y="7150"/>
                  <a:pt x="585" y="7181"/>
                  <a:pt x="697" y="7181"/>
                </a:cubicBezTo>
                <a:cubicBezTo>
                  <a:pt x="899" y="7181"/>
                  <a:pt x="1097" y="7082"/>
                  <a:pt x="1214" y="6899"/>
                </a:cubicBezTo>
                <a:lnTo>
                  <a:pt x="3089" y="3963"/>
                </a:lnTo>
                <a:cubicBezTo>
                  <a:pt x="3218" y="3762"/>
                  <a:pt x="3218" y="3505"/>
                  <a:pt x="3089" y="3304"/>
                </a:cubicBezTo>
                <a:lnTo>
                  <a:pt x="1214" y="369"/>
                </a:lnTo>
                <a:cubicBezTo>
                  <a:pt x="1032" y="84"/>
                  <a:pt x="653" y="0"/>
                  <a:pt x="368" y="182"/>
                </a:cubicBezTo>
                <a:cubicBezTo>
                  <a:pt x="84" y="364"/>
                  <a:pt x="0" y="743"/>
                  <a:pt x="182" y="1028"/>
                </a:cubicBezTo>
                <a:lnTo>
                  <a:pt x="1847" y="3634"/>
                </a:lnTo>
                <a:lnTo>
                  <a:pt x="182" y="6240"/>
                </a:lnTo>
                <a:cubicBezTo>
                  <a:pt x="0" y="6525"/>
                  <a:pt x="84" y="6903"/>
                  <a:pt x="368" y="7085"/>
                </a:cubicBezTo>
                <a:close/>
              </a:path>
            </a:pathLst>
          </a:custGeom>
          <a:solidFill>
            <a:srgbClr val="69A35B">
              <a:lumMod val="75000"/>
              <a:alpha val="10000"/>
            </a:srgbClr>
          </a:solidFill>
          <a:ln>
            <a:noFill/>
          </a:ln>
        </p:spPr>
        <p:txBody>
          <a:bodyPr/>
          <a:lstStyle/>
          <a:p>
            <a:endParaRPr lang="zh-CN" altLang="en-US" sz="100">
              <a:latin typeface="Arial" panose="020b0604020202020204" pitchFamily="34" charset="0"/>
              <a:ea typeface="微软雅黑" panose="020b0503020204020204" charset="-122"/>
              <a:sym typeface="Arial" panose="020b0604020202020204" pitchFamily="34" charset="0"/>
            </a:endParaRPr>
          </a:p>
        </p:txBody>
      </p:sp>
      <p:sp>
        <p:nvSpPr>
          <p:cNvPr id="28" name="Title 1"/>
          <p:cNvSpPr txBox="1"/>
          <p:nvPr>
            <p:custDataLst>
              <p:tags r:id="rId18"/>
            </p:custDataLst>
          </p:nvPr>
        </p:nvSpPr>
        <p:spPr>
          <a:xfrm>
            <a:off x="193358" y="5097304"/>
            <a:ext cx="1819751" cy="299561"/>
          </a:xfrm>
          <a:prstGeom prst="rect">
            <a:avLst/>
          </a:prstGeom>
        </p:spPr>
        <p:txBody>
          <a:bodyPr wrap="square" lIns="0" anchor="ctr">
            <a:noAutofit/>
          </a:bodyPr>
          <a:lstStyle>
            <a:defPPr>
              <a:defRPr lang="zh-CN"/>
            </a:defPPr>
            <a:lvl1pPr fontAlgn="base">
              <a:spcBef>
                <a:spcPct val="0"/>
              </a:spcBef>
              <a:spcAft>
                <a:spcPct val="0"/>
              </a:spcAft>
              <a:defRPr b="1" kern="0" spc="150">
                <a:solidFill>
                  <a:srgbClr val="000000">
                    <a:lumMod val="75000"/>
                    <a:lumOff val="25000"/>
                  </a:srgbClr>
                </a:solidFill>
                <a:latin typeface="微软雅黑" panose="020b0503020204020204" charset="-122"/>
                <a:ea typeface="微软雅黑" panose="020b0503020204020204" charset="-122"/>
                <a:cs typeface="Open Sans" panose="020b0606030504020204" pitchFamily="34" charset="0"/>
              </a:defRPr>
            </a:lvl1pPr>
            <a:lvl2pPr algn="ctr" fontAlgn="base">
              <a:spcBef>
                <a:spcPct val="0"/>
              </a:spcBef>
              <a:spcAft>
                <a:spcPct val="0"/>
              </a:spcAft>
              <a:defRPr sz="4400">
                <a:latin typeface="Calibri" panose="020f0502020204030204" pitchFamily="34" charset="0"/>
                <a:ea typeface="ヒラギノ角ゴ ProN W3" charset="0"/>
                <a:cs typeface="ヒラギノ角ゴ ProN W3" charset="0"/>
              </a:defRPr>
            </a:lvl2pPr>
            <a:lvl3pPr algn="ctr" fontAlgn="base">
              <a:spcBef>
                <a:spcPct val="0"/>
              </a:spcBef>
              <a:spcAft>
                <a:spcPct val="0"/>
              </a:spcAft>
              <a:defRPr sz="4400">
                <a:latin typeface="Calibri" panose="020f0502020204030204" pitchFamily="34" charset="0"/>
                <a:ea typeface="ヒラギノ角ゴ ProN W3" charset="0"/>
                <a:cs typeface="ヒラギノ角ゴ ProN W3" charset="0"/>
              </a:defRPr>
            </a:lvl3pPr>
            <a:lvl4pPr algn="ctr" fontAlgn="base">
              <a:spcBef>
                <a:spcPct val="0"/>
              </a:spcBef>
              <a:spcAft>
                <a:spcPct val="0"/>
              </a:spcAft>
              <a:defRPr sz="4400">
                <a:latin typeface="Calibri" panose="020f0502020204030204" pitchFamily="34" charset="0"/>
                <a:ea typeface="ヒラギノ角ゴ ProN W3" charset="0"/>
                <a:cs typeface="ヒラギノ角ゴ ProN W3" charset="0"/>
              </a:defRPr>
            </a:lvl4pPr>
            <a:lvl5pPr algn="ctr" fontAlgn="base">
              <a:spcBef>
                <a:spcPct val="0"/>
              </a:spcBef>
              <a:spcAft>
                <a:spcPct val="0"/>
              </a:spcAft>
              <a:defRPr sz="4400">
                <a:latin typeface="Calibri" panose="020f0502020204030204" pitchFamily="34" charset="0"/>
                <a:ea typeface="ヒラギノ角ゴ ProN W3" charset="0"/>
                <a:cs typeface="ヒラギノ角ゴ ProN W3" charset="0"/>
              </a:defRPr>
            </a:lvl5pPr>
            <a:lvl6pPr marL="457200" algn="ctr" fontAlgn="base">
              <a:spcBef>
                <a:spcPct val="0"/>
              </a:spcBef>
              <a:spcAft>
                <a:spcPct val="0"/>
              </a:spcAft>
              <a:defRPr sz="4400">
                <a:latin typeface="Calibri" panose="020f0502020204030204" pitchFamily="34" charset="0"/>
                <a:ea typeface="ヒラギノ角ゴ ProN W3" charset="0"/>
                <a:cs typeface="ヒラギノ角ゴ ProN W3" charset="0"/>
              </a:defRPr>
            </a:lvl6pPr>
            <a:lvl7pPr marL="914400" algn="ctr" fontAlgn="base">
              <a:spcBef>
                <a:spcPct val="0"/>
              </a:spcBef>
              <a:spcAft>
                <a:spcPct val="0"/>
              </a:spcAft>
              <a:defRPr sz="4400">
                <a:latin typeface="Calibri" panose="020f0502020204030204" pitchFamily="34" charset="0"/>
                <a:ea typeface="ヒラギノ角ゴ ProN W3" charset="0"/>
                <a:cs typeface="ヒラギノ角ゴ ProN W3" charset="0"/>
              </a:defRPr>
            </a:lvl7pPr>
            <a:lvl8pPr marL="1371600" algn="ctr" fontAlgn="base">
              <a:spcBef>
                <a:spcPct val="0"/>
              </a:spcBef>
              <a:spcAft>
                <a:spcPct val="0"/>
              </a:spcAft>
              <a:defRPr sz="4400">
                <a:latin typeface="Calibri" panose="020f0502020204030204" pitchFamily="34" charset="0"/>
                <a:ea typeface="ヒラギノ角ゴ ProN W3" charset="0"/>
                <a:cs typeface="ヒラギノ角ゴ ProN W3" charset="0"/>
              </a:defRPr>
            </a:lvl8pPr>
            <a:lvl9pPr marL="1828800" algn="ctr" fontAlgn="base">
              <a:spcBef>
                <a:spcPct val="0"/>
              </a:spcBef>
              <a:spcAft>
                <a:spcPct val="0"/>
              </a:spcAft>
              <a:defRPr sz="4400">
                <a:latin typeface="Calibri" panose="020f0502020204030204" pitchFamily="34" charset="0"/>
                <a:ea typeface="ヒラギノ角ゴ ProN W3" charset="0"/>
                <a:cs typeface="ヒラギノ角ゴ ProN W3" charset="0"/>
              </a:defRPr>
            </a:lvl9pPr>
          </a:lstStyle>
          <a:p>
            <a:pPr>
              <a:lnSpc>
                <a:spcPct val="120000"/>
              </a:lnSpc>
            </a:pPr>
            <a:r>
              <a:rPr lang="zh-CN" altLang="en-US" sz="1800">
                <a:solidFill>
                  <a:schemeClr val="tx1"/>
                </a:solidFill>
                <a:latin typeface="Arial" panose="020b0604020202020204" pitchFamily="34" charset="0"/>
                <a:ea typeface="微软雅黑" panose="020b0503020204020204" charset="-122"/>
                <a:sym typeface="Arial" panose="020b0604020202020204" pitchFamily="34" charset="0"/>
              </a:rPr>
              <a:t>搞好国营企业</a:t>
            </a:r>
            <a:endParaRPr lang="zh-CN" altLang="en-US" sz="180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8" name="Oval 2"/>
          <p:cNvSpPr/>
          <p:nvPr>
            <p:custDataLst>
              <p:tags r:id="rId19"/>
            </p:custDataLst>
          </p:nvPr>
        </p:nvSpPr>
        <p:spPr>
          <a:xfrm>
            <a:off x="193354" y="4351559"/>
            <a:ext cx="687361" cy="687361"/>
          </a:xfrm>
          <a:prstGeom prst="ellipse">
            <a:avLst/>
          </a:prstGeom>
          <a:solidFill>
            <a:sysClr val="window" lastClr="FFFFFF">
              <a:lumMod val="65000"/>
              <a:alpha val="31000"/>
            </a:sys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en-US" sz="100">
              <a:latin typeface="Arial" panose="020b0604020202020204" pitchFamily="34" charset="0"/>
              <a:ea typeface="微软雅黑" panose="020b0503020204020204" charset="-122"/>
              <a:sym typeface="Arial" panose="020b0604020202020204" pitchFamily="34" charset="0"/>
            </a:endParaRPr>
          </a:p>
        </p:txBody>
      </p:sp>
      <p:sp>
        <p:nvSpPr>
          <p:cNvPr id="9" name="Oval 32"/>
          <p:cNvSpPr/>
          <p:nvPr>
            <p:custDataLst>
              <p:tags r:id="rId20"/>
            </p:custDataLst>
          </p:nvPr>
        </p:nvSpPr>
        <p:spPr>
          <a:xfrm>
            <a:off x="253001" y="4411207"/>
            <a:ext cx="568067" cy="568067"/>
          </a:xfrm>
          <a:prstGeom prst="ellipse">
            <a:avLst/>
          </a:prstGeom>
          <a:solidFill>
            <a:srgbClr val="3498DB"/>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normAutofit fontScale="80000"/>
          </a:bodyPr>
          <a:lstStyle/>
          <a:p>
            <a:pPr algn="ctr"/>
            <a:r>
              <a:rPr lang="en-US" sz="1800" b="1">
                <a:solidFill>
                  <a:sysClr val="window" lastClr="FFFFFF"/>
                </a:solidFill>
                <a:latin typeface="Arial" panose="020b0604020202020204" pitchFamily="34" charset="0"/>
                <a:ea typeface="微软雅黑" panose="020b0503020204020204" charset="-122"/>
                <a:cs typeface="Open Sans" panose="020b0606030504020204" pitchFamily="34" charset="0"/>
                <a:sym typeface="Arial" panose="020b0604020202020204" pitchFamily="34" charset="0"/>
              </a:rPr>
              <a:t>01</a:t>
            </a:r>
            <a:endParaRPr lang="en-US" sz="1800" b="1">
              <a:solidFill>
                <a:sysClr val="window" lastClr="FFFFFF"/>
              </a:solidFill>
              <a:latin typeface="Arial" panose="020b0604020202020204" pitchFamily="34" charset="0"/>
              <a:ea typeface="微软雅黑" panose="020b0503020204020204" charset="-122"/>
              <a:cs typeface="Open Sans" panose="020b0606030504020204" pitchFamily="34" charset="0"/>
              <a:sym typeface="Arial" panose="020b0604020202020204" pitchFamily="34" charset="0"/>
            </a:endParaRPr>
          </a:p>
        </p:txBody>
      </p:sp>
      <p:cxnSp>
        <p:nvCxnSpPr>
          <p:cNvPr id="40" name="直接连接符 39"/>
          <p:cNvCxnSpPr/>
          <p:nvPr>
            <p:custDataLst>
              <p:tags r:id="rId21"/>
            </p:custDataLst>
          </p:nvPr>
        </p:nvCxnSpPr>
        <p:spPr>
          <a:xfrm>
            <a:off x="193303" y="5465616"/>
            <a:ext cx="284216" cy="0"/>
          </a:xfrm>
          <a:prstGeom prst="line">
            <a:avLst/>
          </a:prstGeom>
          <a:ln w="38100">
            <a:solidFill>
              <a:srgbClr val="3498DB"/>
            </a:solidFill>
          </a:ln>
        </p:spPr>
        <p:style>
          <a:lnRef idx="1">
            <a:srgbClr val="1F74AD"/>
          </a:lnRef>
          <a:fillRef idx="0">
            <a:srgbClr val="1F74AD"/>
          </a:fillRef>
          <a:effectRef idx="0">
            <a:srgbClr val="1F74AD"/>
          </a:effectRef>
          <a:fontRef idx="minor">
            <a:srgbClr val="000000"/>
          </a:fontRef>
        </p:style>
      </p:cxnSp>
      <p:sp>
        <p:nvSpPr>
          <p:cNvPr id="25" name="Title 1"/>
          <p:cNvSpPr txBox="1"/>
          <p:nvPr>
            <p:custDataLst>
              <p:tags r:id="rId22"/>
            </p:custDataLst>
          </p:nvPr>
        </p:nvSpPr>
        <p:spPr>
          <a:xfrm>
            <a:off x="2536984" y="5097304"/>
            <a:ext cx="2150745" cy="299561"/>
          </a:xfrm>
          <a:prstGeom prst="rect">
            <a:avLst/>
          </a:prstGeom>
        </p:spPr>
        <p:txBody>
          <a:bodyPr wrap="square" lIns="0" anchor="ctr">
            <a:noAutofit/>
          </a:bodyPr>
          <a:lstStyle>
            <a:defPPr>
              <a:defRPr lang="zh-CN"/>
            </a:defPPr>
            <a:lvl1pPr fontAlgn="base">
              <a:spcBef>
                <a:spcPct val="0"/>
              </a:spcBef>
              <a:spcAft>
                <a:spcPct val="0"/>
              </a:spcAft>
              <a:defRPr b="1" kern="0" spc="150">
                <a:solidFill>
                  <a:srgbClr val="000000">
                    <a:lumMod val="75000"/>
                    <a:lumOff val="25000"/>
                  </a:srgbClr>
                </a:solidFill>
                <a:latin typeface="微软雅黑" panose="020b0503020204020204" charset="-122"/>
                <a:ea typeface="微软雅黑" panose="020b0503020204020204" charset="-122"/>
                <a:cs typeface="Open Sans" panose="020b0606030504020204" pitchFamily="34" charset="0"/>
              </a:defRPr>
            </a:lvl1pPr>
            <a:lvl2pPr algn="ctr" fontAlgn="base">
              <a:spcBef>
                <a:spcPct val="0"/>
              </a:spcBef>
              <a:spcAft>
                <a:spcPct val="0"/>
              </a:spcAft>
              <a:defRPr sz="4400">
                <a:latin typeface="Calibri" panose="020f0502020204030204" pitchFamily="34" charset="0"/>
                <a:ea typeface="ヒラギノ角ゴ ProN W3" charset="0"/>
                <a:cs typeface="ヒラギノ角ゴ ProN W3" charset="0"/>
              </a:defRPr>
            </a:lvl2pPr>
            <a:lvl3pPr algn="ctr" fontAlgn="base">
              <a:spcBef>
                <a:spcPct val="0"/>
              </a:spcBef>
              <a:spcAft>
                <a:spcPct val="0"/>
              </a:spcAft>
              <a:defRPr sz="4400">
                <a:latin typeface="Calibri" panose="020f0502020204030204" pitchFamily="34" charset="0"/>
                <a:ea typeface="ヒラギノ角ゴ ProN W3" charset="0"/>
                <a:cs typeface="ヒラギノ角ゴ ProN W3" charset="0"/>
              </a:defRPr>
            </a:lvl3pPr>
            <a:lvl4pPr algn="ctr" fontAlgn="base">
              <a:spcBef>
                <a:spcPct val="0"/>
              </a:spcBef>
              <a:spcAft>
                <a:spcPct val="0"/>
              </a:spcAft>
              <a:defRPr sz="4400">
                <a:latin typeface="Calibri" panose="020f0502020204030204" pitchFamily="34" charset="0"/>
                <a:ea typeface="ヒラギノ角ゴ ProN W3" charset="0"/>
                <a:cs typeface="ヒラギノ角ゴ ProN W3" charset="0"/>
              </a:defRPr>
            </a:lvl4pPr>
            <a:lvl5pPr algn="ctr" fontAlgn="base">
              <a:spcBef>
                <a:spcPct val="0"/>
              </a:spcBef>
              <a:spcAft>
                <a:spcPct val="0"/>
              </a:spcAft>
              <a:defRPr sz="4400">
                <a:latin typeface="Calibri" panose="020f0502020204030204" pitchFamily="34" charset="0"/>
                <a:ea typeface="ヒラギノ角ゴ ProN W3" charset="0"/>
                <a:cs typeface="ヒラギノ角ゴ ProN W3" charset="0"/>
              </a:defRPr>
            </a:lvl5pPr>
            <a:lvl6pPr marL="457200" algn="ctr" fontAlgn="base">
              <a:spcBef>
                <a:spcPct val="0"/>
              </a:spcBef>
              <a:spcAft>
                <a:spcPct val="0"/>
              </a:spcAft>
              <a:defRPr sz="4400">
                <a:latin typeface="Calibri" panose="020f0502020204030204" pitchFamily="34" charset="0"/>
                <a:ea typeface="ヒラギノ角ゴ ProN W3" charset="0"/>
                <a:cs typeface="ヒラギノ角ゴ ProN W3" charset="0"/>
              </a:defRPr>
            </a:lvl6pPr>
            <a:lvl7pPr marL="914400" algn="ctr" fontAlgn="base">
              <a:spcBef>
                <a:spcPct val="0"/>
              </a:spcBef>
              <a:spcAft>
                <a:spcPct val="0"/>
              </a:spcAft>
              <a:defRPr sz="4400">
                <a:latin typeface="Calibri" panose="020f0502020204030204" pitchFamily="34" charset="0"/>
                <a:ea typeface="ヒラギノ角ゴ ProN W3" charset="0"/>
                <a:cs typeface="ヒラギノ角ゴ ProN W3" charset="0"/>
              </a:defRPr>
            </a:lvl7pPr>
            <a:lvl8pPr marL="1371600" algn="ctr" fontAlgn="base">
              <a:spcBef>
                <a:spcPct val="0"/>
              </a:spcBef>
              <a:spcAft>
                <a:spcPct val="0"/>
              </a:spcAft>
              <a:defRPr sz="4400">
                <a:latin typeface="Calibri" panose="020f0502020204030204" pitchFamily="34" charset="0"/>
                <a:ea typeface="ヒラギノ角ゴ ProN W3" charset="0"/>
                <a:cs typeface="ヒラギノ角ゴ ProN W3" charset="0"/>
              </a:defRPr>
            </a:lvl8pPr>
            <a:lvl9pPr marL="1828800" algn="ctr" fontAlgn="base">
              <a:spcBef>
                <a:spcPct val="0"/>
              </a:spcBef>
              <a:spcAft>
                <a:spcPct val="0"/>
              </a:spcAft>
              <a:defRPr sz="4400">
                <a:latin typeface="Calibri" panose="020f0502020204030204" pitchFamily="34" charset="0"/>
                <a:ea typeface="ヒラギノ角ゴ ProN W3" charset="0"/>
                <a:cs typeface="ヒラギノ角ゴ ProN W3" charset="0"/>
              </a:defRPr>
            </a:lvl9pPr>
          </a:lstStyle>
          <a:p>
            <a:pPr>
              <a:lnSpc>
                <a:spcPct val="120000"/>
              </a:lnSpc>
            </a:pPr>
            <a:r>
              <a:rPr lang="zh-CN" altLang="en-US" sz="1800">
                <a:solidFill>
                  <a:schemeClr val="tx1"/>
                </a:solidFill>
                <a:latin typeface="Arial" panose="020b0604020202020204" pitchFamily="34" charset="0"/>
                <a:ea typeface="微软雅黑" panose="020b0503020204020204" charset="-122"/>
                <a:sym typeface="Arial" panose="020b0604020202020204" pitchFamily="34" charset="0"/>
              </a:rPr>
              <a:t>发展私营经济</a:t>
            </a:r>
            <a:endParaRPr lang="zh-CN" altLang="en-US" sz="180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27" name="Oval 2"/>
          <p:cNvSpPr/>
          <p:nvPr>
            <p:custDataLst>
              <p:tags r:id="rId23"/>
            </p:custDataLst>
          </p:nvPr>
        </p:nvSpPr>
        <p:spPr>
          <a:xfrm>
            <a:off x="2477304" y="4351424"/>
            <a:ext cx="687362" cy="687361"/>
          </a:xfrm>
          <a:prstGeom prst="ellipse">
            <a:avLst/>
          </a:prstGeom>
          <a:solidFill>
            <a:sysClr val="window" lastClr="FFFFFF">
              <a:lumMod val="65000"/>
              <a:alpha val="31000"/>
            </a:sys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en-US" sz="100">
              <a:latin typeface="Arial" panose="020b0604020202020204" pitchFamily="34" charset="0"/>
              <a:ea typeface="微软雅黑" panose="020b0503020204020204" charset="-122"/>
              <a:sym typeface="Arial" panose="020b0604020202020204" pitchFamily="34" charset="0"/>
            </a:endParaRPr>
          </a:p>
        </p:txBody>
      </p:sp>
      <p:sp>
        <p:nvSpPr>
          <p:cNvPr id="29" name="Oval 32"/>
          <p:cNvSpPr/>
          <p:nvPr>
            <p:custDataLst>
              <p:tags r:id="rId24"/>
            </p:custDataLst>
          </p:nvPr>
        </p:nvSpPr>
        <p:spPr>
          <a:xfrm>
            <a:off x="2536951" y="4411070"/>
            <a:ext cx="568067" cy="568067"/>
          </a:xfrm>
          <a:prstGeom prst="ellipse">
            <a:avLst/>
          </a:prstGeom>
          <a:solidFill>
            <a:srgbClr val="1AA3AA"/>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normAutofit fontScale="80000"/>
          </a:bodyPr>
          <a:lstStyle/>
          <a:p>
            <a:pPr algn="ctr"/>
            <a:r>
              <a:rPr lang="en-US" sz="1800" b="1">
                <a:solidFill>
                  <a:sysClr val="window" lastClr="FFFFFF"/>
                </a:solidFill>
                <a:latin typeface="Arial" panose="020b0604020202020204" pitchFamily="34" charset="0"/>
                <a:ea typeface="微软雅黑" panose="020b0503020204020204" charset="-122"/>
                <a:cs typeface="Open Sans" panose="020b0606030504020204" pitchFamily="34" charset="0"/>
                <a:sym typeface="Arial" panose="020b0604020202020204" pitchFamily="34" charset="0"/>
              </a:rPr>
              <a:t>02</a:t>
            </a:r>
            <a:endParaRPr lang="en-US" sz="1800" b="1">
              <a:solidFill>
                <a:sysClr val="window" lastClr="FFFFFF"/>
              </a:solidFill>
              <a:latin typeface="Arial" panose="020b0604020202020204" pitchFamily="34" charset="0"/>
              <a:ea typeface="微软雅黑" panose="020b0503020204020204" charset="-122"/>
              <a:cs typeface="Open Sans" panose="020b0606030504020204" pitchFamily="34" charset="0"/>
              <a:sym typeface="Arial" panose="020b0604020202020204" pitchFamily="34" charset="0"/>
            </a:endParaRPr>
          </a:p>
        </p:txBody>
      </p:sp>
      <p:cxnSp>
        <p:nvCxnSpPr>
          <p:cNvPr id="53" name="直接连接符 52"/>
          <p:cNvCxnSpPr/>
          <p:nvPr>
            <p:custDataLst>
              <p:tags r:id="rId25"/>
            </p:custDataLst>
          </p:nvPr>
        </p:nvCxnSpPr>
        <p:spPr>
          <a:xfrm>
            <a:off x="2536918" y="5466131"/>
            <a:ext cx="284216" cy="0"/>
          </a:xfrm>
          <a:prstGeom prst="line">
            <a:avLst/>
          </a:prstGeom>
          <a:ln w="38100">
            <a:solidFill>
              <a:srgbClr val="1AA3AA"/>
            </a:solidFill>
          </a:ln>
        </p:spPr>
        <p:style>
          <a:lnRef idx="1">
            <a:srgbClr val="1F74AD"/>
          </a:lnRef>
          <a:fillRef idx="0">
            <a:srgbClr val="1F74AD"/>
          </a:fillRef>
          <a:effectRef idx="0">
            <a:srgbClr val="1F74AD"/>
          </a:effectRef>
          <a:fontRef idx="minor">
            <a:srgbClr val="000000"/>
          </a:fontRef>
        </p:style>
      </p:cxnSp>
      <p:sp>
        <p:nvSpPr>
          <p:cNvPr id="32" name="Title 1"/>
          <p:cNvSpPr txBox="1"/>
          <p:nvPr>
            <p:custDataLst>
              <p:tags r:id="rId26"/>
            </p:custDataLst>
          </p:nvPr>
        </p:nvSpPr>
        <p:spPr>
          <a:xfrm>
            <a:off x="4739164" y="5097304"/>
            <a:ext cx="1904524" cy="299561"/>
          </a:xfrm>
          <a:prstGeom prst="rect">
            <a:avLst/>
          </a:prstGeom>
        </p:spPr>
        <p:txBody>
          <a:bodyPr wrap="square" lIns="0" anchor="ctr">
            <a:noAutofit/>
          </a:bodyPr>
          <a:lstStyle>
            <a:lvl1pPr algn="ctr" rtl="0" fontAlgn="base">
              <a:spcBef>
                <a:spcPct val="0"/>
              </a:spcBef>
              <a:spcAft>
                <a:spcPct val="0"/>
              </a:spcAft>
              <a:defRPr lang="en-US" sz="2400" kern="0" smtClean="0">
                <a:solidFill>
                  <a:srgbClr val="DD2067"/>
                </a:solidFill>
                <a:latin typeface="Arial" panose="020b0604020202020204" pitchFamily="34" charset="0"/>
                <a:ea typeface="微软雅黑" panose="020b0503020204020204" charset="-122"/>
                <a:cs typeface="Arial" panose="020b0604020202020204" pitchFamily="34" charset="0"/>
                <a:sym typeface="Calibri" panose="020f0502020204030204" pitchFamily="34" charset="0"/>
              </a:defRPr>
            </a:lvl1pPr>
            <a:lvl2pPr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2pPr>
            <a:lvl3pPr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3pPr>
            <a:lvl4pPr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4pPr>
            <a:lvl5pPr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5pPr>
            <a:lvl6pPr marL="457200"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6pPr>
            <a:lvl7pPr marL="914400"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7pPr>
            <a:lvl8pPr marL="1371600"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8pPr>
            <a:lvl9pPr marL="1828800"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9pPr>
          </a:lstStyle>
          <a:p>
            <a:pPr algn="l">
              <a:lnSpc>
                <a:spcPct val="120000"/>
              </a:lnSpc>
            </a:pPr>
            <a:r>
              <a:rPr lang="zh-CN" altLang="en-US" sz="1800" b="1" spc="150">
                <a:solidFill>
                  <a:schemeClr val="tx1"/>
                </a:solidFill>
                <a:latin typeface="Arial" panose="020b0604020202020204" pitchFamily="34" charset="0"/>
                <a:ea typeface="微软雅黑" panose="020b0503020204020204" charset="-122"/>
                <a:cs typeface="Open Sans" panose="020b0606030504020204" pitchFamily="34" charset="0"/>
                <a:sym typeface="Arial" panose="020b0604020202020204" pitchFamily="34" charset="0"/>
              </a:rPr>
              <a:t>深化国企改革</a:t>
            </a:r>
            <a:endParaRPr lang="zh-CN" altLang="en-US" sz="1800" b="1" spc="150">
              <a:solidFill>
                <a:schemeClr val="tx1"/>
              </a:solidFill>
              <a:latin typeface="Arial" panose="020b0604020202020204" pitchFamily="34" charset="0"/>
              <a:ea typeface="微软雅黑" panose="020b0503020204020204" charset="-122"/>
              <a:cs typeface="Open Sans" panose="020b0606030504020204" pitchFamily="34" charset="0"/>
              <a:sym typeface="Arial" panose="020b0604020202020204" pitchFamily="34" charset="0"/>
            </a:endParaRPr>
          </a:p>
        </p:txBody>
      </p:sp>
      <p:sp>
        <p:nvSpPr>
          <p:cNvPr id="34" name="Oval 2"/>
          <p:cNvSpPr/>
          <p:nvPr>
            <p:custDataLst>
              <p:tags r:id="rId27"/>
            </p:custDataLst>
          </p:nvPr>
        </p:nvSpPr>
        <p:spPr>
          <a:xfrm>
            <a:off x="4748045" y="4351319"/>
            <a:ext cx="687361" cy="687361"/>
          </a:xfrm>
          <a:prstGeom prst="ellipse">
            <a:avLst/>
          </a:prstGeom>
          <a:solidFill>
            <a:sysClr val="window" lastClr="FFFFFF">
              <a:lumMod val="65000"/>
              <a:alpha val="31000"/>
            </a:sys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en-US" sz="100">
              <a:latin typeface="Arial" panose="020b0604020202020204" pitchFamily="34" charset="0"/>
              <a:ea typeface="微软雅黑" panose="020b0503020204020204" charset="-122"/>
              <a:sym typeface="Arial" panose="020b0604020202020204" pitchFamily="34" charset="0"/>
            </a:endParaRPr>
          </a:p>
        </p:txBody>
      </p:sp>
      <p:sp>
        <p:nvSpPr>
          <p:cNvPr id="35" name="Oval 32"/>
          <p:cNvSpPr/>
          <p:nvPr>
            <p:custDataLst>
              <p:tags r:id="rId28"/>
            </p:custDataLst>
          </p:nvPr>
        </p:nvSpPr>
        <p:spPr>
          <a:xfrm>
            <a:off x="4807692" y="4410967"/>
            <a:ext cx="568067" cy="568067"/>
          </a:xfrm>
          <a:prstGeom prst="ellipse">
            <a:avLst/>
          </a:prstGeom>
          <a:solidFill>
            <a:srgbClr val="9BBB59"/>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normAutofit fontScale="80000"/>
          </a:bodyPr>
          <a:lstStyle/>
          <a:p>
            <a:pPr algn="ctr"/>
            <a:r>
              <a:rPr lang="en-US" sz="1800" b="1">
                <a:solidFill>
                  <a:sysClr val="window" lastClr="FFFFFF"/>
                </a:solidFill>
                <a:latin typeface="Arial" panose="020b0604020202020204" pitchFamily="34" charset="0"/>
                <a:ea typeface="微软雅黑" panose="020b0503020204020204" charset="-122"/>
                <a:cs typeface="Open Sans" panose="020b0606030504020204" pitchFamily="34" charset="0"/>
                <a:sym typeface="Arial" panose="020b0604020202020204" pitchFamily="34" charset="0"/>
              </a:rPr>
              <a:t>03</a:t>
            </a:r>
            <a:endParaRPr lang="en-US" sz="1800" b="1">
              <a:solidFill>
                <a:sysClr val="window" lastClr="FFFFFF"/>
              </a:solidFill>
              <a:latin typeface="Arial" panose="020b0604020202020204" pitchFamily="34" charset="0"/>
              <a:ea typeface="微软雅黑" panose="020b0503020204020204" charset="-122"/>
              <a:cs typeface="Open Sans" panose="020b0606030504020204" pitchFamily="34" charset="0"/>
              <a:sym typeface="Arial" panose="020b0604020202020204" pitchFamily="34" charset="0"/>
            </a:endParaRPr>
          </a:p>
        </p:txBody>
      </p:sp>
      <p:cxnSp>
        <p:nvCxnSpPr>
          <p:cNvPr id="54" name="直接连接符 53"/>
          <p:cNvCxnSpPr/>
          <p:nvPr>
            <p:custDataLst>
              <p:tags r:id="rId29"/>
            </p:custDataLst>
          </p:nvPr>
        </p:nvCxnSpPr>
        <p:spPr>
          <a:xfrm>
            <a:off x="4739245" y="5465702"/>
            <a:ext cx="284216" cy="0"/>
          </a:xfrm>
          <a:prstGeom prst="line">
            <a:avLst/>
          </a:prstGeom>
          <a:ln w="38100">
            <a:solidFill>
              <a:srgbClr val="9BBB59"/>
            </a:solidFill>
          </a:ln>
        </p:spPr>
        <p:style>
          <a:lnRef idx="1">
            <a:srgbClr val="1F74AD"/>
          </a:lnRef>
          <a:fillRef idx="0">
            <a:srgbClr val="1F74AD"/>
          </a:fillRef>
          <a:effectRef idx="0">
            <a:srgbClr val="1F74AD"/>
          </a:effectRef>
          <a:fontRef idx="minor">
            <a:srgbClr val="000000"/>
          </a:fontRef>
        </p:style>
      </p:cxnSp>
      <p:sp>
        <p:nvSpPr>
          <p:cNvPr id="73" name="Title 1"/>
          <p:cNvSpPr txBox="1"/>
          <p:nvPr>
            <p:custDataLst>
              <p:tags r:id="rId30"/>
            </p:custDataLst>
          </p:nvPr>
        </p:nvSpPr>
        <p:spPr>
          <a:xfrm>
            <a:off x="6875145" y="5097304"/>
            <a:ext cx="2320290" cy="299561"/>
          </a:xfrm>
          <a:prstGeom prst="rect">
            <a:avLst/>
          </a:prstGeom>
        </p:spPr>
        <p:txBody>
          <a:bodyPr wrap="square" lIns="0" anchor="ctr">
            <a:noAutofit/>
          </a:bodyPr>
          <a:lstStyle>
            <a:lvl1pPr algn="ctr" rtl="0" fontAlgn="base">
              <a:spcBef>
                <a:spcPct val="0"/>
              </a:spcBef>
              <a:spcAft>
                <a:spcPct val="0"/>
              </a:spcAft>
              <a:defRPr lang="en-US" sz="2400" kern="0" smtClean="0">
                <a:solidFill>
                  <a:srgbClr val="DD2067"/>
                </a:solidFill>
                <a:latin typeface="Arial" panose="020b0604020202020204" pitchFamily="34" charset="0"/>
                <a:ea typeface="微软雅黑" panose="020b0503020204020204" charset="-122"/>
                <a:cs typeface="Arial" panose="020b0604020202020204" pitchFamily="34" charset="0"/>
                <a:sym typeface="Calibri" panose="020f0502020204030204" pitchFamily="34" charset="0"/>
              </a:defRPr>
            </a:lvl1pPr>
            <a:lvl2pPr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2pPr>
            <a:lvl3pPr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3pPr>
            <a:lvl4pPr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4pPr>
            <a:lvl5pPr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5pPr>
            <a:lvl6pPr marL="457200"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6pPr>
            <a:lvl7pPr marL="914400"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7pPr>
            <a:lvl8pPr marL="1371600"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8pPr>
            <a:lvl9pPr marL="1828800" algn="ctr" rtl="0" fontAlgn="base">
              <a:spcBef>
                <a:spcPct val="0"/>
              </a:spcBef>
              <a:spcAft>
                <a:spcPct val="0"/>
              </a:spcAft>
              <a:defRPr sz="4400">
                <a:solidFill>
                  <a:srgbClr val="000000"/>
                </a:solidFill>
                <a:latin typeface="Calibri" panose="020f0502020204030204" pitchFamily="34" charset="0"/>
                <a:ea typeface="ヒラギノ角ゴ ProN W3" charset="0"/>
                <a:cs typeface="ヒラギノ角ゴ ProN W3" charset="0"/>
                <a:sym typeface="Calibri" panose="020f0502020204030204" pitchFamily="34" charset="0"/>
              </a:defRPr>
            </a:lvl9pPr>
          </a:lstStyle>
          <a:p>
            <a:pPr algn="l">
              <a:lnSpc>
                <a:spcPct val="120000"/>
              </a:lnSpc>
            </a:pPr>
            <a:r>
              <a:rPr lang="zh-CN" altLang="en-US" sz="1800" b="1" spc="150">
                <a:solidFill>
                  <a:schemeClr val="tx1"/>
                </a:solidFill>
                <a:latin typeface="Arial" panose="020b0604020202020204" pitchFamily="34" charset="0"/>
                <a:ea typeface="微软雅黑" panose="020b0503020204020204" charset="-122"/>
                <a:cs typeface="Open Sans" panose="020b0606030504020204" pitchFamily="34" charset="0"/>
                <a:sym typeface="Arial" panose="020b0604020202020204" pitchFamily="34" charset="0"/>
              </a:rPr>
              <a:t>发展混合所有制经济</a:t>
            </a:r>
            <a:endParaRPr lang="zh-CN" altLang="en-US" sz="1800" b="1" spc="150">
              <a:solidFill>
                <a:schemeClr val="tx1"/>
              </a:solidFill>
              <a:latin typeface="Arial" panose="020b0604020202020204" pitchFamily="34" charset="0"/>
              <a:ea typeface="微软雅黑" panose="020b0503020204020204" charset="-122"/>
              <a:cs typeface="Open Sans" panose="020b0606030504020204" pitchFamily="34" charset="0"/>
              <a:sym typeface="Arial" panose="020b0604020202020204" pitchFamily="34" charset="0"/>
            </a:endParaRPr>
          </a:p>
        </p:txBody>
      </p:sp>
      <p:sp>
        <p:nvSpPr>
          <p:cNvPr id="75" name="Oval 2"/>
          <p:cNvSpPr/>
          <p:nvPr>
            <p:custDataLst>
              <p:tags r:id="rId31"/>
            </p:custDataLst>
          </p:nvPr>
        </p:nvSpPr>
        <p:spPr>
          <a:xfrm>
            <a:off x="6848222" y="4351448"/>
            <a:ext cx="687361" cy="687361"/>
          </a:xfrm>
          <a:prstGeom prst="ellipse">
            <a:avLst/>
          </a:prstGeom>
          <a:solidFill>
            <a:sysClr val="window" lastClr="FFFFFF">
              <a:lumMod val="65000"/>
              <a:alpha val="31000"/>
            </a:sysClr>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algn="ctr"/>
            <a:endParaRPr lang="en-US" sz="100">
              <a:latin typeface="Arial" panose="020b0604020202020204" pitchFamily="34" charset="0"/>
              <a:ea typeface="微软雅黑" panose="020b0503020204020204" charset="-122"/>
              <a:sym typeface="Arial" panose="020b0604020202020204" pitchFamily="34" charset="0"/>
            </a:endParaRPr>
          </a:p>
        </p:txBody>
      </p:sp>
      <p:cxnSp>
        <p:nvCxnSpPr>
          <p:cNvPr id="77" name="直接连接符 76"/>
          <p:cNvCxnSpPr/>
          <p:nvPr>
            <p:custDataLst>
              <p:tags r:id="rId32"/>
            </p:custDataLst>
          </p:nvPr>
        </p:nvCxnSpPr>
        <p:spPr>
          <a:xfrm>
            <a:off x="6847994" y="5465556"/>
            <a:ext cx="284216" cy="0"/>
          </a:xfrm>
          <a:prstGeom prst="line">
            <a:avLst/>
          </a:prstGeom>
          <a:ln w="38100">
            <a:solidFill>
              <a:srgbClr val="FFC000"/>
            </a:solidFill>
          </a:ln>
        </p:spPr>
        <p:style>
          <a:lnRef idx="1">
            <a:srgbClr val="1F74AD"/>
          </a:lnRef>
          <a:fillRef idx="0">
            <a:srgbClr val="1F74AD"/>
          </a:fillRef>
          <a:effectRef idx="0">
            <a:srgbClr val="1F74AD"/>
          </a:effectRef>
          <a:fontRef idx="minor">
            <a:srgbClr val="000000"/>
          </a:fontRef>
        </p:style>
      </p:cxnSp>
      <p:sp>
        <p:nvSpPr>
          <p:cNvPr id="5" name="标题 3"/>
          <p:cNvSpPr>
            <a:spLocks noGrp="1"/>
          </p:cNvSpPr>
          <p:nvPr/>
        </p:nvSpPr>
        <p:spPr>
          <a:xfrm>
            <a:off x="328119" y="377632"/>
            <a:ext cx="4715616" cy="530888"/>
          </a:xfrm>
          <a:prstGeom prst="rect">
            <a:avLst/>
          </a:prstGeom>
          <a:solidFill>
            <a:srgbClr val="FFFF00"/>
          </a:solidFill>
          <a:ln w="19050">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城市改革</a:t>
            </a:r>
            <a:r>
              <a:rPr lang="en-US" altLang="zh-CN" sz="28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放手焕活力</a:t>
            </a:r>
            <a:endPar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76" name="Oval 32"/>
          <p:cNvSpPr/>
          <p:nvPr>
            <p:custDataLst>
              <p:tags r:id="rId33"/>
            </p:custDataLst>
          </p:nvPr>
        </p:nvSpPr>
        <p:spPr>
          <a:xfrm>
            <a:off x="6909367" y="4410898"/>
            <a:ext cx="568067" cy="568067"/>
          </a:xfrm>
          <a:prstGeom prst="ellipse">
            <a:avLst/>
          </a:prstGeom>
          <a:solidFill>
            <a:srgbClr val="FFC000"/>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normAutofit fontScale="80000"/>
          </a:bodyPr>
          <a:lstStyle/>
          <a:p>
            <a:pPr algn="ctr"/>
            <a:r>
              <a:rPr lang="en-US" sz="1800" b="1">
                <a:solidFill>
                  <a:sysClr val="window" lastClr="FFFFFF"/>
                </a:solidFill>
                <a:latin typeface="Arial" panose="020b0604020202020204" pitchFamily="34" charset="0"/>
                <a:ea typeface="微软雅黑" panose="020b0503020204020204" charset="-122"/>
                <a:cs typeface="Open Sans" panose="020b0606030504020204" pitchFamily="34" charset="0"/>
                <a:sym typeface="Arial" panose="020b0604020202020204" pitchFamily="34" charset="0"/>
              </a:rPr>
              <a:t>04</a:t>
            </a:r>
            <a:endParaRPr lang="en-US" sz="1800" b="1">
              <a:solidFill>
                <a:sysClr val="window" lastClr="FFFFFF"/>
              </a:solidFill>
              <a:latin typeface="Arial" panose="020b0604020202020204" pitchFamily="34" charset="0"/>
              <a:ea typeface="微软雅黑" panose="020b0503020204020204" charset="-122"/>
              <a:cs typeface="Open Sans" panose="020b0606030504020204" pitchFamily="34" charset="0"/>
              <a:sym typeface="Arial" panose="020b0604020202020204" pitchFamily="34" charset="0"/>
            </a:endParaRPr>
          </a:p>
        </p:txBody>
      </p:sp>
      <p:sp>
        <p:nvSpPr>
          <p:cNvPr id="15" name="圆角矩形 14"/>
          <p:cNvSpPr/>
          <p:nvPr/>
        </p:nvSpPr>
        <p:spPr>
          <a:xfrm>
            <a:off x="2719864" y="1634490"/>
            <a:ext cx="3445193" cy="650081"/>
          </a:xfrm>
          <a:prstGeom prst="roundRect">
            <a:avLst/>
          </a:prstGeom>
          <a:solidFill>
            <a:schemeClr val="accent1">
              <a:lumMod val="60000"/>
              <a:lumOff val="40000"/>
            </a:schemeClr>
          </a:solidFill>
          <a:ln w="28575" cmpd="sng">
            <a:solidFill>
              <a:schemeClr val="accent1">
                <a:lumMod val="75000"/>
              </a:schemeClr>
            </a:solidFill>
            <a:prstDash val="solid"/>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000" b="1">
                <a:solidFill>
                  <a:schemeClr val="tx1"/>
                </a:solidFill>
              </a:rPr>
              <a:t>城市经济体制改革</a:t>
            </a:r>
            <a:endParaRPr lang="zh-CN" altLang="en-US" sz="3000" b="1">
              <a:solidFill>
                <a:schemeClr val="tx1"/>
              </a:solidFill>
            </a:endParaRPr>
          </a:p>
        </p:txBody>
      </p:sp>
      <p:cxnSp>
        <p:nvCxnSpPr>
          <p:cNvPr id="16" name="直接连接符 15"/>
          <p:cNvCxnSpPr/>
          <p:nvPr/>
        </p:nvCxnSpPr>
        <p:spPr>
          <a:xfrm>
            <a:off x="1290638" y="2613660"/>
            <a:ext cx="6562725" cy="476"/>
          </a:xfrm>
          <a:prstGeom prst="line">
            <a:avLst/>
          </a:prstGeom>
          <a:ln w="28575" cmpd="sng">
            <a:solidFill>
              <a:schemeClr val="accent1">
                <a:shade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4442460" y="2284571"/>
            <a:ext cx="0" cy="329089"/>
          </a:xfrm>
          <a:prstGeom prst="line">
            <a:avLst/>
          </a:prstGeom>
          <a:ln w="28575" cmpd="sng">
            <a:solidFill>
              <a:schemeClr val="accent1">
                <a:shade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1290638" y="2613660"/>
            <a:ext cx="0" cy="329089"/>
          </a:xfrm>
          <a:prstGeom prst="line">
            <a:avLst/>
          </a:prstGeom>
          <a:ln w="28575" cmpd="sng">
            <a:solidFill>
              <a:schemeClr val="accent1">
                <a:shade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3414713" y="2614136"/>
            <a:ext cx="0" cy="329089"/>
          </a:xfrm>
          <a:prstGeom prst="line">
            <a:avLst/>
          </a:prstGeom>
          <a:ln w="28575" cmpd="sng">
            <a:solidFill>
              <a:schemeClr val="accent1">
                <a:shade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5630228" y="2614613"/>
            <a:ext cx="0" cy="329089"/>
          </a:xfrm>
          <a:prstGeom prst="line">
            <a:avLst/>
          </a:prstGeom>
          <a:ln w="28575" cmpd="sng">
            <a:solidFill>
              <a:schemeClr val="accent1">
                <a:shade val="5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7853363" y="2614136"/>
            <a:ext cx="0" cy="329089"/>
          </a:xfrm>
          <a:prstGeom prst="line">
            <a:avLst/>
          </a:prstGeom>
          <a:ln w="28575" cmpd="sng">
            <a:solidFill>
              <a:schemeClr val="accent1">
                <a:shade val="50000"/>
              </a:schemeClr>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sld>
</file>

<file path=ppt/slides/slide6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4" name="Freeform 5"/>
          <p:cNvSpPr/>
          <p:nvPr>
            <p:custDataLst>
              <p:tags r:id="rId3"/>
            </p:custDataLst>
          </p:nvPr>
        </p:nvSpPr>
        <p:spPr bwMode="auto">
          <a:xfrm rot="14171108" flipH="1">
            <a:off x="2824027" y="2738627"/>
            <a:ext cx="940814" cy="1580286"/>
          </a:xfrm>
          <a:custGeom>
            <a:gdLst>
              <a:gd name="T0" fmla="*/ 2147483647 w 849"/>
              <a:gd name="T1" fmla="*/ 0 h 1133"/>
              <a:gd name="T2" fmla="*/ 2147483647 w 849"/>
              <a:gd name="T3" fmla="*/ 2147483647 h 1133"/>
              <a:gd name="T4" fmla="*/ 2147483647 w 849"/>
              <a:gd name="T5" fmla="*/ 2147483647 h 1133"/>
              <a:gd name="T6" fmla="*/ 2147483647 w 849"/>
              <a:gd name="T7" fmla="*/ 2147483647 h 1133"/>
              <a:gd name="T8" fmla="*/ 2147483647 w 849"/>
              <a:gd name="T9" fmla="*/ 2147483647 h 1133"/>
              <a:gd name="T10" fmla="*/ 2147483647 w 849"/>
              <a:gd name="T11" fmla="*/ 2147483647 h 1133"/>
              <a:gd name="T12" fmla="*/ 0 w 849"/>
              <a:gd name="T13" fmla="*/ 2147483647 h 1133"/>
              <a:gd name="T14" fmla="*/ 2147483647 w 849"/>
              <a:gd name="T15" fmla="*/ 0 h 1133"/>
              <a:gd name="T16" fmla="*/ 0 60000 65536"/>
              <a:gd name="T17" fmla="*/ 0 60000 65536"/>
              <a:gd name="T18" fmla="*/ 0 60000 65536"/>
              <a:gd name="T19" fmla="*/ 0 60000 65536"/>
              <a:gd name="T20" fmla="*/ 0 60000 65536"/>
              <a:gd name="T21" fmla="*/ 0 60000 65536"/>
              <a:gd name="T22" fmla="*/ 0 60000 65536"/>
              <a:gd name="T23" fmla="*/ 0 60000 65536"/>
              <a:gd name="T24" fmla="*/ 0 w 849"/>
              <a:gd name="T25" fmla="*/ 0 h 1133"/>
              <a:gd name="T26" fmla="*/ 849 w 849"/>
              <a:gd name="T27" fmla="*/ 1133 h 1133"/>
            </a:gd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49" h="1133">
                <a:moveTo>
                  <a:pt x="283" y="0"/>
                </a:moveTo>
                <a:cubicBezTo>
                  <a:pt x="595" y="0"/>
                  <a:pt x="849" y="253"/>
                  <a:pt x="849" y="567"/>
                </a:cubicBezTo>
                <a:cubicBezTo>
                  <a:pt x="849" y="880"/>
                  <a:pt x="595" y="1133"/>
                  <a:pt x="283" y="1133"/>
                </a:cubicBezTo>
                <a:cubicBezTo>
                  <a:pt x="283" y="1133"/>
                  <a:pt x="283" y="1133"/>
                  <a:pt x="283" y="1133"/>
                </a:cubicBezTo>
                <a:cubicBezTo>
                  <a:pt x="439" y="1133"/>
                  <a:pt x="566" y="1007"/>
                  <a:pt x="566" y="851"/>
                </a:cubicBezTo>
                <a:cubicBezTo>
                  <a:pt x="566" y="694"/>
                  <a:pt x="439" y="567"/>
                  <a:pt x="283" y="567"/>
                </a:cubicBezTo>
                <a:cubicBezTo>
                  <a:pt x="127" y="567"/>
                  <a:pt x="0" y="440"/>
                  <a:pt x="0" y="283"/>
                </a:cubicBezTo>
                <a:cubicBezTo>
                  <a:pt x="0" y="127"/>
                  <a:pt x="127" y="0"/>
                  <a:pt x="283" y="0"/>
                </a:cubicBezTo>
                <a:close/>
              </a:path>
            </a:pathLst>
          </a:custGeom>
          <a:gradFill flip="none" rotWithShape="1">
            <a:gsLst>
              <a:gs pos="100000">
                <a:srgbClr val="FFFFFF"/>
              </a:gs>
              <a:gs pos="0">
                <a:srgbClr val="ED5113">
                  <a:lumMod val="60000"/>
                  <a:lumOff val="40000"/>
                </a:srgbClr>
              </a:gs>
            </a:gsLst>
            <a:lin ang="8100000" scaled="1"/>
          </a:gradFill>
          <a:ln w="3175" cap="flat" cmpd="sng" algn="ctr">
            <a:noFill/>
            <a:prstDash val="solid"/>
          </a:ln>
          <a:effectLst/>
        </p:spPr>
        <p:txBody>
          <a:bodyPr anchor="ctr">
            <a:normAutofit/>
          </a:bodyPr>
          <a:lstStyle/>
          <a:p>
            <a:pPr algn="ctr">
              <a:lnSpc>
                <a:spcPct val="120000"/>
              </a:lnSpc>
              <a:defRPr/>
            </a:pPr>
            <a:endParaRPr lang="en-US" sz="790" b="1" kern="0">
              <a:solidFill>
                <a:srgbClr val="F9F9F9"/>
              </a:solidFill>
              <a:sym typeface="Arial" panose="020b0604020202020204" pitchFamily="34" charset="0"/>
            </a:endParaRPr>
          </a:p>
        </p:txBody>
      </p:sp>
      <p:sp>
        <p:nvSpPr>
          <p:cNvPr id="5" name="椭圆 4"/>
          <p:cNvSpPr/>
          <p:nvPr>
            <p:custDataLst>
              <p:tags r:id="rId4"/>
            </p:custDataLst>
          </p:nvPr>
        </p:nvSpPr>
        <p:spPr>
          <a:xfrm>
            <a:off x="2111375" y="3195320"/>
            <a:ext cx="1993900" cy="800735"/>
          </a:xfrm>
          <a:prstGeom prst="ellipse">
            <a:avLst/>
          </a:prstGeom>
          <a:solidFill>
            <a:srgbClr val="FFFF00"/>
          </a:solidFill>
          <a:ln w="57150">
            <a:solidFill>
              <a:srgbClr val="FFFFFF"/>
            </a:solidFill>
          </a:ln>
        </p:spPr>
        <p:style>
          <a:lnRef idx="2">
            <a:srgbClr val="ED5113">
              <a:shade val="50000"/>
            </a:srgbClr>
          </a:lnRef>
          <a:fillRef idx="1">
            <a:srgbClr val="ED5113"/>
          </a:fillRef>
          <a:effectRef idx="0">
            <a:srgbClr val="ED5113"/>
          </a:effectRef>
          <a:fontRef idx="minor">
            <a:sysClr val="window" lastClr="FFFFFF"/>
          </a:fontRef>
        </p:style>
        <p:txBody>
          <a:bodyPr lIns="0" tIns="0" rIns="0" bIns="0" anchor="ctr">
            <a:noAutofit/>
          </a:bodyPr>
          <a:lstStyle/>
          <a:p>
            <a:pPr algn="ctr">
              <a:defRPr/>
            </a:pPr>
            <a:r>
              <a:rPr lang="zh-CN" altLang="en-US" sz="2400" b="1" spc="300">
                <a:solidFill>
                  <a:schemeClr val="tx1"/>
                </a:solidFill>
                <a:uFillTx/>
                <a:latin typeface="黑体" panose="02010609060101010101" pitchFamily="2" charset="-122"/>
                <a:ea typeface="黑体" panose="02010609060101010101" pitchFamily="2" charset="-122"/>
                <a:sym typeface="+mn-ea"/>
              </a:rPr>
              <a:t>国际进口博览会</a:t>
            </a:r>
            <a:endParaRPr lang="zh-CN" altLang="en-US" sz="2400" b="1" spc="300">
              <a:solidFill>
                <a:schemeClr val="tx1"/>
              </a:solidFill>
              <a:uFillTx/>
              <a:latin typeface="黑体" panose="02010609060101010101" pitchFamily="2" charset="-122"/>
              <a:ea typeface="黑体" panose="02010609060101010101" pitchFamily="2" charset="-122"/>
              <a:cs typeface="+mn-ea"/>
              <a:sym typeface="+mn-ea"/>
            </a:endParaRPr>
          </a:p>
        </p:txBody>
      </p:sp>
      <p:sp>
        <p:nvSpPr>
          <p:cNvPr id="22" name="Freeform 5"/>
          <p:cNvSpPr/>
          <p:nvPr>
            <p:custDataLst>
              <p:tags r:id="rId5"/>
            </p:custDataLst>
          </p:nvPr>
        </p:nvSpPr>
        <p:spPr bwMode="auto">
          <a:xfrm rot="17771108" flipH="1">
            <a:off x="3490025" y="1585085"/>
            <a:ext cx="940814" cy="1580286"/>
          </a:xfrm>
          <a:custGeom>
            <a:gdLst>
              <a:gd name="T0" fmla="*/ 2147483647 w 849"/>
              <a:gd name="T1" fmla="*/ 0 h 1133"/>
              <a:gd name="T2" fmla="*/ 2147483647 w 849"/>
              <a:gd name="T3" fmla="*/ 2147483647 h 1133"/>
              <a:gd name="T4" fmla="*/ 2147483647 w 849"/>
              <a:gd name="T5" fmla="*/ 2147483647 h 1133"/>
              <a:gd name="T6" fmla="*/ 2147483647 w 849"/>
              <a:gd name="T7" fmla="*/ 2147483647 h 1133"/>
              <a:gd name="T8" fmla="*/ 2147483647 w 849"/>
              <a:gd name="T9" fmla="*/ 2147483647 h 1133"/>
              <a:gd name="T10" fmla="*/ 2147483647 w 849"/>
              <a:gd name="T11" fmla="*/ 2147483647 h 1133"/>
              <a:gd name="T12" fmla="*/ 0 w 849"/>
              <a:gd name="T13" fmla="*/ 2147483647 h 1133"/>
              <a:gd name="T14" fmla="*/ 2147483647 w 849"/>
              <a:gd name="T15" fmla="*/ 0 h 1133"/>
              <a:gd name="T16" fmla="*/ 0 60000 65536"/>
              <a:gd name="T17" fmla="*/ 0 60000 65536"/>
              <a:gd name="T18" fmla="*/ 0 60000 65536"/>
              <a:gd name="T19" fmla="*/ 0 60000 65536"/>
              <a:gd name="T20" fmla="*/ 0 60000 65536"/>
              <a:gd name="T21" fmla="*/ 0 60000 65536"/>
              <a:gd name="T22" fmla="*/ 0 60000 65536"/>
              <a:gd name="T23" fmla="*/ 0 60000 65536"/>
              <a:gd name="T24" fmla="*/ 0 w 849"/>
              <a:gd name="T25" fmla="*/ 0 h 1133"/>
              <a:gd name="T26" fmla="*/ 849 w 849"/>
              <a:gd name="T27" fmla="*/ 1133 h 1133"/>
            </a:gd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49" h="1133">
                <a:moveTo>
                  <a:pt x="283" y="0"/>
                </a:moveTo>
                <a:cubicBezTo>
                  <a:pt x="595" y="0"/>
                  <a:pt x="849" y="253"/>
                  <a:pt x="849" y="567"/>
                </a:cubicBezTo>
                <a:cubicBezTo>
                  <a:pt x="849" y="880"/>
                  <a:pt x="595" y="1133"/>
                  <a:pt x="283" y="1133"/>
                </a:cubicBezTo>
                <a:cubicBezTo>
                  <a:pt x="283" y="1133"/>
                  <a:pt x="283" y="1133"/>
                  <a:pt x="283" y="1133"/>
                </a:cubicBezTo>
                <a:cubicBezTo>
                  <a:pt x="439" y="1133"/>
                  <a:pt x="566" y="1007"/>
                  <a:pt x="566" y="851"/>
                </a:cubicBezTo>
                <a:cubicBezTo>
                  <a:pt x="566" y="694"/>
                  <a:pt x="439" y="567"/>
                  <a:pt x="283" y="567"/>
                </a:cubicBezTo>
                <a:cubicBezTo>
                  <a:pt x="127" y="567"/>
                  <a:pt x="0" y="440"/>
                  <a:pt x="0" y="283"/>
                </a:cubicBezTo>
                <a:cubicBezTo>
                  <a:pt x="0" y="127"/>
                  <a:pt x="127" y="0"/>
                  <a:pt x="283" y="0"/>
                </a:cubicBezTo>
                <a:close/>
              </a:path>
            </a:pathLst>
          </a:custGeom>
          <a:gradFill flip="none" rotWithShape="1">
            <a:gsLst>
              <a:gs pos="100000">
                <a:srgbClr val="FFFFFF"/>
              </a:gs>
              <a:gs pos="0">
                <a:srgbClr val="ED5113">
                  <a:lumMod val="60000"/>
                  <a:lumOff val="40000"/>
                </a:srgbClr>
              </a:gs>
            </a:gsLst>
            <a:lin ang="8100000" scaled="1"/>
          </a:gradFill>
          <a:ln w="3175" cap="flat" cmpd="sng" algn="ctr">
            <a:noFill/>
            <a:prstDash val="solid"/>
          </a:ln>
          <a:effectLst/>
        </p:spPr>
        <p:txBody>
          <a:bodyPr anchor="ctr">
            <a:normAutofit/>
          </a:bodyPr>
          <a:lstStyle/>
          <a:p>
            <a:pPr algn="ctr">
              <a:lnSpc>
                <a:spcPct val="120000"/>
              </a:lnSpc>
              <a:defRPr/>
            </a:pPr>
            <a:endParaRPr lang="en-US" sz="790" b="1" kern="0">
              <a:solidFill>
                <a:srgbClr val="F9F9F9"/>
              </a:solidFill>
              <a:sym typeface="Arial" panose="020b0604020202020204" pitchFamily="34" charset="0"/>
            </a:endParaRPr>
          </a:p>
        </p:txBody>
      </p:sp>
      <p:sp>
        <p:nvSpPr>
          <p:cNvPr id="25" name="Freeform 5"/>
          <p:cNvSpPr/>
          <p:nvPr>
            <p:custDataLst>
              <p:tags r:id="rId6"/>
            </p:custDataLst>
          </p:nvPr>
        </p:nvSpPr>
        <p:spPr bwMode="auto">
          <a:xfrm rot="21371108" flipH="1">
            <a:off x="4822021" y="1585085"/>
            <a:ext cx="940814" cy="1580286"/>
          </a:xfrm>
          <a:custGeom>
            <a:gdLst>
              <a:gd name="T0" fmla="*/ 2147483647 w 849"/>
              <a:gd name="T1" fmla="*/ 0 h 1133"/>
              <a:gd name="T2" fmla="*/ 2147483647 w 849"/>
              <a:gd name="T3" fmla="*/ 2147483647 h 1133"/>
              <a:gd name="T4" fmla="*/ 2147483647 w 849"/>
              <a:gd name="T5" fmla="*/ 2147483647 h 1133"/>
              <a:gd name="T6" fmla="*/ 2147483647 w 849"/>
              <a:gd name="T7" fmla="*/ 2147483647 h 1133"/>
              <a:gd name="T8" fmla="*/ 2147483647 w 849"/>
              <a:gd name="T9" fmla="*/ 2147483647 h 1133"/>
              <a:gd name="T10" fmla="*/ 2147483647 w 849"/>
              <a:gd name="T11" fmla="*/ 2147483647 h 1133"/>
              <a:gd name="T12" fmla="*/ 0 w 849"/>
              <a:gd name="T13" fmla="*/ 2147483647 h 1133"/>
              <a:gd name="T14" fmla="*/ 2147483647 w 849"/>
              <a:gd name="T15" fmla="*/ 0 h 1133"/>
              <a:gd name="T16" fmla="*/ 0 60000 65536"/>
              <a:gd name="T17" fmla="*/ 0 60000 65536"/>
              <a:gd name="T18" fmla="*/ 0 60000 65536"/>
              <a:gd name="T19" fmla="*/ 0 60000 65536"/>
              <a:gd name="T20" fmla="*/ 0 60000 65536"/>
              <a:gd name="T21" fmla="*/ 0 60000 65536"/>
              <a:gd name="T22" fmla="*/ 0 60000 65536"/>
              <a:gd name="T23" fmla="*/ 0 60000 65536"/>
              <a:gd name="T24" fmla="*/ 0 w 849"/>
              <a:gd name="T25" fmla="*/ 0 h 1133"/>
              <a:gd name="T26" fmla="*/ 849 w 849"/>
              <a:gd name="T27" fmla="*/ 1133 h 1133"/>
            </a:gd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49" h="1133">
                <a:moveTo>
                  <a:pt x="283" y="0"/>
                </a:moveTo>
                <a:cubicBezTo>
                  <a:pt x="595" y="0"/>
                  <a:pt x="849" y="253"/>
                  <a:pt x="849" y="567"/>
                </a:cubicBezTo>
                <a:cubicBezTo>
                  <a:pt x="849" y="880"/>
                  <a:pt x="595" y="1133"/>
                  <a:pt x="283" y="1133"/>
                </a:cubicBezTo>
                <a:cubicBezTo>
                  <a:pt x="283" y="1133"/>
                  <a:pt x="283" y="1133"/>
                  <a:pt x="283" y="1133"/>
                </a:cubicBezTo>
                <a:cubicBezTo>
                  <a:pt x="439" y="1133"/>
                  <a:pt x="566" y="1007"/>
                  <a:pt x="566" y="851"/>
                </a:cubicBezTo>
                <a:cubicBezTo>
                  <a:pt x="566" y="694"/>
                  <a:pt x="439" y="567"/>
                  <a:pt x="283" y="567"/>
                </a:cubicBezTo>
                <a:cubicBezTo>
                  <a:pt x="127" y="567"/>
                  <a:pt x="0" y="440"/>
                  <a:pt x="0" y="283"/>
                </a:cubicBezTo>
                <a:cubicBezTo>
                  <a:pt x="0" y="127"/>
                  <a:pt x="127" y="0"/>
                  <a:pt x="283" y="0"/>
                </a:cubicBezTo>
                <a:close/>
              </a:path>
            </a:pathLst>
          </a:custGeom>
          <a:gradFill flip="none" rotWithShape="1">
            <a:gsLst>
              <a:gs pos="100000">
                <a:srgbClr val="FFFFFF"/>
              </a:gs>
              <a:gs pos="0">
                <a:srgbClr val="ED5113">
                  <a:lumMod val="60000"/>
                  <a:lumOff val="40000"/>
                </a:srgbClr>
              </a:gs>
            </a:gsLst>
            <a:lin ang="8100000" scaled="1"/>
          </a:gradFill>
          <a:ln w="3175" cap="flat" cmpd="sng" algn="ctr">
            <a:noFill/>
            <a:prstDash val="solid"/>
          </a:ln>
          <a:effectLst/>
        </p:spPr>
        <p:txBody>
          <a:bodyPr anchor="ctr">
            <a:normAutofit/>
          </a:bodyPr>
          <a:lstStyle/>
          <a:p>
            <a:pPr algn="ctr">
              <a:lnSpc>
                <a:spcPct val="120000"/>
              </a:lnSpc>
              <a:defRPr/>
            </a:pPr>
            <a:endParaRPr lang="en-US" sz="790" b="1" kern="0">
              <a:solidFill>
                <a:srgbClr val="F9F9F9"/>
              </a:solidFill>
              <a:sym typeface="Arial" panose="020b0604020202020204" pitchFamily="34" charset="0"/>
            </a:endParaRPr>
          </a:p>
        </p:txBody>
      </p:sp>
      <p:sp>
        <p:nvSpPr>
          <p:cNvPr id="26" name="椭圆 25"/>
          <p:cNvSpPr/>
          <p:nvPr>
            <p:custDataLst>
              <p:tags r:id="rId7"/>
            </p:custDataLst>
          </p:nvPr>
        </p:nvSpPr>
        <p:spPr>
          <a:xfrm>
            <a:off x="4770755" y="1565275"/>
            <a:ext cx="1555115" cy="800735"/>
          </a:xfrm>
          <a:prstGeom prst="ellipse">
            <a:avLst/>
          </a:prstGeom>
          <a:solidFill>
            <a:srgbClr val="FFFF00"/>
          </a:solidFill>
          <a:ln w="57150">
            <a:solidFill>
              <a:srgbClr val="FFFFFF"/>
            </a:solidFill>
          </a:ln>
        </p:spPr>
        <p:style>
          <a:lnRef idx="2">
            <a:srgbClr val="ED5113">
              <a:shade val="50000"/>
            </a:srgbClr>
          </a:lnRef>
          <a:fillRef idx="1">
            <a:srgbClr val="ED5113"/>
          </a:fillRef>
          <a:effectRef idx="0">
            <a:srgbClr val="ED5113"/>
          </a:effectRef>
          <a:fontRef idx="minor">
            <a:sysClr val="window" lastClr="FFFFFF"/>
          </a:fontRef>
        </p:style>
        <p:txBody>
          <a:bodyPr lIns="0" tIns="0" rIns="0" bIns="0" anchor="ctr">
            <a:noAutofit/>
          </a:bodyPr>
          <a:lstStyle/>
          <a:p>
            <a:pPr algn="ctr">
              <a:defRPr/>
            </a:pPr>
            <a:r>
              <a:rPr lang="zh-CN" altLang="en-US" sz="2400" b="1" spc="300">
                <a:solidFill>
                  <a:schemeClr val="tx1"/>
                </a:solidFill>
                <a:latin typeface="黑体" panose="02010609060101010101" pitchFamily="2" charset="-122"/>
                <a:ea typeface="黑体" panose="02010609060101010101" pitchFamily="2" charset="-122"/>
                <a:sym typeface="+mn-ea"/>
              </a:rPr>
              <a:t>对外开放格局</a:t>
            </a:r>
            <a:endParaRPr lang="zh-CN" altLang="en-US" sz="2400" b="1" spc="300">
              <a:solidFill>
                <a:schemeClr val="tx1"/>
              </a:solidFill>
              <a:latin typeface="黑体" panose="02010609060101010101" pitchFamily="2" charset="-122"/>
              <a:ea typeface="黑体" panose="02010609060101010101" pitchFamily="2" charset="-122"/>
              <a:cs typeface="+mn-ea"/>
              <a:sym typeface="+mn-ea"/>
            </a:endParaRPr>
          </a:p>
        </p:txBody>
      </p:sp>
      <p:sp>
        <p:nvSpPr>
          <p:cNvPr id="28" name="Freeform 5"/>
          <p:cNvSpPr/>
          <p:nvPr>
            <p:custDataLst>
              <p:tags r:id="rId8"/>
            </p:custDataLst>
          </p:nvPr>
        </p:nvSpPr>
        <p:spPr bwMode="auto">
          <a:xfrm rot="3371108" flipH="1">
            <a:off x="5488019" y="2738627"/>
            <a:ext cx="940814" cy="1580286"/>
          </a:xfrm>
          <a:custGeom>
            <a:gdLst>
              <a:gd name="T0" fmla="*/ 2147483647 w 849"/>
              <a:gd name="T1" fmla="*/ 0 h 1133"/>
              <a:gd name="T2" fmla="*/ 2147483647 w 849"/>
              <a:gd name="T3" fmla="*/ 2147483647 h 1133"/>
              <a:gd name="T4" fmla="*/ 2147483647 w 849"/>
              <a:gd name="T5" fmla="*/ 2147483647 h 1133"/>
              <a:gd name="T6" fmla="*/ 2147483647 w 849"/>
              <a:gd name="T7" fmla="*/ 2147483647 h 1133"/>
              <a:gd name="T8" fmla="*/ 2147483647 w 849"/>
              <a:gd name="T9" fmla="*/ 2147483647 h 1133"/>
              <a:gd name="T10" fmla="*/ 2147483647 w 849"/>
              <a:gd name="T11" fmla="*/ 2147483647 h 1133"/>
              <a:gd name="T12" fmla="*/ 0 w 849"/>
              <a:gd name="T13" fmla="*/ 2147483647 h 1133"/>
              <a:gd name="T14" fmla="*/ 2147483647 w 849"/>
              <a:gd name="T15" fmla="*/ 0 h 1133"/>
              <a:gd name="T16" fmla="*/ 0 60000 65536"/>
              <a:gd name="T17" fmla="*/ 0 60000 65536"/>
              <a:gd name="T18" fmla="*/ 0 60000 65536"/>
              <a:gd name="T19" fmla="*/ 0 60000 65536"/>
              <a:gd name="T20" fmla="*/ 0 60000 65536"/>
              <a:gd name="T21" fmla="*/ 0 60000 65536"/>
              <a:gd name="T22" fmla="*/ 0 60000 65536"/>
              <a:gd name="T23" fmla="*/ 0 60000 65536"/>
              <a:gd name="T24" fmla="*/ 0 w 849"/>
              <a:gd name="T25" fmla="*/ 0 h 1133"/>
              <a:gd name="T26" fmla="*/ 849 w 849"/>
              <a:gd name="T27" fmla="*/ 1133 h 1133"/>
            </a:gd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49" h="1133">
                <a:moveTo>
                  <a:pt x="283" y="0"/>
                </a:moveTo>
                <a:cubicBezTo>
                  <a:pt x="595" y="0"/>
                  <a:pt x="849" y="253"/>
                  <a:pt x="849" y="567"/>
                </a:cubicBezTo>
                <a:cubicBezTo>
                  <a:pt x="849" y="880"/>
                  <a:pt x="595" y="1133"/>
                  <a:pt x="283" y="1133"/>
                </a:cubicBezTo>
                <a:cubicBezTo>
                  <a:pt x="283" y="1133"/>
                  <a:pt x="283" y="1133"/>
                  <a:pt x="283" y="1133"/>
                </a:cubicBezTo>
                <a:cubicBezTo>
                  <a:pt x="439" y="1133"/>
                  <a:pt x="566" y="1007"/>
                  <a:pt x="566" y="851"/>
                </a:cubicBezTo>
                <a:cubicBezTo>
                  <a:pt x="566" y="694"/>
                  <a:pt x="439" y="567"/>
                  <a:pt x="283" y="567"/>
                </a:cubicBezTo>
                <a:cubicBezTo>
                  <a:pt x="127" y="567"/>
                  <a:pt x="0" y="440"/>
                  <a:pt x="0" y="283"/>
                </a:cubicBezTo>
                <a:cubicBezTo>
                  <a:pt x="0" y="127"/>
                  <a:pt x="127" y="0"/>
                  <a:pt x="283" y="0"/>
                </a:cubicBezTo>
                <a:close/>
              </a:path>
            </a:pathLst>
          </a:custGeom>
          <a:gradFill flip="none" rotWithShape="1">
            <a:gsLst>
              <a:gs pos="100000">
                <a:srgbClr val="FFFFFF"/>
              </a:gs>
              <a:gs pos="0">
                <a:srgbClr val="ED5113">
                  <a:lumMod val="60000"/>
                  <a:lumOff val="40000"/>
                </a:srgbClr>
              </a:gs>
            </a:gsLst>
            <a:lin ang="8100000" scaled="1"/>
          </a:gradFill>
          <a:ln w="3175" cap="flat" cmpd="sng" algn="ctr">
            <a:noFill/>
            <a:prstDash val="solid"/>
          </a:ln>
          <a:effectLst/>
        </p:spPr>
        <p:txBody>
          <a:bodyPr anchor="ctr">
            <a:normAutofit/>
          </a:bodyPr>
          <a:lstStyle/>
          <a:p>
            <a:pPr algn="ctr">
              <a:lnSpc>
                <a:spcPct val="120000"/>
              </a:lnSpc>
              <a:defRPr/>
            </a:pPr>
            <a:endParaRPr lang="en-US" sz="790" b="1" kern="0">
              <a:solidFill>
                <a:srgbClr val="F9F9F9"/>
              </a:solidFill>
              <a:sym typeface="Arial" panose="020b0604020202020204" pitchFamily="34" charset="0"/>
            </a:endParaRPr>
          </a:p>
        </p:txBody>
      </p:sp>
      <p:sp>
        <p:nvSpPr>
          <p:cNvPr id="29" name="椭圆 28"/>
          <p:cNvSpPr/>
          <p:nvPr>
            <p:custDataLst>
              <p:tags r:id="rId9"/>
            </p:custDataLst>
          </p:nvPr>
        </p:nvSpPr>
        <p:spPr>
          <a:xfrm>
            <a:off x="5357495" y="3075305"/>
            <a:ext cx="1590675" cy="800735"/>
          </a:xfrm>
          <a:prstGeom prst="ellipse">
            <a:avLst/>
          </a:prstGeom>
          <a:solidFill>
            <a:srgbClr val="FFFF00"/>
          </a:solidFill>
          <a:ln w="57150">
            <a:solidFill>
              <a:srgbClr val="FFFFFF"/>
            </a:solidFill>
          </a:ln>
        </p:spPr>
        <p:style>
          <a:lnRef idx="2">
            <a:srgbClr val="ED5113">
              <a:shade val="50000"/>
            </a:srgbClr>
          </a:lnRef>
          <a:fillRef idx="1">
            <a:srgbClr val="ED5113"/>
          </a:fillRef>
          <a:effectRef idx="0">
            <a:srgbClr val="ED5113"/>
          </a:effectRef>
          <a:fontRef idx="minor">
            <a:sysClr val="window" lastClr="FFFFFF"/>
          </a:fontRef>
        </p:style>
        <p:txBody>
          <a:bodyPr lIns="0" tIns="0" rIns="0" bIns="0" anchor="ctr">
            <a:noAutofit/>
          </a:bodyPr>
          <a:lstStyle/>
          <a:p>
            <a:pPr algn="ctr">
              <a:defRPr/>
            </a:pPr>
            <a:r>
              <a:rPr lang="zh-CN" altLang="en-US" sz="2400" b="1" spc="300">
                <a:solidFill>
                  <a:schemeClr val="tx1"/>
                </a:solidFill>
                <a:uFillTx/>
                <a:latin typeface="黑体" panose="02010609060101010101" pitchFamily="2" charset="-122"/>
                <a:ea typeface="黑体" panose="02010609060101010101" pitchFamily="2" charset="-122"/>
                <a:sym typeface="+mn-ea"/>
              </a:rPr>
              <a:t>加入世贸组织</a:t>
            </a:r>
            <a:endParaRPr lang="zh-CN" altLang="en-US" sz="2400" b="1" spc="300">
              <a:solidFill>
                <a:schemeClr val="tx1"/>
              </a:solidFill>
              <a:uFillTx/>
              <a:latin typeface="黑体" panose="02010609060101010101" pitchFamily="2" charset="-122"/>
              <a:ea typeface="黑体" panose="02010609060101010101" pitchFamily="2" charset="-122"/>
              <a:cs typeface="+mn-ea"/>
              <a:sym typeface="+mn-ea"/>
            </a:endParaRPr>
          </a:p>
        </p:txBody>
      </p:sp>
      <p:sp>
        <p:nvSpPr>
          <p:cNvPr id="31" name="Freeform 5"/>
          <p:cNvSpPr/>
          <p:nvPr>
            <p:custDataLst>
              <p:tags r:id="rId10"/>
            </p:custDataLst>
          </p:nvPr>
        </p:nvSpPr>
        <p:spPr bwMode="auto">
          <a:xfrm rot="6971108" flipH="1">
            <a:off x="4822019" y="3892169"/>
            <a:ext cx="940814" cy="1580286"/>
          </a:xfrm>
          <a:custGeom>
            <a:gdLst>
              <a:gd name="T0" fmla="*/ 2147483647 w 849"/>
              <a:gd name="T1" fmla="*/ 0 h 1133"/>
              <a:gd name="T2" fmla="*/ 2147483647 w 849"/>
              <a:gd name="T3" fmla="*/ 2147483647 h 1133"/>
              <a:gd name="T4" fmla="*/ 2147483647 w 849"/>
              <a:gd name="T5" fmla="*/ 2147483647 h 1133"/>
              <a:gd name="T6" fmla="*/ 2147483647 w 849"/>
              <a:gd name="T7" fmla="*/ 2147483647 h 1133"/>
              <a:gd name="T8" fmla="*/ 2147483647 w 849"/>
              <a:gd name="T9" fmla="*/ 2147483647 h 1133"/>
              <a:gd name="T10" fmla="*/ 2147483647 w 849"/>
              <a:gd name="T11" fmla="*/ 2147483647 h 1133"/>
              <a:gd name="T12" fmla="*/ 0 w 849"/>
              <a:gd name="T13" fmla="*/ 2147483647 h 1133"/>
              <a:gd name="T14" fmla="*/ 2147483647 w 849"/>
              <a:gd name="T15" fmla="*/ 0 h 1133"/>
              <a:gd name="T16" fmla="*/ 0 60000 65536"/>
              <a:gd name="T17" fmla="*/ 0 60000 65536"/>
              <a:gd name="T18" fmla="*/ 0 60000 65536"/>
              <a:gd name="T19" fmla="*/ 0 60000 65536"/>
              <a:gd name="T20" fmla="*/ 0 60000 65536"/>
              <a:gd name="T21" fmla="*/ 0 60000 65536"/>
              <a:gd name="T22" fmla="*/ 0 60000 65536"/>
              <a:gd name="T23" fmla="*/ 0 60000 65536"/>
              <a:gd name="T24" fmla="*/ 0 w 849"/>
              <a:gd name="T25" fmla="*/ 0 h 1133"/>
              <a:gd name="T26" fmla="*/ 849 w 849"/>
              <a:gd name="T27" fmla="*/ 1133 h 1133"/>
            </a:gd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49" h="1133">
                <a:moveTo>
                  <a:pt x="283" y="0"/>
                </a:moveTo>
                <a:cubicBezTo>
                  <a:pt x="595" y="0"/>
                  <a:pt x="849" y="253"/>
                  <a:pt x="849" y="567"/>
                </a:cubicBezTo>
                <a:cubicBezTo>
                  <a:pt x="849" y="880"/>
                  <a:pt x="595" y="1133"/>
                  <a:pt x="283" y="1133"/>
                </a:cubicBezTo>
                <a:cubicBezTo>
                  <a:pt x="283" y="1133"/>
                  <a:pt x="283" y="1133"/>
                  <a:pt x="283" y="1133"/>
                </a:cubicBezTo>
                <a:cubicBezTo>
                  <a:pt x="439" y="1133"/>
                  <a:pt x="566" y="1007"/>
                  <a:pt x="566" y="851"/>
                </a:cubicBezTo>
                <a:cubicBezTo>
                  <a:pt x="566" y="694"/>
                  <a:pt x="439" y="567"/>
                  <a:pt x="283" y="567"/>
                </a:cubicBezTo>
                <a:cubicBezTo>
                  <a:pt x="127" y="567"/>
                  <a:pt x="0" y="440"/>
                  <a:pt x="0" y="283"/>
                </a:cubicBezTo>
                <a:cubicBezTo>
                  <a:pt x="0" y="127"/>
                  <a:pt x="127" y="0"/>
                  <a:pt x="283" y="0"/>
                </a:cubicBezTo>
                <a:close/>
              </a:path>
            </a:pathLst>
          </a:custGeom>
          <a:gradFill flip="none" rotWithShape="1">
            <a:gsLst>
              <a:gs pos="100000">
                <a:srgbClr val="FFFFFF"/>
              </a:gs>
              <a:gs pos="0">
                <a:srgbClr val="ED5113">
                  <a:lumMod val="60000"/>
                  <a:lumOff val="40000"/>
                </a:srgbClr>
              </a:gs>
            </a:gsLst>
            <a:lin ang="8100000" scaled="1"/>
          </a:gradFill>
          <a:ln w="3175" cap="flat" cmpd="sng" algn="ctr">
            <a:noFill/>
            <a:prstDash val="solid"/>
          </a:ln>
          <a:effectLst/>
        </p:spPr>
        <p:txBody>
          <a:bodyPr anchor="ctr">
            <a:normAutofit/>
          </a:bodyPr>
          <a:lstStyle/>
          <a:p>
            <a:pPr algn="ctr">
              <a:lnSpc>
                <a:spcPct val="120000"/>
              </a:lnSpc>
              <a:defRPr/>
            </a:pPr>
            <a:endParaRPr lang="en-US" sz="790" b="1" kern="0">
              <a:solidFill>
                <a:srgbClr val="F9F9F9"/>
              </a:solidFill>
              <a:sym typeface="Arial" panose="020b0604020202020204" pitchFamily="34" charset="0"/>
            </a:endParaRPr>
          </a:p>
        </p:txBody>
      </p:sp>
      <p:sp>
        <p:nvSpPr>
          <p:cNvPr id="32" name="椭圆 31"/>
          <p:cNvSpPr/>
          <p:nvPr>
            <p:custDataLst>
              <p:tags r:id="rId11"/>
            </p:custDataLst>
          </p:nvPr>
        </p:nvSpPr>
        <p:spPr>
          <a:xfrm>
            <a:off x="4568825" y="4358640"/>
            <a:ext cx="1664335" cy="1094740"/>
          </a:xfrm>
          <a:prstGeom prst="ellipse">
            <a:avLst/>
          </a:prstGeom>
          <a:solidFill>
            <a:srgbClr val="FFFF00"/>
          </a:solidFill>
          <a:ln w="57150">
            <a:solidFill>
              <a:srgbClr val="FFFFFF"/>
            </a:solidFill>
          </a:ln>
        </p:spPr>
        <p:style>
          <a:lnRef idx="2">
            <a:srgbClr val="ED5113">
              <a:shade val="50000"/>
            </a:srgbClr>
          </a:lnRef>
          <a:fillRef idx="1">
            <a:srgbClr val="ED5113"/>
          </a:fillRef>
          <a:effectRef idx="0">
            <a:srgbClr val="ED5113"/>
          </a:effectRef>
          <a:fontRef idx="minor">
            <a:sysClr val="window" lastClr="FFFFFF"/>
          </a:fontRef>
        </p:style>
        <p:txBody>
          <a:bodyPr lIns="0" tIns="0" rIns="0" bIns="0" anchor="ctr">
            <a:noAutofit/>
          </a:bodyPr>
          <a:lstStyle/>
          <a:p>
            <a:pPr algn="ctr">
              <a:defRPr/>
            </a:pPr>
            <a:r>
              <a:rPr lang="zh-CN" altLang="en-US" sz="2400" b="1" spc="300">
                <a:solidFill>
                  <a:schemeClr val="tx1"/>
                </a:solidFill>
                <a:uFillTx/>
                <a:latin typeface="Arial" panose="020b0604020202020204" pitchFamily="34" charset="0"/>
                <a:ea typeface="黑体" panose="02010609060101010101" pitchFamily="2" charset="-122"/>
                <a:sym typeface="+mn-ea"/>
              </a:rPr>
              <a:t>共建</a:t>
            </a:r>
            <a:r>
              <a:rPr lang="en-US" altLang="zh-CN" sz="2400" b="1" spc="300">
                <a:solidFill>
                  <a:schemeClr val="tx1"/>
                </a:solidFill>
                <a:uFillTx/>
                <a:latin typeface="Arial" panose="020b0604020202020204" pitchFamily="34" charset="0"/>
                <a:ea typeface="黑体" panose="02010609060101010101" pitchFamily="2" charset="-122"/>
                <a:sym typeface="+mn-ea"/>
              </a:rPr>
              <a:t>“</a:t>
            </a:r>
            <a:r>
              <a:rPr lang="zh-CN" altLang="en-US" sz="2400" b="1" spc="300">
                <a:solidFill>
                  <a:schemeClr val="tx1"/>
                </a:solidFill>
                <a:uFillTx/>
                <a:latin typeface="Arial" panose="020b0604020202020204" pitchFamily="34" charset="0"/>
                <a:ea typeface="黑体" panose="02010609060101010101" pitchFamily="2" charset="-122"/>
                <a:sym typeface="+mn-ea"/>
              </a:rPr>
              <a:t>一带一路</a:t>
            </a:r>
            <a:r>
              <a:rPr lang="en-US" altLang="zh-CN" sz="2400" b="1" spc="300">
                <a:solidFill>
                  <a:schemeClr val="tx1"/>
                </a:solidFill>
                <a:uFillTx/>
                <a:latin typeface="Arial" panose="020b0604020202020204" pitchFamily="34" charset="0"/>
                <a:ea typeface="黑体" panose="02010609060101010101" pitchFamily="2" charset="-122"/>
                <a:sym typeface="+mn-ea"/>
              </a:rPr>
              <a:t>”</a:t>
            </a:r>
            <a:endParaRPr lang="en-US" altLang="zh-CN" sz="2400" b="1" spc="300">
              <a:solidFill>
                <a:schemeClr val="tx1"/>
              </a:solidFill>
              <a:uFillTx/>
              <a:latin typeface="Arial" panose="020b0604020202020204" pitchFamily="34" charset="0"/>
              <a:ea typeface="黑体" panose="02010609060101010101" pitchFamily="2" charset="-122"/>
              <a:cs typeface="+mn-ea"/>
              <a:sym typeface="+mn-ea"/>
            </a:endParaRPr>
          </a:p>
        </p:txBody>
      </p:sp>
      <p:sp>
        <p:nvSpPr>
          <p:cNvPr id="34" name="Freeform 5"/>
          <p:cNvSpPr/>
          <p:nvPr>
            <p:custDataLst>
              <p:tags r:id="rId12"/>
            </p:custDataLst>
          </p:nvPr>
        </p:nvSpPr>
        <p:spPr bwMode="auto">
          <a:xfrm rot="10571108" flipH="1">
            <a:off x="3490025" y="3892169"/>
            <a:ext cx="940814" cy="1580286"/>
          </a:xfrm>
          <a:custGeom>
            <a:gdLst>
              <a:gd name="T0" fmla="*/ 2147483647 w 849"/>
              <a:gd name="T1" fmla="*/ 0 h 1133"/>
              <a:gd name="T2" fmla="*/ 2147483647 w 849"/>
              <a:gd name="T3" fmla="*/ 2147483647 h 1133"/>
              <a:gd name="T4" fmla="*/ 2147483647 w 849"/>
              <a:gd name="T5" fmla="*/ 2147483647 h 1133"/>
              <a:gd name="T6" fmla="*/ 2147483647 w 849"/>
              <a:gd name="T7" fmla="*/ 2147483647 h 1133"/>
              <a:gd name="T8" fmla="*/ 2147483647 w 849"/>
              <a:gd name="T9" fmla="*/ 2147483647 h 1133"/>
              <a:gd name="T10" fmla="*/ 2147483647 w 849"/>
              <a:gd name="T11" fmla="*/ 2147483647 h 1133"/>
              <a:gd name="T12" fmla="*/ 0 w 849"/>
              <a:gd name="T13" fmla="*/ 2147483647 h 1133"/>
              <a:gd name="T14" fmla="*/ 2147483647 w 849"/>
              <a:gd name="T15" fmla="*/ 0 h 1133"/>
              <a:gd name="T16" fmla="*/ 0 60000 65536"/>
              <a:gd name="T17" fmla="*/ 0 60000 65536"/>
              <a:gd name="T18" fmla="*/ 0 60000 65536"/>
              <a:gd name="T19" fmla="*/ 0 60000 65536"/>
              <a:gd name="T20" fmla="*/ 0 60000 65536"/>
              <a:gd name="T21" fmla="*/ 0 60000 65536"/>
              <a:gd name="T22" fmla="*/ 0 60000 65536"/>
              <a:gd name="T23" fmla="*/ 0 60000 65536"/>
              <a:gd name="T24" fmla="*/ 0 w 849"/>
              <a:gd name="T25" fmla="*/ 0 h 1133"/>
              <a:gd name="T26" fmla="*/ 849 w 849"/>
              <a:gd name="T27" fmla="*/ 1133 h 1133"/>
            </a:gd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49" h="1133">
                <a:moveTo>
                  <a:pt x="283" y="0"/>
                </a:moveTo>
                <a:cubicBezTo>
                  <a:pt x="595" y="0"/>
                  <a:pt x="849" y="253"/>
                  <a:pt x="849" y="567"/>
                </a:cubicBezTo>
                <a:cubicBezTo>
                  <a:pt x="849" y="880"/>
                  <a:pt x="595" y="1133"/>
                  <a:pt x="283" y="1133"/>
                </a:cubicBezTo>
                <a:cubicBezTo>
                  <a:pt x="283" y="1133"/>
                  <a:pt x="283" y="1133"/>
                  <a:pt x="283" y="1133"/>
                </a:cubicBezTo>
                <a:cubicBezTo>
                  <a:pt x="439" y="1133"/>
                  <a:pt x="566" y="1007"/>
                  <a:pt x="566" y="851"/>
                </a:cubicBezTo>
                <a:cubicBezTo>
                  <a:pt x="566" y="694"/>
                  <a:pt x="439" y="567"/>
                  <a:pt x="283" y="567"/>
                </a:cubicBezTo>
                <a:cubicBezTo>
                  <a:pt x="127" y="567"/>
                  <a:pt x="0" y="440"/>
                  <a:pt x="0" y="283"/>
                </a:cubicBezTo>
                <a:cubicBezTo>
                  <a:pt x="0" y="127"/>
                  <a:pt x="127" y="0"/>
                  <a:pt x="283" y="0"/>
                </a:cubicBezTo>
                <a:close/>
              </a:path>
            </a:pathLst>
          </a:custGeom>
          <a:gradFill flip="none" rotWithShape="1">
            <a:gsLst>
              <a:gs pos="100000">
                <a:srgbClr val="FFFFFF"/>
              </a:gs>
              <a:gs pos="0">
                <a:srgbClr val="ED5113">
                  <a:lumMod val="60000"/>
                  <a:lumOff val="40000"/>
                </a:srgbClr>
              </a:gs>
            </a:gsLst>
            <a:lin ang="8100000" scaled="1"/>
          </a:gradFill>
          <a:ln w="3175" cap="flat" cmpd="sng" algn="ctr">
            <a:noFill/>
            <a:prstDash val="solid"/>
          </a:ln>
          <a:effectLst/>
        </p:spPr>
        <p:txBody>
          <a:bodyPr anchor="ctr">
            <a:normAutofit/>
          </a:bodyPr>
          <a:lstStyle/>
          <a:p>
            <a:pPr algn="ctr">
              <a:lnSpc>
                <a:spcPct val="120000"/>
              </a:lnSpc>
              <a:defRPr/>
            </a:pPr>
            <a:endParaRPr lang="en-US" sz="790" b="1" kern="0">
              <a:solidFill>
                <a:srgbClr val="F9F9F9"/>
              </a:solidFill>
              <a:sym typeface="Arial" panose="020b0604020202020204" pitchFamily="34" charset="0"/>
            </a:endParaRPr>
          </a:p>
        </p:txBody>
      </p:sp>
      <p:sp>
        <p:nvSpPr>
          <p:cNvPr id="35" name="椭圆 34"/>
          <p:cNvSpPr/>
          <p:nvPr>
            <p:custDataLst>
              <p:tags r:id="rId13"/>
            </p:custDataLst>
          </p:nvPr>
        </p:nvSpPr>
        <p:spPr>
          <a:xfrm>
            <a:off x="2572385" y="4542155"/>
            <a:ext cx="1996440" cy="960120"/>
          </a:xfrm>
          <a:prstGeom prst="ellipse">
            <a:avLst/>
          </a:prstGeom>
          <a:solidFill>
            <a:srgbClr val="FFFF00"/>
          </a:solidFill>
          <a:ln w="57150">
            <a:solidFill>
              <a:srgbClr val="FFFFFF"/>
            </a:solidFill>
          </a:ln>
        </p:spPr>
        <p:style>
          <a:lnRef idx="2">
            <a:srgbClr val="ED5113">
              <a:shade val="50000"/>
            </a:srgbClr>
          </a:lnRef>
          <a:fillRef idx="1">
            <a:srgbClr val="ED5113"/>
          </a:fillRef>
          <a:effectRef idx="0">
            <a:srgbClr val="ED5113"/>
          </a:effectRef>
          <a:fontRef idx="minor">
            <a:sysClr val="window" lastClr="FFFFFF"/>
          </a:fontRef>
        </p:style>
        <p:txBody>
          <a:bodyPr lIns="0" tIns="0" rIns="0" bIns="0" anchor="ctr">
            <a:noAutofit/>
          </a:bodyPr>
          <a:lstStyle/>
          <a:p>
            <a:pPr algn="ctr">
              <a:defRPr/>
            </a:pPr>
            <a:r>
              <a:rPr lang="zh-CN" altLang="en-US" sz="2400" b="1" spc="300">
                <a:solidFill>
                  <a:schemeClr val="tx1"/>
                </a:solidFill>
                <a:uFillTx/>
                <a:latin typeface="Arial" panose="020b0604020202020204" pitchFamily="34" charset="0"/>
                <a:ea typeface="黑体" panose="02010609060101010101" pitchFamily="2" charset="-122"/>
                <a:sym typeface="+mn-ea"/>
              </a:rPr>
              <a:t>设立自由贸易区</a:t>
            </a:r>
            <a:endParaRPr lang="zh-CN" altLang="en-US" sz="2400" b="1" spc="300">
              <a:solidFill>
                <a:schemeClr val="tx1"/>
              </a:solidFill>
              <a:uFillTx/>
              <a:latin typeface="Arial" panose="020b0604020202020204" pitchFamily="34" charset="0"/>
              <a:ea typeface="黑体" panose="02010609060101010101" pitchFamily="2" charset="-122"/>
              <a:cs typeface="+mn-ea"/>
              <a:sym typeface="+mn-ea"/>
            </a:endParaRPr>
          </a:p>
        </p:txBody>
      </p:sp>
      <p:sp>
        <p:nvSpPr>
          <p:cNvPr id="38" name="椭圆 37"/>
          <p:cNvSpPr/>
          <p:nvPr>
            <p:custDataLst>
              <p:tags r:id="rId14"/>
            </p:custDataLst>
          </p:nvPr>
        </p:nvSpPr>
        <p:spPr>
          <a:xfrm>
            <a:off x="4042465" y="2944806"/>
            <a:ext cx="1167929" cy="1167929"/>
          </a:xfrm>
          <a:prstGeom prst="ellipse">
            <a:avLst/>
          </a:prstGeom>
          <a:solidFill>
            <a:srgbClr val="FFBD47"/>
          </a:solidFill>
        </p:spPr>
        <p:txBody>
          <a:bodyPr rot="0" spcFirstLastPara="0" vertOverflow="overflow" horzOverflow="overflow" vert="horz" wrap="square" lIns="0" tIns="0" rIns="0" bIns="0" numCol="1" spcCol="0" rtlCol="0" fromWordArt="0" anchor="ctr" anchorCtr="0" forceAA="0" compatLnSpc="1">
            <a:normAutofit/>
          </a:bodyPr>
          <a:lstStyle/>
          <a:p>
            <a:pPr algn="ctr"/>
            <a:r>
              <a:rPr lang="zh-CN" altLang="en-US" sz="2400" b="1">
                <a:latin typeface="微软雅黑" panose="020b0503020204020204" charset="-122"/>
                <a:ea typeface="微软雅黑" panose="020b0503020204020204" charset="-122"/>
                <a:cs typeface="微软雅黑" panose="020b0503020204020204" charset="-122"/>
                <a:sym typeface="+mn-ea"/>
              </a:rPr>
              <a:t>对外</a:t>
            </a:r>
            <a:endParaRPr lang="zh-CN" altLang="en-US" sz="2400" b="1">
              <a:latin typeface="微软雅黑" panose="020b0503020204020204" charset="-122"/>
              <a:ea typeface="微软雅黑" panose="020b0503020204020204" charset="-122"/>
              <a:cs typeface="微软雅黑" panose="020b0503020204020204" charset="-122"/>
              <a:sym typeface="+mn-ea"/>
            </a:endParaRPr>
          </a:p>
          <a:p>
            <a:pPr algn="ctr"/>
            <a:r>
              <a:rPr lang="zh-CN" altLang="en-US" sz="2400" b="1">
                <a:latin typeface="微软雅黑" panose="020b0503020204020204" charset="-122"/>
                <a:ea typeface="微软雅黑" panose="020b0503020204020204" charset="-122"/>
                <a:cs typeface="微软雅黑" panose="020b0503020204020204" charset="-122"/>
                <a:sym typeface="+mn-ea"/>
              </a:rPr>
              <a:t>开放</a:t>
            </a:r>
            <a:endParaRPr lang="en-US" altLang="zh-CN" sz="2400" b="1">
              <a:solidFill>
                <a:sysClr val="window" lastClr="FFFFFF"/>
              </a:solidFill>
              <a:sym typeface="Arial" panose="020b0604020202020204" pitchFamily="34" charset="0"/>
            </a:endParaRPr>
          </a:p>
        </p:txBody>
      </p:sp>
      <p:sp>
        <p:nvSpPr>
          <p:cNvPr id="6" name="标题 3"/>
          <p:cNvSpPr>
            <a:spLocks noGrp="1"/>
          </p:cNvSpPr>
          <p:nvPr/>
        </p:nvSpPr>
        <p:spPr>
          <a:xfrm>
            <a:off x="672606" y="370489"/>
            <a:ext cx="4715616" cy="530888"/>
          </a:xfrm>
          <a:prstGeom prst="rect">
            <a:avLst/>
          </a:prstGeom>
          <a:solidFill>
            <a:srgbClr val="FFFF00"/>
          </a:solidFill>
          <a:ln w="19050">
            <a:solidFill>
              <a:srgbClr val="FF0000"/>
            </a:solid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对外开放</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时代展新图</a:t>
            </a:r>
            <a:endPar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10" name="椭圆 9"/>
          <p:cNvSpPr/>
          <p:nvPr>
            <p:custDataLst>
              <p:tags r:id="rId15"/>
            </p:custDataLst>
          </p:nvPr>
        </p:nvSpPr>
        <p:spPr>
          <a:xfrm>
            <a:off x="2572385" y="1604645"/>
            <a:ext cx="1726565" cy="800735"/>
          </a:xfrm>
          <a:prstGeom prst="ellipse">
            <a:avLst/>
          </a:prstGeom>
          <a:solidFill>
            <a:srgbClr val="FFFF00"/>
          </a:solidFill>
          <a:ln w="57150">
            <a:solidFill>
              <a:srgbClr val="FFFFFF"/>
            </a:solidFill>
          </a:ln>
        </p:spPr>
        <p:style>
          <a:lnRef idx="2">
            <a:srgbClr val="ED5113">
              <a:shade val="50000"/>
            </a:srgbClr>
          </a:lnRef>
          <a:fillRef idx="1">
            <a:srgbClr val="ED5113"/>
          </a:fillRef>
          <a:effectRef idx="0">
            <a:srgbClr val="ED5113"/>
          </a:effectRef>
          <a:fontRef idx="minor">
            <a:sysClr val="window" lastClr="FFFFFF"/>
          </a:fontRef>
        </p:style>
        <p:txBody>
          <a:bodyPr lIns="0" tIns="0" rIns="0" bIns="0" anchor="ctr">
            <a:noAutofit/>
          </a:bodyPr>
          <a:lstStyle/>
          <a:p>
            <a:pPr algn="ctr">
              <a:defRPr/>
            </a:pPr>
            <a:r>
              <a:rPr lang="zh-CN" altLang="en-US" sz="2400" b="1" spc="300">
                <a:solidFill>
                  <a:schemeClr val="tx1"/>
                </a:solidFill>
                <a:latin typeface="黑体" panose="02010609060101010101" pitchFamily="2" charset="-122"/>
                <a:ea typeface="黑体" panose="02010609060101010101" pitchFamily="2" charset="-122"/>
                <a:cs typeface="+mn-ea"/>
                <a:sym typeface="+mn-ea"/>
              </a:rPr>
              <a:t>兴办经济特区</a:t>
            </a:r>
            <a:endParaRPr lang="zh-CN" altLang="en-US" sz="2400" b="1" spc="300">
              <a:solidFill>
                <a:schemeClr val="tx1"/>
              </a:solidFill>
              <a:latin typeface="黑体" panose="02010609060101010101" pitchFamily="2" charset="-122"/>
              <a:ea typeface="黑体" panose="02010609060101010101" pitchFamily="2" charset="-122"/>
              <a:cs typeface="+mn-ea"/>
              <a:sym typeface="+mn-ea"/>
            </a:endParaRPr>
          </a:p>
        </p:txBody>
      </p:sp>
      <p:pic>
        <p:nvPicPr>
          <p:cNvPr id="11" name="图片 10"/>
          <p:cNvPicPr>
            <a:picLocks noChangeAspect="1"/>
          </p:cNvPicPr>
          <p:nvPr/>
        </p:nvPicPr>
        <p:blipFill>
          <a:blip r:embed="rId16"/>
          <a:stretch>
            <a:fillRect/>
          </a:stretch>
        </p:blipFill>
        <p:spPr>
          <a:xfrm>
            <a:off x="292576" y="1604804"/>
            <a:ext cx="2279333" cy="1198245"/>
          </a:xfrm>
          <a:prstGeom prst="rect">
            <a:avLst/>
          </a:prstGeom>
          <a:effectLst>
            <a:outerShdw blurRad="63500" sx="102000" sy="102000" algn="ctr" rotWithShape="0">
              <a:prstClr val="black">
                <a:alpha val="40000"/>
              </a:prstClr>
            </a:outerShdw>
          </a:effectLst>
        </p:spPr>
      </p:pic>
      <p:pic>
        <p:nvPicPr>
          <p:cNvPr id="12" name="图片 11"/>
          <p:cNvPicPr>
            <a:picLocks noChangeAspect="1"/>
          </p:cNvPicPr>
          <p:nvPr/>
        </p:nvPicPr>
        <p:blipFill>
          <a:blip r:embed="rId17"/>
          <a:stretch>
            <a:fillRect/>
          </a:stretch>
        </p:blipFill>
        <p:spPr>
          <a:xfrm>
            <a:off x="6208395" y="1088708"/>
            <a:ext cx="2653189" cy="1481138"/>
          </a:xfrm>
          <a:prstGeom prst="rect">
            <a:avLst/>
          </a:prstGeom>
          <a:ln w="12700" cmpd="sng">
            <a:solidFill>
              <a:schemeClr val="accent1">
                <a:shade val="50000"/>
              </a:schemeClr>
            </a:solidFill>
            <a:prstDash val="solid"/>
          </a:ln>
          <a:effectLst>
            <a:outerShdw blurRad="63500" sx="102000" sy="102000" algn="ctr" rotWithShape="0">
              <a:prstClr val="black">
                <a:alpha val="40000"/>
              </a:prstClr>
            </a:outerShdw>
          </a:effectLst>
        </p:spPr>
      </p:pic>
      <p:pic>
        <p:nvPicPr>
          <p:cNvPr id="13" name="图片 12"/>
          <p:cNvPicPr>
            <a:picLocks noChangeAspect="1"/>
          </p:cNvPicPr>
          <p:nvPr/>
        </p:nvPicPr>
        <p:blipFill>
          <a:blip r:embed="rId18"/>
          <a:stretch>
            <a:fillRect/>
          </a:stretch>
        </p:blipFill>
        <p:spPr>
          <a:xfrm>
            <a:off x="6948964" y="2763679"/>
            <a:ext cx="1863566" cy="1484471"/>
          </a:xfrm>
          <a:prstGeom prst="rect">
            <a:avLst/>
          </a:prstGeom>
          <a:effectLst>
            <a:outerShdw blurRad="63500" sx="102000" sy="102000" algn="ctr" rotWithShape="0">
              <a:prstClr val="black">
                <a:alpha val="40000"/>
              </a:prstClr>
            </a:outerShdw>
          </a:effectLst>
        </p:spPr>
      </p:pic>
      <p:pic>
        <p:nvPicPr>
          <p:cNvPr id="14" name="图片 13"/>
          <p:cNvPicPr>
            <a:picLocks noChangeAspect="1"/>
          </p:cNvPicPr>
          <p:nvPr/>
        </p:nvPicPr>
        <p:blipFill>
          <a:blip r:embed="rId19"/>
          <a:stretch>
            <a:fillRect/>
          </a:stretch>
        </p:blipFill>
        <p:spPr>
          <a:xfrm>
            <a:off x="6233001" y="4437221"/>
            <a:ext cx="2603659" cy="1451134"/>
          </a:xfrm>
          <a:prstGeom prst="rect">
            <a:avLst/>
          </a:prstGeom>
          <a:effectLst>
            <a:outerShdw blurRad="63500" sx="102000" sy="102000" algn="ctr" rotWithShape="0">
              <a:prstClr val="black">
                <a:alpha val="40000"/>
              </a:prstClr>
            </a:outerShdw>
          </a:effectLst>
        </p:spPr>
      </p:pic>
      <p:pic>
        <p:nvPicPr>
          <p:cNvPr id="15" name="图片 14"/>
          <p:cNvPicPr>
            <a:picLocks noChangeAspect="1"/>
          </p:cNvPicPr>
          <p:nvPr/>
        </p:nvPicPr>
        <p:blipFill>
          <a:blip r:embed="rId20"/>
          <a:stretch>
            <a:fillRect/>
          </a:stretch>
        </p:blipFill>
        <p:spPr>
          <a:xfrm>
            <a:off x="292576" y="4541996"/>
            <a:ext cx="2279809" cy="1346359"/>
          </a:xfrm>
          <a:prstGeom prst="rect">
            <a:avLst/>
          </a:prstGeom>
          <a:ln w="12700" cmpd="sng">
            <a:noFill/>
            <a:prstDash val="solid"/>
          </a:ln>
          <a:effectLst>
            <a:outerShdw blurRad="63500" sx="102000" sy="102000" algn="ctr" rotWithShape="0">
              <a:prstClr val="black">
                <a:alpha val="40000"/>
              </a:prstClr>
            </a:outerShdw>
          </a:effectLst>
        </p:spPr>
      </p:pic>
      <p:pic>
        <p:nvPicPr>
          <p:cNvPr id="16" name="图片 15"/>
          <p:cNvPicPr>
            <a:picLocks noChangeAspect="1"/>
          </p:cNvPicPr>
          <p:nvPr/>
        </p:nvPicPr>
        <p:blipFill>
          <a:blip r:embed="rId21"/>
          <a:stretch>
            <a:fillRect/>
          </a:stretch>
        </p:blipFill>
        <p:spPr>
          <a:xfrm>
            <a:off x="292894" y="2944654"/>
            <a:ext cx="1967865" cy="1414939"/>
          </a:xfrm>
          <a:prstGeom prst="rect">
            <a:avLst/>
          </a:prstGeom>
          <a:effectLst>
            <a:outerShdw blurRad="63500" sx="102000" sy="102000" algn="ctr" rotWithShape="0">
              <a:prstClr val="black">
                <a:alpha val="40000"/>
              </a:prstClr>
            </a:outerShdw>
          </a:effectLst>
        </p:spPr>
      </p:pic>
    </p:spTree>
  </p:cSld>
  <p:clrMapOvr>
    <a:masterClrMapping/>
  </p:clrMapOvr>
  <p:transition/>
  <p:timing/>
</p:sld>
</file>

<file path=ppt/slides/slide6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5" name="标题 3"/>
          <p:cNvSpPr>
            <a:spLocks noGrp="1"/>
          </p:cNvSpPr>
          <p:nvPr/>
        </p:nvSpPr>
        <p:spPr>
          <a:xfrm>
            <a:off x="280670" y="244475"/>
            <a:ext cx="5323205" cy="668020"/>
          </a:xfrm>
          <a:prstGeom prst="rect">
            <a:avLst/>
          </a:prstGeom>
          <a:solidFill>
            <a:srgbClr val="FFFF00"/>
          </a:solidFill>
          <a:ln w="15875">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深化体制改革</a:t>
            </a:r>
            <a:r>
              <a:rPr lang="en-US" altLang="zh-CN" sz="28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rPr>
              <a:t>壮丽新篇章</a:t>
            </a:r>
            <a:endParaRPr lang="zh-CN" altLang="en-US" sz="28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22" name="圆角矩形 4"/>
          <p:cNvSpPr/>
          <p:nvPr>
            <p:custDataLst>
              <p:tags r:id="rId2"/>
            </p:custDataLst>
          </p:nvPr>
        </p:nvSpPr>
        <p:spPr>
          <a:xfrm>
            <a:off x="474766" y="1571542"/>
            <a:ext cx="1954348" cy="732882"/>
          </a:xfrm>
          <a:prstGeom prst="roundRect">
            <a:avLst/>
          </a:prstGeom>
          <a:solidFill>
            <a:srgbClr val="8590CA"/>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normAutofit/>
          </a:bodyPr>
          <a:lstStyle/>
          <a:p>
            <a:pPr lvl="0" algn="ctr">
              <a:lnSpc>
                <a:spcPct val="120000"/>
              </a:lnSpc>
              <a:defRPr/>
            </a:pPr>
            <a:r>
              <a:rPr lang="zh-CN" altLang="en-US" sz="2100" b="1" kern="0" spc="150">
                <a:solidFill>
                  <a:schemeClr val="tx1"/>
                </a:solidFill>
                <a:latin typeface="Arial" panose="020b0604020202020204" pitchFamily="34" charset="0"/>
                <a:ea typeface="微软雅黑" panose="020b0503020204020204" charset="-122"/>
                <a:sym typeface="Arial" panose="020b0604020202020204" pitchFamily="34" charset="0"/>
              </a:rPr>
              <a:t>单一公有制</a:t>
            </a:r>
            <a:endParaRPr lang="zh-CN" altLang="en-US" sz="2100" b="1" kern="0" spc="15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23" name="圆角矩形 5"/>
          <p:cNvSpPr/>
          <p:nvPr>
            <p:custDataLst>
              <p:tags r:id="rId3"/>
            </p:custDataLst>
          </p:nvPr>
        </p:nvSpPr>
        <p:spPr>
          <a:xfrm>
            <a:off x="3169920" y="1479550"/>
            <a:ext cx="2643505" cy="963930"/>
          </a:xfrm>
          <a:prstGeom prst="roundRect">
            <a:avLst/>
          </a:prstGeom>
          <a:solidFill>
            <a:srgbClr val="8EAADC"/>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noAutofit/>
          </a:bodyPr>
          <a:lstStyle/>
          <a:p>
            <a:pPr lvl="0" algn="ctr">
              <a:lnSpc>
                <a:spcPct val="120000"/>
              </a:lnSpc>
              <a:defRPr/>
            </a:pPr>
            <a:r>
              <a:rPr lang="zh-CN" altLang="en-US" sz="1800" b="1" kern="0" spc="150">
                <a:solidFill>
                  <a:schemeClr val="tx1"/>
                </a:solidFill>
                <a:latin typeface="Arial" panose="020b0604020202020204" pitchFamily="34" charset="0"/>
                <a:ea typeface="微软雅黑" panose="020b0503020204020204" charset="-122"/>
                <a:sym typeface="Arial" panose="020b0604020202020204" pitchFamily="34" charset="0"/>
              </a:rPr>
              <a:t>以公有制为主体、</a:t>
            </a:r>
            <a:endParaRPr lang="zh-CN" altLang="en-US" sz="1800" b="1" kern="0" spc="150">
              <a:solidFill>
                <a:schemeClr val="tx1"/>
              </a:solidFill>
              <a:latin typeface="Arial" panose="020b0604020202020204" pitchFamily="34" charset="0"/>
              <a:ea typeface="微软雅黑" panose="020b0503020204020204" charset="-122"/>
              <a:sym typeface="Arial" panose="020b0604020202020204" pitchFamily="34" charset="0"/>
            </a:endParaRPr>
          </a:p>
          <a:p>
            <a:pPr lvl="0" algn="ctr">
              <a:lnSpc>
                <a:spcPct val="120000"/>
              </a:lnSpc>
              <a:defRPr/>
            </a:pPr>
            <a:r>
              <a:rPr lang="zh-CN" altLang="en-US" sz="1800" b="1" kern="0" spc="150">
                <a:solidFill>
                  <a:schemeClr val="tx1"/>
                </a:solidFill>
                <a:latin typeface="Arial" panose="020b0604020202020204" pitchFamily="34" charset="0"/>
                <a:ea typeface="微软雅黑" panose="020b0503020204020204" charset="-122"/>
                <a:sym typeface="Arial" panose="020b0604020202020204" pitchFamily="34" charset="0"/>
              </a:rPr>
              <a:t>多种所有制共同发展</a:t>
            </a:r>
            <a:endParaRPr lang="zh-CN" altLang="en-US" sz="1800" b="1" kern="0" spc="150">
              <a:solidFill>
                <a:schemeClr val="tx1"/>
              </a:solidFill>
              <a:latin typeface="Arial" panose="020b0604020202020204" pitchFamily="34" charset="0"/>
              <a:ea typeface="微软雅黑" panose="020b0503020204020204" charset="-122"/>
              <a:sym typeface="Arial" panose="020b0604020202020204" pitchFamily="34" charset="0"/>
            </a:endParaRPr>
          </a:p>
        </p:txBody>
      </p:sp>
      <p:sp>
        <p:nvSpPr>
          <p:cNvPr id="24" name="圆角矩形 6"/>
          <p:cNvSpPr/>
          <p:nvPr>
            <p:custDataLst>
              <p:tags r:id="rId4"/>
            </p:custDataLst>
          </p:nvPr>
        </p:nvSpPr>
        <p:spPr>
          <a:xfrm>
            <a:off x="6153785" y="1405255"/>
            <a:ext cx="2794000" cy="1038860"/>
          </a:xfrm>
          <a:prstGeom prst="roundRect">
            <a:avLst/>
          </a:prstGeom>
          <a:solidFill>
            <a:srgbClr val="79B6D3"/>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noAutofit/>
          </a:bodyPr>
          <a:lstStyle/>
          <a:p>
            <a:pPr lvl="0" algn="ctr">
              <a:lnSpc>
                <a:spcPct val="120000"/>
              </a:lnSpc>
              <a:defRPr/>
            </a:pPr>
            <a:r>
              <a:rPr lang="zh-CN" altLang="en-US" sz="2400" b="1" kern="0" spc="150">
                <a:solidFill>
                  <a:schemeClr val="tx1"/>
                </a:solidFill>
                <a:latin typeface="+mn-ea"/>
                <a:cs typeface="+mn-ea"/>
                <a:sym typeface="Arial" panose="020b0604020202020204" pitchFamily="34" charset="0"/>
              </a:rPr>
              <a:t>坚持</a:t>
            </a:r>
            <a:endParaRPr lang="zh-CN" altLang="en-US" sz="2400" b="1" kern="0" spc="150">
              <a:solidFill>
                <a:schemeClr val="tx1"/>
              </a:solidFill>
              <a:latin typeface="+mn-ea"/>
              <a:cs typeface="+mn-ea"/>
              <a:sym typeface="Arial" panose="020b0604020202020204" pitchFamily="34" charset="0"/>
            </a:endParaRPr>
          </a:p>
          <a:p>
            <a:pPr lvl="0" algn="ctr">
              <a:lnSpc>
                <a:spcPct val="120000"/>
              </a:lnSpc>
              <a:defRPr/>
            </a:pPr>
            <a:r>
              <a:rPr lang="en-US" altLang="zh-CN" sz="2400" b="1" kern="0" spc="150">
                <a:solidFill>
                  <a:schemeClr val="tx1"/>
                </a:solidFill>
                <a:latin typeface="+mn-ea"/>
                <a:cs typeface="+mn-ea"/>
                <a:sym typeface="Arial" panose="020b0604020202020204" pitchFamily="34" charset="0"/>
              </a:rPr>
              <a:t>“</a:t>
            </a:r>
            <a:r>
              <a:rPr lang="zh-CN" altLang="en-US" sz="2400" b="1" kern="0" spc="150">
                <a:solidFill>
                  <a:schemeClr val="tx1"/>
                </a:solidFill>
                <a:latin typeface="+mn-ea"/>
                <a:cs typeface="+mn-ea"/>
                <a:sym typeface="Arial" panose="020b0604020202020204" pitchFamily="34" charset="0"/>
              </a:rPr>
              <a:t>两个毫不动摇</a:t>
            </a:r>
            <a:r>
              <a:rPr lang="en-US" altLang="zh-CN" sz="2400" b="1" kern="0" spc="150">
                <a:solidFill>
                  <a:schemeClr val="tx1"/>
                </a:solidFill>
                <a:latin typeface="+mn-ea"/>
                <a:cs typeface="+mn-ea"/>
                <a:sym typeface="Arial" panose="020b0604020202020204" pitchFamily="34" charset="0"/>
              </a:rPr>
              <a:t>”</a:t>
            </a:r>
            <a:endParaRPr lang="en-US" altLang="zh-CN" sz="2400" b="1" kern="0" spc="150">
              <a:solidFill>
                <a:schemeClr val="tx1"/>
              </a:solidFill>
              <a:latin typeface="+mn-ea"/>
              <a:cs typeface="+mn-ea"/>
              <a:sym typeface="Arial" panose="020b0604020202020204" pitchFamily="34" charset="0"/>
            </a:endParaRPr>
          </a:p>
        </p:txBody>
      </p:sp>
      <p:sp>
        <p:nvSpPr>
          <p:cNvPr id="31" name="右箭头 13"/>
          <p:cNvSpPr/>
          <p:nvPr>
            <p:custDataLst>
              <p:tags r:id="rId5"/>
            </p:custDataLst>
          </p:nvPr>
        </p:nvSpPr>
        <p:spPr>
          <a:xfrm>
            <a:off x="2555467" y="1850411"/>
            <a:ext cx="712882" cy="454227"/>
          </a:xfrm>
          <a:prstGeom prst="rightArrow">
            <a:avLst/>
          </a:prstGeom>
          <a:gradFill>
            <a:gsLst>
              <a:gs pos="0">
                <a:srgbClr val="FBFB11"/>
              </a:gs>
              <a:gs pos="100000">
                <a:srgbClr val="838309"/>
              </a:gs>
            </a:gsLst>
            <a:lin ang="0" scaled="0"/>
          </a:gradFill>
          <a:ln>
            <a:solidFill>
              <a:srgbClr val="FF0000"/>
            </a:solidFill>
          </a:ln>
        </p:spPr>
        <p:style>
          <a:lnRef idx="2">
            <a:srgbClr val="8590CA">
              <a:shade val="50000"/>
            </a:srgbClr>
          </a:lnRef>
          <a:fillRef idx="1">
            <a:srgbClr val="8590CA"/>
          </a:fillRef>
          <a:effectRef idx="0">
            <a:srgbClr val="8590CA"/>
          </a:effectRef>
          <a:fontRef idx="minor">
            <a:sysClr val="window" lastClr="FFFFFF"/>
          </a:fontRef>
        </p:style>
        <p:txBody>
          <a:bodyPr rtlCol="0" anchor="ctr">
            <a:normAutofit fontScale="52500" lnSpcReduction="20000"/>
          </a:bodyPr>
          <a:lstStyle/>
          <a:p>
            <a:pPr marL="0" marR="0" lvl="0" indent="0" algn="ctr" defTabSz="914400" eaLnBrk="1" latinLnBrk="0" hangingPunct="1">
              <a:lnSpc>
                <a:spcPct val="140000"/>
              </a:lnSpc>
              <a:buClrTx/>
              <a:buSzTx/>
              <a:buFontTx/>
              <a:buNone/>
              <a:defRPr/>
            </a:pPr>
            <a:endParaRPr kumimoji="0" lang="zh-CN" altLang="en-US" sz="1350" b="0" i="0" u="none" strike="noStrike" kern="0" cap="none" spc="0" normalizeH="0" baseline="0" noProof="0">
              <a:ln>
                <a:noFill/>
              </a:ln>
              <a:solidFill>
                <a:srgbClr val="FFFFFF">
                  <a:lumMod val="50000"/>
                </a:srgbClr>
              </a:solidFill>
              <a:effectLst/>
              <a:uLnTx/>
              <a:uFillTx/>
              <a:latin typeface="Arial" panose="020b0604020202020204" pitchFamily="34" charset="0"/>
              <a:ea typeface="微软雅黑" panose="020b0503020204020204" charset="-122"/>
              <a:sym typeface="Arial" panose="020b0604020202020204" pitchFamily="34" charset="0"/>
            </a:endParaRPr>
          </a:p>
        </p:txBody>
      </p:sp>
      <p:sp>
        <p:nvSpPr>
          <p:cNvPr id="32" name="右箭头 14"/>
          <p:cNvSpPr/>
          <p:nvPr>
            <p:custDataLst>
              <p:tags r:id="rId6"/>
            </p:custDataLst>
          </p:nvPr>
        </p:nvSpPr>
        <p:spPr>
          <a:xfrm>
            <a:off x="5683250" y="1850390"/>
            <a:ext cx="650240" cy="454025"/>
          </a:xfrm>
          <a:prstGeom prst="rightArrow">
            <a:avLst/>
          </a:prstGeom>
          <a:gradFill>
            <a:gsLst>
              <a:gs pos="0">
                <a:srgbClr val="FBFB11">
                  <a:lumMod val="94000"/>
                </a:srgbClr>
              </a:gs>
              <a:gs pos="100000">
                <a:srgbClr val="838309"/>
              </a:gs>
            </a:gsLst>
            <a:lin ang="0" scaled="0"/>
          </a:gradFill>
          <a:ln>
            <a:solidFill>
              <a:srgbClr val="FF0000"/>
            </a:solidFill>
          </a:ln>
        </p:spPr>
        <p:style>
          <a:lnRef idx="2">
            <a:srgbClr val="8590CA">
              <a:shade val="50000"/>
            </a:srgbClr>
          </a:lnRef>
          <a:fillRef idx="1">
            <a:srgbClr val="8590CA"/>
          </a:fillRef>
          <a:effectRef idx="0">
            <a:srgbClr val="8590CA"/>
          </a:effectRef>
          <a:fontRef idx="minor">
            <a:sysClr val="window" lastClr="FFFFFF"/>
          </a:fontRef>
        </p:style>
        <p:txBody>
          <a:bodyPr rtlCol="0" anchor="ctr">
            <a:normAutofit fontScale="52500" lnSpcReduction="20000"/>
          </a:bodyPr>
          <a:lstStyle/>
          <a:p>
            <a:pPr marL="0" marR="0" lvl="0" indent="0" algn="ctr" defTabSz="914400" eaLnBrk="1" latinLnBrk="0" hangingPunct="1">
              <a:lnSpc>
                <a:spcPct val="140000"/>
              </a:lnSpc>
              <a:buClrTx/>
              <a:buSzTx/>
              <a:buFontTx/>
              <a:buNone/>
              <a:defRPr/>
            </a:pPr>
            <a:endParaRPr kumimoji="0" lang="zh-CN" altLang="en-US" sz="1350" b="0" i="0" u="none" strike="noStrike" kern="0" cap="none" spc="0" normalizeH="0" baseline="0" noProof="0">
              <a:ln>
                <a:noFill/>
              </a:ln>
              <a:solidFill>
                <a:srgbClr val="FFFFFF">
                  <a:lumMod val="50000"/>
                </a:srgbClr>
              </a:solidFill>
              <a:effectLst/>
              <a:uLnTx/>
              <a:uFillTx/>
              <a:latin typeface="Arial" panose="020b0604020202020204" pitchFamily="34" charset="0"/>
              <a:ea typeface="微软雅黑" panose="020b0503020204020204" charset="-122"/>
              <a:sym typeface="Arial" panose="020b0604020202020204" pitchFamily="34" charset="0"/>
            </a:endParaRPr>
          </a:p>
        </p:txBody>
      </p:sp>
      <p:sp>
        <p:nvSpPr>
          <p:cNvPr id="3" name="椭圆 2"/>
          <p:cNvSpPr/>
          <p:nvPr>
            <p:custDataLst>
              <p:tags r:id="rId7"/>
            </p:custDataLst>
          </p:nvPr>
        </p:nvSpPr>
        <p:spPr>
          <a:xfrm>
            <a:off x="564793" y="2879490"/>
            <a:ext cx="1557206" cy="1557206"/>
          </a:xfrm>
          <a:prstGeom prst="ellipse">
            <a:avLst/>
          </a:prstGeom>
          <a:solidFill>
            <a:srgbClr val="FFFF00"/>
          </a:solidFill>
          <a:ln w="28575">
            <a:noFill/>
          </a:ln>
        </p:spPr>
        <p:style>
          <a:lnRef idx="2">
            <a:srgbClr val="1D6DC2">
              <a:shade val="50000"/>
            </a:srgbClr>
          </a:lnRef>
          <a:fillRef idx="1">
            <a:srgbClr val="1D6DC2"/>
          </a:fillRef>
          <a:effectRef idx="0">
            <a:srgbClr val="1D6DC2"/>
          </a:effectRef>
          <a:fontRef idx="minor">
            <a:srgbClr val="FFFFFF"/>
          </a:fontRef>
        </p:style>
        <p:txBody>
          <a:bodyPr lIns="68580" tIns="34290" rIns="68580" bIns="34290" rtlCol="0" anchor="ctr">
            <a:noAutofit/>
          </a:bodyPr>
          <a:lstStyle/>
          <a:p>
            <a:pPr algn="ctr">
              <a:lnSpc>
                <a:spcPct val="120000"/>
              </a:lnSpc>
            </a:pPr>
            <a:endParaRPr lang="zh-CN" altLang="en-US" sz="100" b="1" spc="300">
              <a:solidFill>
                <a:srgbClr val="FFFFFF"/>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 name="任意多边形 3"/>
          <p:cNvSpPr/>
          <p:nvPr>
            <p:custDataLst>
              <p:tags r:id="rId8"/>
            </p:custDataLst>
          </p:nvPr>
        </p:nvSpPr>
        <p:spPr>
          <a:xfrm>
            <a:off x="519491" y="2767670"/>
            <a:ext cx="1714330" cy="1780847"/>
          </a:xfrm>
          <a:custGeom>
            <a:gdLst>
              <a:gd name="connsiteX0" fmla="*/ 757956 w 1577106"/>
              <a:gd name="connsiteY0" fmla="*/ 0 h 1638300"/>
              <a:gd name="connsiteX1" fmla="*/ 1577106 w 1577106"/>
              <a:gd name="connsiteY1" fmla="*/ 819150 h 1638300"/>
              <a:gd name="connsiteX2" fmla="*/ 757956 w 1577106"/>
              <a:gd name="connsiteY2" fmla="*/ 1638300 h 1638300"/>
              <a:gd name="connsiteX3" fmla="*/ 3179 w 1577106"/>
              <a:gd name="connsiteY3" fmla="*/ 1138000 h 1638300"/>
              <a:gd name="connsiteX4" fmla="*/ 0 w 1577106"/>
              <a:gd name="connsiteY4" fmla="*/ 1127760 h 1638300"/>
              <a:gd name="connsiteX5" fmla="*/ 62811 w 1577106"/>
              <a:gd name="connsiteY5" fmla="*/ 1127760 h 1638300"/>
              <a:gd name="connsiteX6" fmla="*/ 126428 w 1577106"/>
              <a:gd name="connsiteY6" fmla="*/ 1244966 h 1638300"/>
              <a:gd name="connsiteX7" fmla="*/ 757956 w 1577106"/>
              <a:gd name="connsiteY7" fmla="*/ 1580747 h 1638300"/>
              <a:gd name="connsiteX8" fmla="*/ 1519553 w 1577106"/>
              <a:gd name="connsiteY8" fmla="*/ 819150 h 1638300"/>
              <a:gd name="connsiteX9" fmla="*/ 757956 w 1577106"/>
              <a:gd name="connsiteY9" fmla="*/ 57553 h 1638300"/>
              <a:gd name="connsiteX10" fmla="*/ 738906 w 1577106"/>
              <a:gd name="connsiteY10" fmla="*/ 58515 h 1638300"/>
              <a:gd name="connsiteX11" fmla="*/ 738906 w 1577106"/>
              <a:gd name="connsiteY11" fmla="*/ 962 h 163830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77106" h="1638300">
                <a:moveTo>
                  <a:pt x="757956" y="0"/>
                </a:moveTo>
                <a:cubicBezTo>
                  <a:pt x="1210360" y="0"/>
                  <a:pt x="1577106" y="366746"/>
                  <a:pt x="1577106" y="819150"/>
                </a:cubicBezTo>
                <a:cubicBezTo>
                  <a:pt x="1577106" y="1271554"/>
                  <a:pt x="1210360" y="1638300"/>
                  <a:pt x="757956" y="1638300"/>
                </a:cubicBezTo>
                <a:cubicBezTo>
                  <a:pt x="418653" y="1638300"/>
                  <a:pt x="127533" y="1432005"/>
                  <a:pt x="3179" y="1138000"/>
                </a:cubicBezTo>
                <a:lnTo>
                  <a:pt x="0" y="1127760"/>
                </a:lnTo>
                <a:lnTo>
                  <a:pt x="62811" y="1127760"/>
                </a:lnTo>
                <a:lnTo>
                  <a:pt x="126428" y="1244966"/>
                </a:lnTo>
                <a:cubicBezTo>
                  <a:pt x="263293" y="1447552"/>
                  <a:pt x="495070" y="1580747"/>
                  <a:pt x="757956" y="1580747"/>
                </a:cubicBezTo>
                <a:cubicBezTo>
                  <a:pt x="1178574" y="1580747"/>
                  <a:pt x="1519553" y="1239768"/>
                  <a:pt x="1519553" y="819150"/>
                </a:cubicBezTo>
                <a:cubicBezTo>
                  <a:pt x="1519553" y="398532"/>
                  <a:pt x="1178574" y="57553"/>
                  <a:pt x="757956" y="57553"/>
                </a:cubicBezTo>
                <a:lnTo>
                  <a:pt x="738906" y="58515"/>
                </a:lnTo>
                <a:lnTo>
                  <a:pt x="738906" y="962"/>
                </a:lnTo>
                <a:close/>
              </a:path>
            </a:pathLst>
          </a:custGeom>
          <a:solidFill>
            <a:srgbClr val="FFFFFF">
              <a:lumMod val="85000"/>
            </a:srgbClr>
          </a:solidFill>
          <a:ln>
            <a:noFill/>
          </a:ln>
        </p:spPr>
        <p:style>
          <a:lnRef idx="2">
            <a:srgbClr val="1D6DC2">
              <a:shade val="50000"/>
            </a:srgbClr>
          </a:lnRef>
          <a:fillRef idx="1">
            <a:srgbClr val="1D6DC2"/>
          </a:fillRef>
          <a:effectRef idx="0">
            <a:srgbClr val="1D6DC2"/>
          </a:effectRef>
          <a:fontRef idx="minor">
            <a:srgbClr val="FFFFFF"/>
          </a:fontRef>
        </p:style>
        <p:txBody>
          <a:bodyPr rtlCol="0" anchor="ctr">
            <a:normAutofit/>
          </a:bodyPr>
          <a:lstStyle/>
          <a:p>
            <a:pPr algn="ctr">
              <a:lnSpc>
                <a:spcPct val="120000"/>
              </a:lnSpc>
            </a:pPr>
            <a:endParaRPr lang="zh-CN" altLang="en-US" sz="10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7" name="燕尾形 6"/>
          <p:cNvSpPr/>
          <p:nvPr>
            <p:custDataLst>
              <p:tags r:id="rId9"/>
            </p:custDataLst>
          </p:nvPr>
        </p:nvSpPr>
        <p:spPr>
          <a:xfrm>
            <a:off x="2368836" y="3219093"/>
            <a:ext cx="728905" cy="877999"/>
          </a:xfrm>
          <a:prstGeom prst="chevron">
            <a:avLst/>
          </a:prstGeom>
          <a:solidFill>
            <a:srgbClr val="FFFF00"/>
          </a:solidFill>
          <a:ln>
            <a:solidFill>
              <a:srgbClr val="FF0000"/>
            </a:solidFill>
          </a:ln>
        </p:spPr>
        <p:style>
          <a:lnRef idx="2">
            <a:srgbClr val="1D6DC2">
              <a:shade val="50000"/>
            </a:srgbClr>
          </a:lnRef>
          <a:fillRef idx="1">
            <a:srgbClr val="1D6DC2"/>
          </a:fillRef>
          <a:effectRef idx="0">
            <a:srgbClr val="1D6DC2"/>
          </a:effectRef>
          <a:fontRef idx="minor">
            <a:srgbClr val="FFFFFF"/>
          </a:fontRef>
        </p:style>
        <p:txBody>
          <a:bodyPr rtlCol="0" anchor="ctr">
            <a:normAutofit/>
          </a:bodyPr>
          <a:lstStyle/>
          <a:p>
            <a:pPr algn="ctr">
              <a:lnSpc>
                <a:spcPct val="120000"/>
              </a:lnSpc>
            </a:pPr>
            <a:endParaRPr lang="zh-CN" altLang="en-US" sz="10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9" name="椭圆 8"/>
          <p:cNvSpPr/>
          <p:nvPr>
            <p:custDataLst>
              <p:tags r:id="rId10"/>
            </p:custDataLst>
          </p:nvPr>
        </p:nvSpPr>
        <p:spPr>
          <a:xfrm>
            <a:off x="3806619" y="2879490"/>
            <a:ext cx="1557206" cy="1557206"/>
          </a:xfrm>
          <a:prstGeom prst="ellipse">
            <a:avLst/>
          </a:prstGeom>
          <a:solidFill>
            <a:srgbClr val="0088D5"/>
          </a:solidFill>
          <a:ln w="28575">
            <a:noFill/>
          </a:ln>
        </p:spPr>
        <p:style>
          <a:lnRef idx="2">
            <a:srgbClr val="1D6DC2">
              <a:shade val="50000"/>
            </a:srgbClr>
          </a:lnRef>
          <a:fillRef idx="1">
            <a:srgbClr val="1D6DC2"/>
          </a:fillRef>
          <a:effectRef idx="0">
            <a:srgbClr val="1D6DC2"/>
          </a:effectRef>
          <a:fontRef idx="minor">
            <a:srgbClr val="FFFFFF"/>
          </a:fontRef>
        </p:style>
        <p:txBody>
          <a:bodyPr lIns="68580" tIns="34290" rIns="68580" bIns="34290" rtlCol="0" anchor="ctr">
            <a:noAutofit/>
          </a:bodyPr>
          <a:lstStyle/>
          <a:p>
            <a:pPr algn="ctr">
              <a:lnSpc>
                <a:spcPct val="120000"/>
              </a:lnSpc>
            </a:pPr>
            <a:endParaRPr lang="zh-CN" altLang="en-US" sz="100" b="1" spc="300">
              <a:solidFill>
                <a:srgbClr val="FFFFFF"/>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0" name="任意多边形 9"/>
          <p:cNvSpPr/>
          <p:nvPr>
            <p:custDataLst>
              <p:tags r:id="rId11"/>
            </p:custDataLst>
          </p:nvPr>
        </p:nvSpPr>
        <p:spPr>
          <a:xfrm>
            <a:off x="3761318" y="2767670"/>
            <a:ext cx="1714330" cy="1780847"/>
          </a:xfrm>
          <a:custGeom>
            <a:gdLst>
              <a:gd name="connsiteX0" fmla="*/ 757956 w 1577106"/>
              <a:gd name="connsiteY0" fmla="*/ 0 h 1638300"/>
              <a:gd name="connsiteX1" fmla="*/ 1577106 w 1577106"/>
              <a:gd name="connsiteY1" fmla="*/ 819150 h 1638300"/>
              <a:gd name="connsiteX2" fmla="*/ 757956 w 1577106"/>
              <a:gd name="connsiteY2" fmla="*/ 1638300 h 1638300"/>
              <a:gd name="connsiteX3" fmla="*/ 3179 w 1577106"/>
              <a:gd name="connsiteY3" fmla="*/ 1138000 h 1638300"/>
              <a:gd name="connsiteX4" fmla="*/ 0 w 1577106"/>
              <a:gd name="connsiteY4" fmla="*/ 1127760 h 1638300"/>
              <a:gd name="connsiteX5" fmla="*/ 62811 w 1577106"/>
              <a:gd name="connsiteY5" fmla="*/ 1127760 h 1638300"/>
              <a:gd name="connsiteX6" fmla="*/ 126428 w 1577106"/>
              <a:gd name="connsiteY6" fmla="*/ 1244966 h 1638300"/>
              <a:gd name="connsiteX7" fmla="*/ 757956 w 1577106"/>
              <a:gd name="connsiteY7" fmla="*/ 1580747 h 1638300"/>
              <a:gd name="connsiteX8" fmla="*/ 1519553 w 1577106"/>
              <a:gd name="connsiteY8" fmla="*/ 819150 h 1638300"/>
              <a:gd name="connsiteX9" fmla="*/ 757956 w 1577106"/>
              <a:gd name="connsiteY9" fmla="*/ 57553 h 1638300"/>
              <a:gd name="connsiteX10" fmla="*/ 738906 w 1577106"/>
              <a:gd name="connsiteY10" fmla="*/ 58515 h 1638300"/>
              <a:gd name="connsiteX11" fmla="*/ 738906 w 1577106"/>
              <a:gd name="connsiteY11" fmla="*/ 962 h 163830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77106" h="1638300">
                <a:moveTo>
                  <a:pt x="757956" y="0"/>
                </a:moveTo>
                <a:cubicBezTo>
                  <a:pt x="1210360" y="0"/>
                  <a:pt x="1577106" y="366746"/>
                  <a:pt x="1577106" y="819150"/>
                </a:cubicBezTo>
                <a:cubicBezTo>
                  <a:pt x="1577106" y="1271554"/>
                  <a:pt x="1210360" y="1638300"/>
                  <a:pt x="757956" y="1638300"/>
                </a:cubicBezTo>
                <a:cubicBezTo>
                  <a:pt x="418653" y="1638300"/>
                  <a:pt x="127533" y="1432005"/>
                  <a:pt x="3179" y="1138000"/>
                </a:cubicBezTo>
                <a:lnTo>
                  <a:pt x="0" y="1127760"/>
                </a:lnTo>
                <a:lnTo>
                  <a:pt x="62811" y="1127760"/>
                </a:lnTo>
                <a:lnTo>
                  <a:pt x="126428" y="1244966"/>
                </a:lnTo>
                <a:cubicBezTo>
                  <a:pt x="263293" y="1447552"/>
                  <a:pt x="495070" y="1580747"/>
                  <a:pt x="757956" y="1580747"/>
                </a:cubicBezTo>
                <a:cubicBezTo>
                  <a:pt x="1178574" y="1580747"/>
                  <a:pt x="1519553" y="1239768"/>
                  <a:pt x="1519553" y="819150"/>
                </a:cubicBezTo>
                <a:cubicBezTo>
                  <a:pt x="1519553" y="398532"/>
                  <a:pt x="1178574" y="57553"/>
                  <a:pt x="757956" y="57553"/>
                </a:cubicBezTo>
                <a:lnTo>
                  <a:pt x="738906" y="58515"/>
                </a:lnTo>
                <a:lnTo>
                  <a:pt x="738906" y="962"/>
                </a:lnTo>
                <a:close/>
              </a:path>
            </a:pathLst>
          </a:custGeom>
          <a:solidFill>
            <a:srgbClr val="FFFFFF">
              <a:lumMod val="85000"/>
            </a:srgbClr>
          </a:solidFill>
          <a:ln>
            <a:noFill/>
          </a:ln>
        </p:spPr>
        <p:style>
          <a:lnRef idx="2">
            <a:srgbClr val="1D6DC2">
              <a:shade val="50000"/>
            </a:srgbClr>
          </a:lnRef>
          <a:fillRef idx="1">
            <a:srgbClr val="1D6DC2"/>
          </a:fillRef>
          <a:effectRef idx="0">
            <a:srgbClr val="1D6DC2"/>
          </a:effectRef>
          <a:fontRef idx="minor">
            <a:srgbClr val="FFFFFF"/>
          </a:fontRef>
        </p:style>
        <p:txBody>
          <a:bodyPr rtlCol="0" anchor="ctr">
            <a:normAutofit/>
          </a:bodyPr>
          <a:lstStyle/>
          <a:p>
            <a:pPr algn="ctr">
              <a:lnSpc>
                <a:spcPct val="120000"/>
              </a:lnSpc>
            </a:pPr>
            <a:endParaRPr lang="zh-CN" altLang="en-US" sz="10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12" name="燕尾形 11"/>
          <p:cNvSpPr/>
          <p:nvPr>
            <p:custDataLst>
              <p:tags r:id="rId12"/>
            </p:custDataLst>
          </p:nvPr>
        </p:nvSpPr>
        <p:spPr>
          <a:xfrm>
            <a:off x="5604710" y="3219093"/>
            <a:ext cx="728905" cy="877999"/>
          </a:xfrm>
          <a:prstGeom prst="chevron">
            <a:avLst/>
          </a:prstGeom>
          <a:solidFill>
            <a:srgbClr val="FFFF00"/>
          </a:solidFill>
          <a:ln>
            <a:solidFill>
              <a:srgbClr val="FF0000"/>
            </a:solidFill>
          </a:ln>
        </p:spPr>
        <p:style>
          <a:lnRef idx="2">
            <a:srgbClr val="1D6DC2">
              <a:shade val="50000"/>
            </a:srgbClr>
          </a:lnRef>
          <a:fillRef idx="1">
            <a:srgbClr val="1D6DC2"/>
          </a:fillRef>
          <a:effectRef idx="0">
            <a:srgbClr val="1D6DC2"/>
          </a:effectRef>
          <a:fontRef idx="minor">
            <a:srgbClr val="FFFFFF"/>
          </a:fontRef>
        </p:style>
        <p:txBody>
          <a:bodyPr rtlCol="0" anchor="ctr">
            <a:normAutofit/>
          </a:bodyPr>
          <a:lstStyle/>
          <a:p>
            <a:pPr algn="ctr">
              <a:lnSpc>
                <a:spcPct val="120000"/>
              </a:lnSpc>
            </a:pPr>
            <a:endParaRPr lang="zh-CN" altLang="en-US" sz="10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14" name="椭圆 13"/>
          <p:cNvSpPr/>
          <p:nvPr>
            <p:custDataLst>
              <p:tags r:id="rId13"/>
            </p:custDataLst>
          </p:nvPr>
        </p:nvSpPr>
        <p:spPr>
          <a:xfrm>
            <a:off x="7015188" y="2879490"/>
            <a:ext cx="1557206" cy="1557206"/>
          </a:xfrm>
          <a:prstGeom prst="ellipse">
            <a:avLst/>
          </a:prstGeom>
          <a:solidFill>
            <a:srgbClr val="009ECA"/>
          </a:solidFill>
          <a:ln w="28575">
            <a:noFill/>
          </a:ln>
        </p:spPr>
        <p:style>
          <a:lnRef idx="2">
            <a:srgbClr val="1D6DC2">
              <a:shade val="50000"/>
            </a:srgbClr>
          </a:lnRef>
          <a:fillRef idx="1">
            <a:srgbClr val="1D6DC2"/>
          </a:fillRef>
          <a:effectRef idx="0">
            <a:srgbClr val="1D6DC2"/>
          </a:effectRef>
          <a:fontRef idx="minor">
            <a:srgbClr val="FFFFFF"/>
          </a:fontRef>
        </p:style>
        <p:txBody>
          <a:bodyPr lIns="68580" tIns="34290" rIns="68580" bIns="34290" rtlCol="0" anchor="ctr">
            <a:noAutofit/>
          </a:bodyPr>
          <a:lstStyle/>
          <a:p>
            <a:pPr algn="ctr">
              <a:lnSpc>
                <a:spcPct val="120000"/>
              </a:lnSpc>
            </a:pPr>
            <a:endParaRPr lang="zh-CN" altLang="en-US" sz="100" b="1" spc="300">
              <a:solidFill>
                <a:srgbClr val="FFFFFF"/>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5" name="任意多边形 14"/>
          <p:cNvSpPr/>
          <p:nvPr>
            <p:custDataLst>
              <p:tags r:id="rId14"/>
            </p:custDataLst>
          </p:nvPr>
        </p:nvSpPr>
        <p:spPr>
          <a:xfrm>
            <a:off x="6969886" y="2767670"/>
            <a:ext cx="1714330" cy="1780847"/>
          </a:xfrm>
          <a:custGeom>
            <a:gdLst>
              <a:gd name="connsiteX0" fmla="*/ 757956 w 1577106"/>
              <a:gd name="connsiteY0" fmla="*/ 0 h 1638300"/>
              <a:gd name="connsiteX1" fmla="*/ 1577106 w 1577106"/>
              <a:gd name="connsiteY1" fmla="*/ 819150 h 1638300"/>
              <a:gd name="connsiteX2" fmla="*/ 757956 w 1577106"/>
              <a:gd name="connsiteY2" fmla="*/ 1638300 h 1638300"/>
              <a:gd name="connsiteX3" fmla="*/ 3179 w 1577106"/>
              <a:gd name="connsiteY3" fmla="*/ 1138000 h 1638300"/>
              <a:gd name="connsiteX4" fmla="*/ 0 w 1577106"/>
              <a:gd name="connsiteY4" fmla="*/ 1127760 h 1638300"/>
              <a:gd name="connsiteX5" fmla="*/ 62811 w 1577106"/>
              <a:gd name="connsiteY5" fmla="*/ 1127760 h 1638300"/>
              <a:gd name="connsiteX6" fmla="*/ 126428 w 1577106"/>
              <a:gd name="connsiteY6" fmla="*/ 1244966 h 1638300"/>
              <a:gd name="connsiteX7" fmla="*/ 757956 w 1577106"/>
              <a:gd name="connsiteY7" fmla="*/ 1580747 h 1638300"/>
              <a:gd name="connsiteX8" fmla="*/ 1519553 w 1577106"/>
              <a:gd name="connsiteY8" fmla="*/ 819150 h 1638300"/>
              <a:gd name="connsiteX9" fmla="*/ 757956 w 1577106"/>
              <a:gd name="connsiteY9" fmla="*/ 57553 h 1638300"/>
              <a:gd name="connsiteX10" fmla="*/ 738906 w 1577106"/>
              <a:gd name="connsiteY10" fmla="*/ 58515 h 1638300"/>
              <a:gd name="connsiteX11" fmla="*/ 738906 w 1577106"/>
              <a:gd name="connsiteY11" fmla="*/ 962 h 163830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77106" h="1638300">
                <a:moveTo>
                  <a:pt x="757956" y="0"/>
                </a:moveTo>
                <a:cubicBezTo>
                  <a:pt x="1210360" y="0"/>
                  <a:pt x="1577106" y="366746"/>
                  <a:pt x="1577106" y="819150"/>
                </a:cubicBezTo>
                <a:cubicBezTo>
                  <a:pt x="1577106" y="1271554"/>
                  <a:pt x="1210360" y="1638300"/>
                  <a:pt x="757956" y="1638300"/>
                </a:cubicBezTo>
                <a:cubicBezTo>
                  <a:pt x="418653" y="1638300"/>
                  <a:pt x="127533" y="1432005"/>
                  <a:pt x="3179" y="1138000"/>
                </a:cubicBezTo>
                <a:lnTo>
                  <a:pt x="0" y="1127760"/>
                </a:lnTo>
                <a:lnTo>
                  <a:pt x="62811" y="1127760"/>
                </a:lnTo>
                <a:lnTo>
                  <a:pt x="126428" y="1244966"/>
                </a:lnTo>
                <a:cubicBezTo>
                  <a:pt x="263293" y="1447552"/>
                  <a:pt x="495070" y="1580747"/>
                  <a:pt x="757956" y="1580747"/>
                </a:cubicBezTo>
                <a:cubicBezTo>
                  <a:pt x="1178574" y="1580747"/>
                  <a:pt x="1519553" y="1239768"/>
                  <a:pt x="1519553" y="819150"/>
                </a:cubicBezTo>
                <a:cubicBezTo>
                  <a:pt x="1519553" y="398532"/>
                  <a:pt x="1178574" y="57553"/>
                  <a:pt x="757956" y="57553"/>
                </a:cubicBezTo>
                <a:lnTo>
                  <a:pt x="738906" y="58515"/>
                </a:lnTo>
                <a:lnTo>
                  <a:pt x="738906" y="962"/>
                </a:lnTo>
                <a:close/>
              </a:path>
            </a:pathLst>
          </a:custGeom>
          <a:solidFill>
            <a:srgbClr val="FFFFFF">
              <a:lumMod val="85000"/>
            </a:srgbClr>
          </a:solidFill>
          <a:ln>
            <a:noFill/>
          </a:ln>
        </p:spPr>
        <p:style>
          <a:lnRef idx="2">
            <a:srgbClr val="1D6DC2">
              <a:shade val="50000"/>
            </a:srgbClr>
          </a:lnRef>
          <a:fillRef idx="1">
            <a:srgbClr val="1D6DC2"/>
          </a:fillRef>
          <a:effectRef idx="0">
            <a:srgbClr val="1D6DC2"/>
          </a:effectRef>
          <a:fontRef idx="minor">
            <a:srgbClr val="FFFFFF"/>
          </a:fontRef>
        </p:style>
        <p:txBody>
          <a:bodyPr rtlCol="0" anchor="ctr">
            <a:normAutofit/>
          </a:bodyPr>
          <a:lstStyle/>
          <a:p>
            <a:pPr algn="ctr">
              <a:lnSpc>
                <a:spcPct val="120000"/>
              </a:lnSpc>
            </a:pPr>
            <a:endParaRPr lang="zh-CN" altLang="en-US" sz="10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17" name="文本框 16"/>
          <p:cNvSpPr txBox="1"/>
          <p:nvPr>
            <p:custDataLst>
              <p:tags r:id="rId15"/>
            </p:custDataLst>
          </p:nvPr>
        </p:nvSpPr>
        <p:spPr>
          <a:xfrm>
            <a:off x="772692" y="3158835"/>
            <a:ext cx="1141409" cy="938088"/>
          </a:xfrm>
          <a:prstGeom prst="rect">
            <a:avLst/>
          </a:prstGeom>
          <a:noFill/>
        </p:spPr>
        <p:txBody>
          <a:bodyPr wrap="square" rtlCol="0" anchor="ctr">
            <a:normAutofit/>
          </a:bodyPr>
          <a:lstStyle>
            <a:defPPr>
              <a:defRPr lang="zh-CN"/>
            </a:defPPr>
            <a:lvl1pPr algn="ctr">
              <a:lnSpc>
                <a:spcPct val="120000"/>
              </a:lnSpc>
              <a:defRPr sz="2800" b="1" spc="300">
                <a:solidFill>
                  <a:srgbClr val="FFFFFF"/>
                </a:solidFill>
                <a:latin typeface="Arial" panose="020b0604020202020204" pitchFamily="34" charset="0"/>
                <a:ea typeface="微软雅黑" panose="020b0503020204020204" charset="-122"/>
              </a:defRPr>
            </a:lvl1pPr>
          </a:lstStyle>
          <a:p>
            <a:r>
              <a:rPr lang="zh-CN" altLang="en-US" sz="2100">
                <a:solidFill>
                  <a:srgbClr val="FF0000"/>
                </a:solidFill>
                <a:sym typeface="Arial" panose="020b0604020202020204" pitchFamily="34" charset="0"/>
              </a:rPr>
              <a:t>计划经济体制</a:t>
            </a:r>
            <a:endParaRPr lang="zh-CN" altLang="en-US" sz="2100">
              <a:solidFill>
                <a:srgbClr val="FF0000"/>
              </a:solidFill>
              <a:sym typeface="Arial" panose="020b0604020202020204" pitchFamily="34" charset="0"/>
            </a:endParaRPr>
          </a:p>
        </p:txBody>
      </p:sp>
      <p:sp>
        <p:nvSpPr>
          <p:cNvPr id="18" name="文本框 17"/>
          <p:cNvSpPr txBox="1"/>
          <p:nvPr>
            <p:custDataLst>
              <p:tags r:id="rId16"/>
            </p:custDataLst>
          </p:nvPr>
        </p:nvSpPr>
        <p:spPr>
          <a:xfrm>
            <a:off x="3345180" y="2999740"/>
            <a:ext cx="2225675" cy="1317625"/>
          </a:xfrm>
          <a:prstGeom prst="rect">
            <a:avLst/>
          </a:prstGeom>
          <a:noFill/>
        </p:spPr>
        <p:txBody>
          <a:bodyPr wrap="square" rtlCol="0" anchor="ctr">
            <a:normAutofit/>
          </a:bodyPr>
          <a:lstStyle>
            <a:defPPr>
              <a:defRPr lang="zh-CN"/>
            </a:defPPr>
            <a:lvl1pPr algn="ctr">
              <a:lnSpc>
                <a:spcPct val="120000"/>
              </a:lnSpc>
              <a:defRPr sz="2800" b="1" spc="300">
                <a:solidFill>
                  <a:srgbClr val="FFFFFF"/>
                </a:solidFill>
                <a:latin typeface="Arial" panose="020b0604020202020204" pitchFamily="34" charset="0"/>
                <a:ea typeface="微软雅黑" panose="020b0503020204020204" charset="-122"/>
              </a:defRPr>
            </a:lvl1pPr>
          </a:lstStyle>
          <a:p>
            <a:r>
              <a:rPr lang="zh-CN" altLang="en-US" sz="2100">
                <a:solidFill>
                  <a:srgbClr val="FF0000"/>
                </a:solidFill>
                <a:sym typeface="Arial" panose="020b0604020202020204" pitchFamily="34" charset="0"/>
              </a:rPr>
              <a:t>社会主义市场经济体制</a:t>
            </a:r>
            <a:endParaRPr lang="zh-CN" altLang="en-US" sz="2100">
              <a:solidFill>
                <a:srgbClr val="FF0000"/>
              </a:solidFill>
              <a:sym typeface="Arial" panose="020b0604020202020204" pitchFamily="34" charset="0"/>
            </a:endParaRPr>
          </a:p>
        </p:txBody>
      </p:sp>
      <p:sp>
        <p:nvSpPr>
          <p:cNvPr id="21" name="文本框 20"/>
          <p:cNvSpPr txBox="1"/>
          <p:nvPr>
            <p:custDataLst>
              <p:tags r:id="rId17"/>
            </p:custDataLst>
          </p:nvPr>
        </p:nvSpPr>
        <p:spPr>
          <a:xfrm>
            <a:off x="6445250" y="2767330"/>
            <a:ext cx="2338705" cy="1670050"/>
          </a:xfrm>
          <a:prstGeom prst="rect">
            <a:avLst/>
          </a:prstGeom>
          <a:noFill/>
        </p:spPr>
        <p:txBody>
          <a:bodyPr wrap="square" rtlCol="0" anchor="ctr">
            <a:normAutofit fontScale="90000" lnSpcReduction="20000"/>
          </a:bodyPr>
          <a:lstStyle>
            <a:defPPr>
              <a:defRPr lang="zh-CN"/>
            </a:defPPr>
            <a:lvl1pPr algn="ctr">
              <a:lnSpc>
                <a:spcPct val="120000"/>
              </a:lnSpc>
              <a:defRPr sz="2800" b="1" spc="300">
                <a:solidFill>
                  <a:srgbClr val="FFFFFF"/>
                </a:solidFill>
                <a:latin typeface="Arial" panose="020b0604020202020204" pitchFamily="34" charset="0"/>
                <a:ea typeface="微软雅黑" panose="020b0503020204020204" charset="-122"/>
              </a:defRPr>
            </a:lvl1pPr>
          </a:lstStyle>
          <a:p>
            <a:r>
              <a:rPr lang="zh-CN" altLang="en-US" sz="2250">
                <a:solidFill>
                  <a:srgbClr val="FF0000"/>
                </a:solidFill>
                <a:sym typeface="Arial" panose="020b0604020202020204" pitchFamily="34" charset="0"/>
              </a:rPr>
              <a:t>市场</a:t>
            </a:r>
            <a:endParaRPr lang="zh-CN" altLang="en-US" sz="2250">
              <a:solidFill>
                <a:srgbClr val="FF0000"/>
              </a:solidFill>
              <a:sym typeface="Arial" panose="020b0604020202020204" pitchFamily="34" charset="0"/>
            </a:endParaRPr>
          </a:p>
          <a:p>
            <a:r>
              <a:rPr lang="zh-CN" altLang="en-US" sz="2250">
                <a:solidFill>
                  <a:srgbClr val="FF0000"/>
                </a:solidFill>
                <a:sym typeface="Arial" panose="020b0604020202020204" pitchFamily="34" charset="0"/>
              </a:rPr>
              <a:t>在资源配置中起决定性作用和更好的发挥政府的作用</a:t>
            </a:r>
            <a:endParaRPr lang="zh-CN" altLang="en-US" sz="2250">
              <a:solidFill>
                <a:srgbClr val="FF0000"/>
              </a:solidFill>
              <a:sym typeface="Arial" panose="020b0604020202020204" pitchFamily="34" charset="0"/>
            </a:endParaRPr>
          </a:p>
        </p:txBody>
      </p:sp>
      <p:sp>
        <p:nvSpPr>
          <p:cNvPr id="35" name="圆角矩形 4"/>
          <p:cNvSpPr/>
          <p:nvPr>
            <p:custDataLst>
              <p:tags r:id="rId18"/>
            </p:custDataLst>
          </p:nvPr>
        </p:nvSpPr>
        <p:spPr>
          <a:xfrm>
            <a:off x="475015" y="4757738"/>
            <a:ext cx="3089262" cy="838631"/>
          </a:xfrm>
          <a:prstGeom prst="roundRect">
            <a:avLst/>
          </a:prstGeom>
          <a:solidFill>
            <a:srgbClr val="D87F82"/>
          </a:solidFill>
          <a:ln>
            <a:noFill/>
          </a:ln>
        </p:spPr>
        <p:style>
          <a:lnRef idx="2">
            <a:srgbClr val="D87F82">
              <a:shade val="50000"/>
            </a:srgbClr>
          </a:lnRef>
          <a:fillRef idx="1">
            <a:srgbClr val="D87F82"/>
          </a:fillRef>
          <a:effectRef idx="0">
            <a:srgbClr val="D87F82"/>
          </a:effectRef>
          <a:fontRef idx="minor">
            <a:srgbClr val="FFFFFF"/>
          </a:fontRef>
        </p:style>
        <p:txBody>
          <a:bodyPr rtlCol="0" anchor="ctr">
            <a:normAutofit/>
          </a:bodyPr>
          <a:lstStyle/>
          <a:p>
            <a:pPr lvl="0" algn="ctr">
              <a:defRPr/>
            </a:pPr>
            <a:r>
              <a:rPr lang="zh-CN" altLang="en-US" sz="2400" b="1" kern="0">
                <a:solidFill>
                  <a:schemeClr val="tx1"/>
                </a:solidFill>
              </a:rPr>
              <a:t>以经济体制改革为主</a:t>
            </a:r>
            <a:endParaRPr lang="zh-CN" altLang="en-US" sz="2400" b="1" kern="0">
              <a:solidFill>
                <a:schemeClr val="tx1"/>
              </a:solidFill>
            </a:endParaRPr>
          </a:p>
        </p:txBody>
      </p:sp>
      <p:sp>
        <p:nvSpPr>
          <p:cNvPr id="36" name="圆角矩形 5"/>
          <p:cNvSpPr/>
          <p:nvPr>
            <p:custDataLst>
              <p:tags r:id="rId19"/>
            </p:custDataLst>
          </p:nvPr>
        </p:nvSpPr>
        <p:spPr>
          <a:xfrm>
            <a:off x="5570675" y="4757738"/>
            <a:ext cx="3089262" cy="838631"/>
          </a:xfrm>
          <a:prstGeom prst="roundRect">
            <a:avLst/>
          </a:prstGeom>
          <a:solidFill>
            <a:srgbClr val="82B3B7"/>
          </a:solidFill>
          <a:ln>
            <a:noFill/>
          </a:ln>
        </p:spPr>
        <p:style>
          <a:lnRef idx="2">
            <a:srgbClr val="D87F82">
              <a:shade val="50000"/>
            </a:srgbClr>
          </a:lnRef>
          <a:fillRef idx="1">
            <a:srgbClr val="D87F82"/>
          </a:fillRef>
          <a:effectRef idx="0">
            <a:srgbClr val="D87F82"/>
          </a:effectRef>
          <a:fontRef idx="minor">
            <a:srgbClr val="FFFFFF"/>
          </a:fontRef>
        </p:style>
        <p:txBody>
          <a:bodyPr rtlCol="0" anchor="ctr">
            <a:noAutofit/>
          </a:bodyPr>
          <a:lstStyle/>
          <a:p>
            <a:pPr lvl="0" algn="ctr">
              <a:defRPr/>
            </a:pPr>
            <a:r>
              <a:rPr lang="zh-CN" altLang="en-US" sz="1800" b="1" kern="0">
                <a:solidFill>
                  <a:schemeClr val="tx1"/>
                </a:solidFill>
              </a:rPr>
              <a:t>全面深化经济、政治、文化、社会、生态文明体制和党的建设制度改革</a:t>
            </a:r>
            <a:endParaRPr lang="zh-CN" altLang="en-US" sz="1800" b="1" kern="0">
              <a:solidFill>
                <a:schemeClr val="tx1"/>
              </a:solidFill>
            </a:endParaRPr>
          </a:p>
        </p:txBody>
      </p:sp>
      <p:sp>
        <p:nvSpPr>
          <p:cNvPr id="37" name="右箭头 13"/>
          <p:cNvSpPr/>
          <p:nvPr>
            <p:custDataLst>
              <p:tags r:id="rId20"/>
            </p:custDataLst>
          </p:nvPr>
        </p:nvSpPr>
        <p:spPr>
          <a:xfrm>
            <a:off x="3988734" y="4757739"/>
            <a:ext cx="1316174" cy="838627"/>
          </a:xfrm>
          <a:prstGeom prst="rightArrow">
            <a:avLst/>
          </a:prstGeom>
          <a:solidFill>
            <a:srgbClr val="FFFFFF">
              <a:lumMod val="85000"/>
            </a:srgbClr>
          </a:solidFill>
          <a:ln>
            <a:noFill/>
          </a:ln>
        </p:spPr>
        <p:style>
          <a:lnRef idx="2">
            <a:srgbClr val="D87F82">
              <a:shade val="50000"/>
            </a:srgbClr>
          </a:lnRef>
          <a:fillRef idx="1">
            <a:srgbClr val="D87F82"/>
          </a:fillRef>
          <a:effectRef idx="0">
            <a:srgbClr val="D87F82"/>
          </a:effectRef>
          <a:fontRef idx="minor">
            <a:srgbClr val="FFFFFF"/>
          </a:fontRef>
        </p:style>
        <p:txBody>
          <a:bodyPr rtlCol="0" anchor="ctr">
            <a:normAutofit/>
          </a:bodyPr>
          <a:lstStyle/>
          <a:p>
            <a:pPr marL="0" marR="0" lvl="0" indent="0" algn="ctr" defTabSz="914400" eaLnBrk="1" latinLnBrk="0" hangingPunct="1">
              <a:spcBef>
                <a:spcPct val="0"/>
              </a:spcBef>
              <a:spcAft>
                <a:spcPct val="0"/>
              </a:spcAft>
              <a:buClrTx/>
              <a:buSzTx/>
              <a:buFontTx/>
              <a:buNone/>
              <a:defRPr/>
            </a:pPr>
            <a:endParaRPr kumimoji="0" lang="zh-CN" altLang="en-US" sz="1350" b="0" i="0" u="none" strike="noStrike" kern="0" cap="none" spc="0" normalizeH="0" baseline="0" noProof="0">
              <a:ln>
                <a:noFill/>
              </a:ln>
              <a:solidFill>
                <a:srgbClr val="FFFFFF">
                  <a:lumMod val="50000"/>
                </a:srgbClr>
              </a:solidFill>
              <a:effectLst/>
              <a:uLnTx/>
              <a:uFillTx/>
            </a:endParaRPr>
          </a:p>
        </p:txBody>
      </p:sp>
    </p:spTree>
  </p:cSld>
  <p:clrMapOvr>
    <a:masterClrMapping/>
  </p:clrMapOvr>
  <p:transition/>
  <p:timing/>
</p:sld>
</file>

<file path=ppt/slides/slide6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5" name="标题 3"/>
          <p:cNvSpPr>
            <a:spLocks noGrp="1"/>
          </p:cNvSpPr>
          <p:nvPr/>
        </p:nvSpPr>
        <p:spPr>
          <a:xfrm>
            <a:off x="252413" y="392430"/>
            <a:ext cx="5591651" cy="531019"/>
          </a:xfrm>
          <a:prstGeom prst="rect">
            <a:avLst/>
          </a:prstGeom>
          <a:solidFill>
            <a:srgbClr val="FFFF00"/>
          </a:solidFill>
          <a:ln w="19050">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沧海桑田四十年</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伟大的巨变</a:t>
            </a:r>
            <a:endPar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14" name="文本框 13"/>
          <p:cNvSpPr txBox="1"/>
          <p:nvPr/>
        </p:nvSpPr>
        <p:spPr>
          <a:xfrm>
            <a:off x="2224564" y="1612106"/>
            <a:ext cx="6665119" cy="414020"/>
          </a:xfrm>
          <a:prstGeom prst="rect">
            <a:avLst/>
          </a:prstGeom>
          <a:noFill/>
        </p:spPr>
        <p:txBody>
          <a:bodyPr wrap="square" rtlCol="0">
            <a:spAutoFit/>
          </a:bodyPr>
          <a:lstStyle/>
          <a:p>
            <a:r>
              <a:rPr lang="zh-CN" altLang="en-US" sz="2100" b="1">
                <a:solidFill>
                  <a:srgbClr val="FF0000"/>
                </a:solidFill>
              </a:rPr>
              <a:t>我们党团结带领全国各族人民不懈奋斗，推动我国：</a:t>
            </a:r>
            <a:endParaRPr lang="zh-CN" altLang="en-US" sz="2100" b="1">
              <a:solidFill>
                <a:srgbClr val="FF0000"/>
              </a:solidFill>
            </a:endParaRPr>
          </a:p>
        </p:txBody>
      </p:sp>
      <p:sp>
        <p:nvSpPr>
          <p:cNvPr id="15" name="文本框 14"/>
          <p:cNvSpPr txBox="1"/>
          <p:nvPr/>
        </p:nvSpPr>
        <p:spPr>
          <a:xfrm>
            <a:off x="252889" y="3984308"/>
            <a:ext cx="8576786" cy="506730"/>
          </a:xfrm>
          <a:prstGeom prst="rect">
            <a:avLst/>
          </a:prstGeom>
          <a:noFill/>
        </p:spPr>
        <p:txBody>
          <a:bodyPr wrap="square" rtlCol="0">
            <a:spAutoFit/>
          </a:bodyPr>
          <a:lstStyle/>
          <a:p>
            <a:pPr algn="ctr"/>
            <a:r>
              <a:rPr lang="zh-CN" altLang="en-US" sz="2700" b="1">
                <a:solidFill>
                  <a:srgbClr val="FF0000"/>
                </a:solidFill>
              </a:rPr>
              <a:t>进入世界前列</a:t>
            </a:r>
            <a:endParaRPr lang="zh-CN" altLang="en-US" sz="2700" b="1">
              <a:solidFill>
                <a:srgbClr val="FF0000"/>
              </a:solidFill>
            </a:endParaRPr>
          </a:p>
        </p:txBody>
      </p:sp>
      <p:sp>
        <p:nvSpPr>
          <p:cNvPr id="17" name="流程图: 可选过程 16"/>
          <p:cNvSpPr/>
          <p:nvPr/>
        </p:nvSpPr>
        <p:spPr>
          <a:xfrm>
            <a:off x="252889" y="4643914"/>
            <a:ext cx="8577263" cy="419100"/>
          </a:xfrm>
          <a:prstGeom prst="flowChartAlternateProcess">
            <a:avLst/>
          </a:prstGeom>
          <a:gradFill>
            <a:gsLst>
              <a:gs pos="0">
                <a:srgbClr val="E30000"/>
              </a:gs>
              <a:gs pos="100000">
                <a:srgbClr val="76030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a:t>推动我国国际地位实现前所未有的提升</a:t>
            </a:r>
            <a:endParaRPr lang="zh-CN" altLang="en-US" sz="1800" b="1"/>
          </a:p>
        </p:txBody>
      </p:sp>
      <p:sp>
        <p:nvSpPr>
          <p:cNvPr id="18" name="流程图: 可选过程 17"/>
          <p:cNvSpPr/>
          <p:nvPr/>
        </p:nvSpPr>
        <p:spPr>
          <a:xfrm>
            <a:off x="252889" y="5295900"/>
            <a:ext cx="8576786" cy="419100"/>
          </a:xfrm>
          <a:prstGeom prst="flowChartAlternateProcess">
            <a:avLst/>
          </a:prstGeom>
          <a:gradFill>
            <a:gsLst>
              <a:gs pos="0">
                <a:srgbClr val="E30000"/>
              </a:gs>
              <a:gs pos="100000">
                <a:srgbClr val="76030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a:t>党的面貌、国家的面貌、人民的面貌、中华民族的面貌发生了前所未有的变化。</a:t>
            </a:r>
            <a:endParaRPr lang="zh-CN" altLang="en-US" sz="1800" b="1"/>
          </a:p>
        </p:txBody>
      </p:sp>
      <p:sp>
        <p:nvSpPr>
          <p:cNvPr id="19" name="燕尾形 18"/>
          <p:cNvSpPr/>
          <p:nvPr>
            <p:custDataLst>
              <p:tags r:id="rId2"/>
            </p:custDataLst>
          </p:nvPr>
        </p:nvSpPr>
        <p:spPr>
          <a:xfrm>
            <a:off x="1851660" y="1649254"/>
            <a:ext cx="304800" cy="317183"/>
          </a:xfrm>
          <a:prstGeom prst="chevron">
            <a:avLst/>
          </a:prstGeom>
          <a:gradFill>
            <a:gsLst>
              <a:gs pos="0">
                <a:srgbClr val="FE4444"/>
              </a:gs>
              <a:gs pos="100000">
                <a:srgbClr val="832B2B"/>
              </a:gs>
            </a:gsLst>
            <a:lin ang="5400000" scaled="0"/>
          </a:gradFill>
          <a:ln>
            <a:noFill/>
          </a:ln>
        </p:spPr>
        <p:style>
          <a:lnRef idx="2">
            <a:srgbClr val="1D6DC2">
              <a:shade val="50000"/>
            </a:srgbClr>
          </a:lnRef>
          <a:fillRef idx="1">
            <a:srgbClr val="1D6DC2"/>
          </a:fillRef>
          <a:effectRef idx="0">
            <a:srgbClr val="1D6DC2"/>
          </a:effectRef>
          <a:fontRef idx="minor">
            <a:srgbClr val="FFFFFF"/>
          </a:fontRef>
        </p:style>
        <p:txBody>
          <a:bodyPr rtlCol="0" anchor="ctr">
            <a:normAutofit/>
          </a:bodyPr>
          <a:lstStyle/>
          <a:p>
            <a:pPr algn="ctr">
              <a:lnSpc>
                <a:spcPct val="120000"/>
              </a:lnSpc>
            </a:pPr>
            <a:endParaRPr lang="zh-CN" altLang="en-US" sz="100">
              <a:solidFill>
                <a:srgbClr val="000000"/>
              </a:solidFill>
              <a:latin typeface="Arial" panose="020b0604020202020204" pitchFamily="34" charset="0"/>
              <a:ea typeface="微软雅黑" panose="020b0503020204020204" charset="-122"/>
              <a:sym typeface="Arial" panose="020b0604020202020204" pitchFamily="34" charset="0"/>
            </a:endParaRPr>
          </a:p>
        </p:txBody>
      </p:sp>
      <p:sp>
        <p:nvSpPr>
          <p:cNvPr id="20" name="燕尾形 19"/>
          <p:cNvSpPr/>
          <p:nvPr>
            <p:custDataLst>
              <p:tags r:id="rId3"/>
            </p:custDataLst>
          </p:nvPr>
        </p:nvSpPr>
        <p:spPr>
          <a:xfrm>
            <a:off x="1546860" y="1649254"/>
            <a:ext cx="304800" cy="317183"/>
          </a:xfrm>
          <a:prstGeom prst="chevron">
            <a:avLst/>
          </a:prstGeom>
          <a:gradFill>
            <a:gsLst>
              <a:gs pos="0">
                <a:srgbClr val="FE4444"/>
              </a:gs>
              <a:gs pos="100000">
                <a:srgbClr val="832B2B"/>
              </a:gs>
            </a:gsLst>
            <a:lin ang="5400000" scaled="0"/>
          </a:gradFill>
          <a:ln>
            <a:noFill/>
          </a:ln>
        </p:spPr>
        <p:style>
          <a:lnRef idx="2">
            <a:srgbClr val="1D6DC2">
              <a:shade val="50000"/>
            </a:srgbClr>
          </a:lnRef>
          <a:fillRef idx="1">
            <a:srgbClr val="1D6DC2"/>
          </a:fillRef>
          <a:effectRef idx="0">
            <a:srgbClr val="1D6DC2"/>
          </a:effectRef>
          <a:fontRef idx="minor">
            <a:srgbClr val="FFFFFF"/>
          </a:fontRef>
        </p:style>
        <p:txBody>
          <a:bodyPr rtlCol="0" anchor="ctr">
            <a:normAutofit/>
          </a:bodyPr>
          <a:lstStyle/>
          <a:p>
            <a:pPr algn="ctr">
              <a:lnSpc>
                <a:spcPct val="120000"/>
              </a:lnSpc>
            </a:pPr>
            <a:endParaRPr lang="zh-CN" altLang="en-US" sz="100">
              <a:solidFill>
                <a:srgbClr val="000000"/>
              </a:solidFill>
              <a:latin typeface="Arial" panose="020b0604020202020204" pitchFamily="34" charset="0"/>
              <a:ea typeface="微软雅黑" panose="020b0503020204020204" charset="-122"/>
              <a:sym typeface="Arial" panose="020b0604020202020204" pitchFamily="34" charset="0"/>
            </a:endParaRPr>
          </a:p>
        </p:txBody>
      </p:sp>
      <p:pic>
        <p:nvPicPr>
          <p:cNvPr id="2" name="图片 1"/>
          <p:cNvPicPr>
            <a:picLocks noChangeAspect="1"/>
          </p:cNvPicPr>
          <p:nvPr/>
        </p:nvPicPr>
        <p:blipFill>
          <a:blip r:embed="rId4"/>
          <a:stretch>
            <a:fillRect/>
          </a:stretch>
        </p:blipFill>
        <p:spPr>
          <a:xfrm>
            <a:off x="544354" y="2259330"/>
            <a:ext cx="1785461" cy="1610678"/>
          </a:xfrm>
          <a:prstGeom prst="rect">
            <a:avLst/>
          </a:prstGeom>
        </p:spPr>
      </p:pic>
      <p:pic>
        <p:nvPicPr>
          <p:cNvPr id="3" name="图片 2"/>
          <p:cNvPicPr>
            <a:picLocks noChangeAspect="1"/>
          </p:cNvPicPr>
          <p:nvPr/>
        </p:nvPicPr>
        <p:blipFill>
          <a:blip r:embed="rId5"/>
          <a:stretch>
            <a:fillRect/>
          </a:stretch>
        </p:blipFill>
        <p:spPr>
          <a:xfrm>
            <a:off x="2614136" y="2258854"/>
            <a:ext cx="1778794" cy="1586389"/>
          </a:xfrm>
          <a:prstGeom prst="rect">
            <a:avLst/>
          </a:prstGeom>
        </p:spPr>
      </p:pic>
      <p:pic>
        <p:nvPicPr>
          <p:cNvPr id="4" name="图片 3"/>
          <p:cNvPicPr>
            <a:picLocks noChangeAspect="1"/>
          </p:cNvPicPr>
          <p:nvPr/>
        </p:nvPicPr>
        <p:blipFill>
          <a:blip r:embed="rId6"/>
          <a:stretch>
            <a:fillRect/>
          </a:stretch>
        </p:blipFill>
        <p:spPr>
          <a:xfrm>
            <a:off x="4738688" y="2258854"/>
            <a:ext cx="1734503" cy="1585913"/>
          </a:xfrm>
          <a:prstGeom prst="rect">
            <a:avLst/>
          </a:prstGeom>
        </p:spPr>
      </p:pic>
      <p:pic>
        <p:nvPicPr>
          <p:cNvPr id="16" name="图片 15"/>
          <p:cNvPicPr>
            <a:picLocks noChangeAspect="1"/>
          </p:cNvPicPr>
          <p:nvPr/>
        </p:nvPicPr>
        <p:blipFill>
          <a:blip r:embed="rId7"/>
          <a:stretch>
            <a:fillRect/>
          </a:stretch>
        </p:blipFill>
        <p:spPr>
          <a:xfrm>
            <a:off x="6818948" y="2259330"/>
            <a:ext cx="1770221" cy="1585913"/>
          </a:xfrm>
          <a:prstGeom prst="rect">
            <a:avLst/>
          </a:prstGeom>
        </p:spPr>
      </p:pic>
      <p:pic>
        <p:nvPicPr>
          <p:cNvPr id="21" name="图片 20"/>
          <p:cNvPicPr>
            <a:picLocks noChangeAspect="1"/>
          </p:cNvPicPr>
          <p:nvPr/>
        </p:nvPicPr>
        <p:blipFill>
          <a:blip r:embed="rId8"/>
          <a:stretch>
            <a:fillRect/>
          </a:stretch>
        </p:blipFill>
        <p:spPr>
          <a:xfrm>
            <a:off x="656273" y="1520666"/>
            <a:ext cx="628174" cy="574358"/>
          </a:xfrm>
          <a:prstGeom prst="rect">
            <a:avLst/>
          </a:prstGeom>
        </p:spPr>
      </p:pic>
    </p:spTree>
  </p:cSld>
  <p:clrMapOvr>
    <a:masterClrMapping/>
  </p:clrMapOvr>
  <p:transition/>
  <p:timing/>
</p:sld>
</file>

<file path=ppt/slides/slide6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5" name="标题 3"/>
          <p:cNvSpPr>
            <a:spLocks noGrp="1"/>
          </p:cNvSpPr>
          <p:nvPr/>
        </p:nvSpPr>
        <p:spPr>
          <a:xfrm>
            <a:off x="284163" y="386080"/>
            <a:ext cx="6318409" cy="531019"/>
          </a:xfrm>
          <a:prstGeom prst="rect">
            <a:avLst/>
          </a:prstGeom>
          <a:solidFill>
            <a:srgbClr val="FFFF00"/>
          </a:solidFill>
          <a:ln w="19050">
            <a:solidFill>
              <a:srgbClr val="FF0000"/>
            </a:solidFill>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改革开放创辉煌</a:t>
            </a:r>
            <a:r>
              <a:rPr lang="en-US" altLang="zh-CN" sz="27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rPr>
              <a:t>深刻的意义</a:t>
            </a:r>
            <a:endParaRPr lang="zh-CN" altLang="en-US" sz="27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4" name="文本框 3"/>
          <p:cNvSpPr txBox="1"/>
          <p:nvPr/>
        </p:nvSpPr>
        <p:spPr>
          <a:xfrm>
            <a:off x="4813300" y="1083151"/>
            <a:ext cx="3956209" cy="4869815"/>
          </a:xfrm>
          <a:prstGeom prst="rect">
            <a:avLst/>
          </a:prstGeom>
          <a:noFill/>
        </p:spPr>
        <p:txBody>
          <a:bodyPr wrap="square" rtlCol="0" anchor="t">
            <a:spAutoFit/>
          </a:bodyPr>
          <a:lstStyle/>
          <a:p>
            <a:pPr fontAlgn="auto">
              <a:lnSpc>
                <a:spcPts val="4140"/>
              </a:lnSpc>
            </a:pPr>
            <a:r>
              <a:rPr lang="en-US" altLang="zh-CN" sz="2400" b="1">
                <a:latin typeface="+mn-ea"/>
                <a:cs typeface="+mn-ea"/>
              </a:rPr>
              <a:t>      </a:t>
            </a:r>
            <a:r>
              <a:rPr lang="zh-CN" altLang="en-US" sz="2400" b="1">
                <a:latin typeface="+mn-ea"/>
                <a:cs typeface="+mn-ea"/>
              </a:rPr>
              <a:t>40多年的实践充分证明，改革开放是党和人民大踏步赶上时代的重要法宝，是坚持和发展中国特色社会主义的必由之路，是决定当代中国命运的关键一招，也是决定实现“两个一百年”奋斗目标、实现中华民族伟大复兴的关键一招。</a:t>
            </a:r>
            <a:endParaRPr lang="zh-CN" altLang="en-US" sz="2400" b="1">
              <a:latin typeface="+mn-ea"/>
              <a:cs typeface="+mn-ea"/>
            </a:endParaRPr>
          </a:p>
        </p:txBody>
      </p:sp>
      <p:pic>
        <p:nvPicPr>
          <p:cNvPr id="7" name="图片 6"/>
          <p:cNvPicPr>
            <a:picLocks noChangeAspect="1"/>
          </p:cNvPicPr>
          <p:nvPr/>
        </p:nvPicPr>
        <p:blipFill>
          <a:blip r:embed="rId2"/>
          <a:stretch>
            <a:fillRect/>
          </a:stretch>
        </p:blipFill>
        <p:spPr>
          <a:xfrm>
            <a:off x="341948" y="1704499"/>
            <a:ext cx="4158139" cy="3504248"/>
          </a:xfrm>
          <a:prstGeom prst="rect">
            <a:avLst/>
          </a:prstGeom>
          <a:effectLst>
            <a:outerShdw blurRad="63500" sx="102000" sy="102000" algn="ctr" rotWithShape="0">
              <a:prstClr val="black">
                <a:alpha val="40000"/>
              </a:prstClr>
            </a:outerShdw>
          </a:effectLst>
        </p:spPr>
      </p:pic>
      <p:sp>
        <p:nvSpPr>
          <p:cNvPr id="3" name="圆角矩形 2"/>
          <p:cNvSpPr/>
          <p:nvPr/>
        </p:nvSpPr>
        <p:spPr>
          <a:xfrm>
            <a:off x="284321" y="5952966"/>
            <a:ext cx="8484870" cy="374809"/>
          </a:xfrm>
          <a:prstGeom prst="roundRect">
            <a:avLst/>
          </a:prstGeom>
          <a:solidFill>
            <a:schemeClr val="accent4">
              <a:lumMod val="60000"/>
              <a:lumOff val="40000"/>
            </a:schemeClr>
          </a:solidFill>
          <a:ln w="28575"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a:solidFill>
                  <a:schemeClr val="tx1"/>
                </a:solidFill>
              </a:rPr>
              <a:t>思考：四十多年来，改革开放为中国社会主义现代化建设积累了哪些宝贵经验？</a:t>
            </a:r>
            <a:endParaRPr lang="zh-CN" altLang="en-US" sz="1800" b="1">
              <a:solidFill>
                <a:schemeClr val="tx1"/>
              </a:solidFill>
            </a:endParaRPr>
          </a:p>
        </p:txBody>
      </p:sp>
    </p:spTree>
  </p:cSld>
  <p:clrMapOvr>
    <a:masterClrMapping/>
  </p:clrMapOvr>
  <p:transition/>
  <p:timing/>
</p:sld>
</file>

<file path=ppt/slides/slide6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3" name="内容占位符 2"/>
          <p:cNvSpPr>
            <a:spLocks noGrp="1"/>
          </p:cNvSpPr>
          <p:nvPr>
            <p:ph idx="1"/>
          </p:nvPr>
        </p:nvSpPr>
        <p:spPr>
          <a:xfrm>
            <a:off x="0" y="878840"/>
            <a:ext cx="8898890" cy="4699635"/>
          </a:xfrm>
        </p:spPr>
        <p:txBody>
          <a:bodyPr vert="horz" wrap="square" lIns="91362" tIns="45681" rIns="91362" bIns="45681" numCol="1" anchor="t" anchorCtr="0" compatLnSpc="1">
            <a:noAutofit/>
          </a:bodyPr>
          <a:lstStyle/>
          <a:p>
            <a:pPr marL="341630" marR="0" lvl="0" indent="-341630" algn="l" defTabSz="914400" rtl="0" eaLnBrk="1" fontAlgn="base" latinLnBrk="0" hangingPunct="1">
              <a:lnSpc>
                <a:spcPct val="130000"/>
              </a:lnSpc>
              <a:spcBef>
                <a:spcPct val="20000"/>
              </a:spcBef>
              <a:spcAft>
                <a:spcPct val="0"/>
              </a:spcAft>
              <a:buClr>
                <a:schemeClr val="accent1"/>
              </a:buClr>
              <a:buSzPct val="50000"/>
              <a:buFont typeface="Wingdings 2" panose="05020102010507070707" pitchFamily="18" charset="2"/>
              <a:buChar char=""/>
              <a:defRPr/>
            </a:pPr>
            <a:r>
              <a:rPr lang="zh-CN" altLang="zh-CN" sz="2600" b="1" kern="100">
                <a:solidFill>
                  <a:srgbClr val="C00000"/>
                </a:solidFill>
                <a:latin typeface="黑体" panose="02010609060101010101" pitchFamily="2" charset="-122"/>
                <a:ea typeface="黑体" panose="02010609060101010101" pitchFamily="2" charset="-122"/>
                <a:cs typeface="Times New Roman" panose="02020603050405020304" pitchFamily="18" charset="0"/>
                <a:sym typeface="+mn-ea"/>
              </a:rPr>
              <a:t>必须坚持党对一切工作的领导，不断加强和改善党的领导。</a:t>
            </a:r>
            <a:endParaRPr lang="zh-CN" altLang="zh-CN" sz="2600" b="1" kern="0">
              <a:solidFill>
                <a:srgbClr val="C00000"/>
              </a:solidFill>
              <a:latin typeface="黑体" panose="02010609060101010101" pitchFamily="2" charset="-122"/>
              <a:ea typeface="黑体" panose="02010609060101010101" pitchFamily="2" charset="-122"/>
              <a:cs typeface="Times New Roman" panose="02020603050405020304" pitchFamily="18" charset="0"/>
              <a:sym typeface="+mn-ea"/>
            </a:endParaRPr>
          </a:p>
          <a:p>
            <a:pPr marL="341630" marR="0" lvl="0" indent="-341630" algn="l" defTabSz="914400" rtl="0" eaLnBrk="1" fontAlgn="base" latinLnBrk="0" hangingPunct="1">
              <a:lnSpc>
                <a:spcPct val="130000"/>
              </a:lnSpc>
              <a:spcBef>
                <a:spcPct val="20000"/>
              </a:spcBef>
              <a:spcAft>
                <a:spcPct val="0"/>
              </a:spcAft>
              <a:buClr>
                <a:schemeClr val="accent1"/>
              </a:buClr>
              <a:buSzPct val="50000"/>
              <a:buFont typeface="Wingdings 2" panose="05020102010507070707" pitchFamily="18" charset="2"/>
              <a:buChar char=""/>
              <a:defRPr/>
            </a:pPr>
            <a:r>
              <a:rPr lang="zh-CN" altLang="zh-CN" sz="2600" b="1" kern="0">
                <a:solidFill>
                  <a:srgbClr val="C00000"/>
                </a:solidFill>
                <a:latin typeface="黑体" panose="02010609060101010101" pitchFamily="2" charset="-122"/>
                <a:ea typeface="黑体" panose="02010609060101010101" pitchFamily="2" charset="-122"/>
                <a:cs typeface="Times New Roman" panose="02020603050405020304" pitchFamily="18" charset="0"/>
                <a:sym typeface="+mn-ea"/>
              </a:rPr>
              <a:t>必须坚持走中国特色社会主义道路</a:t>
            </a:r>
            <a:endParaRPr lang="zh-CN" altLang="en-US" sz="2600" b="1" kern="0" noProof="0">
              <a:ln>
                <a:noFill/>
              </a:ln>
              <a:solidFill>
                <a:srgbClr val="002060"/>
              </a:solidFill>
              <a:effectLst/>
              <a:uLnTx/>
              <a:uFillTx/>
              <a:latin typeface="黑体" panose="02010609060101010101" pitchFamily="2" charset="-122"/>
              <a:ea typeface="黑体" panose="02010609060101010101" pitchFamily="2" charset="-122"/>
              <a:sym typeface="+mn-ea"/>
            </a:endParaRPr>
          </a:p>
          <a:p>
            <a:pPr marL="341630" marR="0" lvl="0" indent="-341630" algn="l" defTabSz="914400" rtl="0" eaLnBrk="1" fontAlgn="base" latinLnBrk="0" hangingPunct="1">
              <a:lnSpc>
                <a:spcPct val="130000"/>
              </a:lnSpc>
              <a:spcBef>
                <a:spcPct val="20000"/>
              </a:spcBef>
              <a:spcAft>
                <a:spcPct val="0"/>
              </a:spcAft>
              <a:buClr>
                <a:schemeClr val="accent1"/>
              </a:buClr>
              <a:buSzPct val="50000"/>
              <a:buFont typeface="Wingdings 2" panose="05020102010507070707" pitchFamily="18" charset="2"/>
              <a:buChar char=""/>
              <a:defRPr/>
            </a:pPr>
            <a:r>
              <a:rPr lang="zh-CN" altLang="en-US" sz="2400" b="1" noProof="0">
                <a:ln>
                  <a:noFill/>
                </a:ln>
                <a:solidFill>
                  <a:srgbClr val="002060"/>
                </a:solidFill>
                <a:effectLst/>
                <a:uLnTx/>
                <a:uFillTx/>
                <a:latin typeface="黑体" panose="02010609060101010101" pitchFamily="2" charset="-122"/>
                <a:ea typeface="黑体" panose="02010609060101010101" pitchFamily="2" charset="-122"/>
                <a:sym typeface="+mn-ea"/>
              </a:rPr>
              <a:t>改革是历史前进的动力，是历史发展的鲜明主题。</a:t>
            </a:r>
            <a:endParaRPr lang="zh-CN" altLang="en-US" sz="2400" b="1" noProof="0">
              <a:ln>
                <a:noFill/>
              </a:ln>
              <a:solidFill>
                <a:srgbClr val="002060"/>
              </a:solidFill>
              <a:effectLst/>
              <a:uLnTx/>
              <a:uFillTx/>
              <a:latin typeface="黑体" panose="02010609060101010101" pitchFamily="2" charset="-122"/>
              <a:ea typeface="黑体" panose="02010609060101010101" pitchFamily="2" charset="-122"/>
              <a:sym typeface="+mn-ea"/>
            </a:endParaRPr>
          </a:p>
          <a:p>
            <a:pPr marL="341630" marR="0" lvl="0" indent="-341630" algn="l" defTabSz="914400" rtl="0" eaLnBrk="1" fontAlgn="base" latinLnBrk="0" hangingPunct="1">
              <a:lnSpc>
                <a:spcPct val="130000"/>
              </a:lnSpc>
              <a:spcBef>
                <a:spcPct val="20000"/>
              </a:spcBef>
              <a:spcAft>
                <a:spcPct val="0"/>
              </a:spcAft>
              <a:buClr>
                <a:schemeClr val="accent1"/>
              </a:buClr>
              <a:buSzPct val="50000"/>
              <a:buFont typeface="Wingdings 2" panose="05020102010507070707" pitchFamily="18" charset="2"/>
              <a:buChar char=""/>
              <a:defRPr/>
            </a:pPr>
            <a:r>
              <a:rPr lang="zh-CN" altLang="zh-CN" sz="2600" b="1" kern="100">
                <a:solidFill>
                  <a:srgbClr val="C00000"/>
                </a:solidFill>
                <a:uFillTx/>
                <a:latin typeface="黑体" panose="02010609060101010101" pitchFamily="2" charset="-122"/>
                <a:ea typeface="黑体" panose="02010609060101010101" pitchFamily="2" charset="-122"/>
                <a:cs typeface="Times New Roman" panose="02020603050405020304" pitchFamily="18" charset="0"/>
                <a:sym typeface="+mn-ea"/>
              </a:rPr>
              <a:t>必须坚持以人民为中心，不断实现人民对美好生活的向往。</a:t>
            </a:r>
            <a:endParaRPr kumimoji="0" lang="zh-CN" altLang="en-US" sz="2400" b="1" i="0" u="none" strike="noStrike" kern="1200" cap="none" spc="0" normalizeH="0" baseline="0" noProof="0">
              <a:ln>
                <a:noFill/>
              </a:ln>
              <a:solidFill>
                <a:srgbClr val="002060"/>
              </a:solidFill>
              <a:effectLst/>
              <a:uLnTx/>
              <a:uFillTx/>
              <a:latin typeface="黑体" panose="02010609060101010101" pitchFamily="2" charset="-122"/>
              <a:ea typeface="黑体" panose="02010609060101010101" pitchFamily="2" charset="-122"/>
              <a:cs typeface="+mn-cs"/>
              <a:sym typeface="+mn-ea"/>
            </a:endParaRPr>
          </a:p>
          <a:p>
            <a:pPr marL="341630" marR="0" lvl="0" indent="-341630" algn="l" defTabSz="914400" rtl="0" eaLnBrk="1" fontAlgn="base" latinLnBrk="0" hangingPunct="1">
              <a:lnSpc>
                <a:spcPct val="130000"/>
              </a:lnSpc>
              <a:spcBef>
                <a:spcPct val="20000"/>
              </a:spcBef>
              <a:spcAft>
                <a:spcPct val="0"/>
              </a:spcAft>
              <a:buClr>
                <a:schemeClr val="accent1"/>
              </a:buClr>
              <a:buSzPct val="50000"/>
              <a:buFont typeface="Wingdings 2" panose="05020102010507070707" pitchFamily="18" charset="2"/>
              <a:buChar char=""/>
              <a:defRPr/>
            </a:pPr>
            <a:r>
              <a:rPr lang="zh-CN" altLang="zh-CN" sz="2600" b="1" kern="0">
                <a:solidFill>
                  <a:srgbClr val="C00000"/>
                </a:solidFill>
                <a:latin typeface="Times New Roman" panose="02020603050405020304" pitchFamily="18" charset="0"/>
                <a:ea typeface="黑体" panose="02010609060101010101" pitchFamily="2" charset="-122"/>
                <a:cs typeface="Times New Roman" panose="02020603050405020304" pitchFamily="18" charset="0"/>
                <a:sym typeface="+mn-ea"/>
              </a:rPr>
              <a:t>必须坚持扩大开放，不断推动共建人类命运共同体。</a:t>
            </a:r>
            <a:endParaRPr kumimoji="0" lang="zh-CN" altLang="en-US" sz="2400" b="1" i="0" u="none" strike="noStrike" kern="1200" cap="none" spc="0" normalizeH="0" baseline="0" noProof="0">
              <a:ln>
                <a:noFill/>
              </a:ln>
              <a:solidFill>
                <a:srgbClr val="002060"/>
              </a:solidFill>
              <a:effectLst/>
              <a:uLnTx/>
              <a:uFillTx/>
              <a:latin typeface="黑体" panose="02010609060101010101" pitchFamily="2" charset="-122"/>
              <a:ea typeface="黑体" panose="02010609060101010101" pitchFamily="2" charset="-122"/>
              <a:cs typeface="+mn-cs"/>
              <a:sym typeface="+mn-ea"/>
            </a:endParaRPr>
          </a:p>
          <a:p>
            <a:pPr marL="341630" marR="0" lvl="0" indent="-341630" algn="l" defTabSz="914400" rtl="0" eaLnBrk="1" fontAlgn="base" latinLnBrk="0" hangingPunct="1">
              <a:lnSpc>
                <a:spcPct val="130000"/>
              </a:lnSpc>
              <a:spcBef>
                <a:spcPct val="20000"/>
              </a:spcBef>
              <a:spcAft>
                <a:spcPct val="0"/>
              </a:spcAft>
              <a:buClr>
                <a:schemeClr val="accent1"/>
              </a:buClr>
              <a:buSzPct val="50000"/>
              <a:buFont typeface="Wingdings 2" panose="05020102010507070707" pitchFamily="18" charset="2"/>
              <a:buChar char=""/>
              <a:defRPr/>
            </a:pPr>
            <a:r>
              <a:rPr lang="zh-CN" altLang="zh-CN" sz="2600" b="1" kern="100">
                <a:solidFill>
                  <a:srgbClr val="C00000"/>
                </a:solidFill>
                <a:uFillTx/>
                <a:latin typeface="黑体" panose="02010609060101010101" pitchFamily="2" charset="-122"/>
                <a:ea typeface="黑体" panose="02010609060101010101" pitchFamily="2" charset="-122"/>
                <a:cs typeface="Times New Roman" panose="02020603050405020304" pitchFamily="18" charset="0"/>
                <a:sym typeface="+mn-ea"/>
              </a:rPr>
              <a:t>必须坚持以发展为第一要务，不断增强我国综合国力。</a:t>
            </a:r>
            <a:endParaRPr lang="zh-CN" altLang="en-US" sz="2400" b="1">
              <a:ln>
                <a:noFill/>
              </a:ln>
              <a:solidFill>
                <a:srgbClr val="002060"/>
              </a:solidFill>
              <a:effectLst/>
              <a:uLnTx/>
              <a:uFillTx/>
              <a:latin typeface="黑体" panose="02010609060101010101" pitchFamily="2" charset="-122"/>
              <a:ea typeface="黑体" panose="02010609060101010101" pitchFamily="2" charset="-122"/>
              <a:sym typeface="+mn-ea"/>
            </a:endParaRPr>
          </a:p>
          <a:p>
            <a:pPr marL="341630" marR="0" lvl="0" indent="-341630" algn="l" defTabSz="914400" rtl="0" eaLnBrk="1" fontAlgn="base" latinLnBrk="0" hangingPunct="1">
              <a:lnSpc>
                <a:spcPct val="130000"/>
              </a:lnSpc>
              <a:spcBef>
                <a:spcPct val="20000"/>
              </a:spcBef>
              <a:spcAft>
                <a:spcPct val="0"/>
              </a:spcAft>
              <a:buClr>
                <a:schemeClr val="accent1"/>
              </a:buClr>
              <a:buSzPct val="50000"/>
              <a:buFont typeface="Wingdings 2" panose="05020102010507070707" pitchFamily="18" charset="2"/>
              <a:buChar char=""/>
              <a:defRPr/>
            </a:pPr>
            <a:r>
              <a:rPr lang="zh-CN" altLang="en-US" sz="2400" b="1">
                <a:ln>
                  <a:noFill/>
                </a:ln>
                <a:solidFill>
                  <a:srgbClr val="002060"/>
                </a:solidFill>
                <a:effectLst/>
                <a:uLnTx/>
                <a:uFillTx/>
                <a:latin typeface="黑体" panose="02010609060101010101" pitchFamily="2" charset="-122"/>
                <a:ea typeface="黑体" panose="02010609060101010101" pitchFamily="2" charset="-122"/>
                <a:sym typeface="+mn-ea"/>
              </a:rPr>
              <a:t>改革措施必须符合时代潮流。</a:t>
            </a:r>
            <a:endParaRPr kumimoji="0" lang="zh-CN" altLang="en-US" sz="2400" b="1" i="0" u="none" strike="noStrike" kern="1200" cap="none" spc="0" normalizeH="0" baseline="0" noProof="0">
              <a:ln>
                <a:noFill/>
              </a:ln>
              <a:solidFill>
                <a:srgbClr val="002060"/>
              </a:solidFill>
              <a:effectLst/>
              <a:uLnTx/>
              <a:uFillTx/>
              <a:latin typeface="黑体" panose="02010609060101010101" pitchFamily="2" charset="-122"/>
              <a:ea typeface="黑体" panose="02010609060101010101" pitchFamily="2" charset="-122"/>
              <a:cs typeface="+mn-cs"/>
            </a:endParaRPr>
          </a:p>
          <a:p>
            <a:pPr marL="341630" marR="0" lvl="0" indent="-341630" algn="l" defTabSz="914400" rtl="0" eaLnBrk="1" fontAlgn="base" latinLnBrk="0" hangingPunct="1">
              <a:lnSpc>
                <a:spcPct val="130000"/>
              </a:lnSpc>
              <a:spcBef>
                <a:spcPct val="20000"/>
              </a:spcBef>
              <a:spcAft>
                <a:spcPct val="0"/>
              </a:spcAft>
              <a:buClr>
                <a:schemeClr val="accent1"/>
              </a:buClr>
              <a:buSzPct val="50000"/>
              <a:buFont typeface="Wingdings 2" panose="05020102010507070707" pitchFamily="18" charset="2"/>
              <a:buChar char=""/>
              <a:defRPr/>
            </a:pPr>
            <a:r>
              <a:rPr kumimoji="0" lang="zh-CN" altLang="en-US" sz="2400" b="1" i="0" u="none" strike="noStrike" kern="1200" cap="none" spc="0" normalizeH="0" baseline="0" noProof="0">
                <a:ln>
                  <a:noFill/>
                </a:ln>
                <a:solidFill>
                  <a:srgbClr val="002060"/>
                </a:solidFill>
                <a:effectLst/>
                <a:uLnTx/>
                <a:uFillTx/>
                <a:latin typeface="黑体" panose="02010609060101010101" pitchFamily="2" charset="-122"/>
                <a:ea typeface="黑体" panose="02010609060101010101" pitchFamily="2" charset="-122"/>
                <a:cs typeface="+mn-cs"/>
              </a:rPr>
              <a:t>改革要争取民众的支持。</a:t>
            </a:r>
            <a:endParaRPr kumimoji="0" lang="zh-CN" altLang="en-US" sz="2400" b="1" i="0" u="none" strike="noStrike" kern="1200" cap="none" spc="0" normalizeH="0" baseline="0" noProof="0">
              <a:ln>
                <a:noFill/>
              </a:ln>
              <a:solidFill>
                <a:srgbClr val="002060"/>
              </a:solidFill>
              <a:effectLst/>
              <a:uLnTx/>
              <a:uFillTx/>
              <a:latin typeface="黑体" panose="02010609060101010101" pitchFamily="2" charset="-122"/>
              <a:ea typeface="黑体" panose="02010609060101010101" pitchFamily="2" charset="-122"/>
              <a:cs typeface="+mn-cs"/>
            </a:endParaRPr>
          </a:p>
          <a:p>
            <a:pPr marL="341630" marR="0" lvl="0" indent="-341630" algn="l" defTabSz="914400" rtl="0" eaLnBrk="1" fontAlgn="base" latinLnBrk="0" hangingPunct="1">
              <a:lnSpc>
                <a:spcPct val="130000"/>
              </a:lnSpc>
              <a:spcBef>
                <a:spcPct val="20000"/>
              </a:spcBef>
              <a:spcAft>
                <a:spcPct val="0"/>
              </a:spcAft>
              <a:buClr>
                <a:schemeClr val="accent1"/>
              </a:buClr>
              <a:buSzPct val="50000"/>
              <a:buFont typeface="Wingdings 2" panose="05020102010507070707" pitchFamily="18" charset="2"/>
              <a:buChar char=""/>
              <a:defRPr/>
            </a:pPr>
            <a:r>
              <a:rPr kumimoji="0" lang="zh-CN" altLang="en-US" sz="2400" b="1" i="0" u="none" strike="noStrike" kern="1200" cap="none" spc="0" normalizeH="0" baseline="0" noProof="1">
                <a:ln>
                  <a:noFill/>
                </a:ln>
                <a:solidFill>
                  <a:srgbClr val="002060"/>
                </a:solidFill>
                <a:effectLst/>
                <a:uLnTx/>
                <a:uFillTx/>
                <a:latin typeface="黑体" panose="02010609060101010101" pitchFamily="2" charset="-122"/>
                <a:ea typeface="黑体" panose="02010609060101010101" pitchFamily="2" charset="-122"/>
                <a:cs typeface="+mn-cs"/>
                <a:sym typeface="+mn-ea"/>
              </a:rPr>
              <a:t>改革要结合国情</a:t>
            </a:r>
            <a:r>
              <a:rPr kumimoji="0" lang="en-US" altLang="zh-CN" sz="2400" b="1" i="0" u="none" strike="noStrike" kern="1200" cap="none" spc="0" normalizeH="0" baseline="0" noProof="0">
                <a:ln>
                  <a:noFill/>
                </a:ln>
                <a:solidFill>
                  <a:srgbClr val="002060"/>
                </a:solidFill>
                <a:effectLst/>
                <a:uLnTx/>
                <a:uFillTx/>
                <a:latin typeface="黑体" panose="02010609060101010101" pitchFamily="2" charset="-122"/>
                <a:ea typeface="黑体" panose="02010609060101010101" pitchFamily="2" charset="-122"/>
                <a:cs typeface="+mn-cs"/>
              </a:rPr>
              <a:t>……</a:t>
            </a:r>
            <a:endParaRPr kumimoji="0" lang="en-US" altLang="zh-CN" sz="2400" b="1" i="0" u="none" strike="noStrike" kern="1200" cap="none" spc="0" normalizeH="0" baseline="0" noProof="0">
              <a:ln>
                <a:noFill/>
              </a:ln>
              <a:solidFill>
                <a:srgbClr val="002060"/>
              </a:solidFill>
              <a:effectLst/>
              <a:uLnTx/>
              <a:uFillTx/>
              <a:latin typeface="黑体" panose="02010609060101010101" pitchFamily="2" charset="-122"/>
              <a:ea typeface="黑体" panose="02010609060101010101" pitchFamily="2" charset="-122"/>
              <a:cs typeface="+mn-cs"/>
            </a:endParaRPr>
          </a:p>
          <a:p>
            <a:pPr marL="0" marR="0" lvl="0" indent="0" algn="l" defTabSz="914400" rtl="0" eaLnBrk="1" fontAlgn="base" latinLnBrk="0" hangingPunct="1">
              <a:lnSpc>
                <a:spcPct val="150000"/>
              </a:lnSpc>
              <a:spcBef>
                <a:spcPct val="20000"/>
              </a:spcBef>
              <a:spcAft>
                <a:spcPct val="0"/>
              </a:spcAft>
              <a:buClr>
                <a:schemeClr val="accent1"/>
              </a:buClr>
              <a:buSzPct val="50000"/>
              <a:buFont typeface="Wingdings 2" panose="05020102010507070707" pitchFamily="18" charset="2"/>
              <a:buNone/>
              <a:defRPr/>
            </a:pPr>
            <a:endParaRPr kumimoji="0" lang="en-US" altLang="zh-CN" sz="2400" b="1" i="0" u="none" strike="noStrike" kern="1200" cap="none" spc="0" normalizeH="0" baseline="0" noProof="0">
              <a:ln>
                <a:noFill/>
              </a:ln>
              <a:solidFill>
                <a:srgbClr val="002060"/>
              </a:solidFill>
              <a:effectLst/>
              <a:uLnTx/>
              <a:uFillTx/>
              <a:latin typeface="黑体" panose="02010609060101010101" pitchFamily="2" charset="-122"/>
              <a:ea typeface="黑体" panose="02010609060101010101" pitchFamily="2" charset="-122"/>
              <a:cs typeface="+mn-cs"/>
            </a:endParaRPr>
          </a:p>
        </p:txBody>
      </p:sp>
      <p:sp>
        <p:nvSpPr>
          <p:cNvPr id="5" name="AutoShape 3"/>
          <p:cNvSpPr>
            <a:spLocks noChangeArrowheads="1"/>
          </p:cNvSpPr>
          <p:nvPr/>
        </p:nvSpPr>
        <p:spPr bwMode="auto">
          <a:xfrm>
            <a:off x="324944" y="130780"/>
            <a:ext cx="2988525" cy="534856"/>
          </a:xfrm>
          <a:prstGeom prst="homePlate">
            <a:avLst>
              <a:gd name="adj" fmla="val 40841"/>
            </a:avLst>
          </a:prstGeom>
          <a:solidFill>
            <a:srgbClr val="99CC00"/>
          </a:solidFill>
          <a:ln w="57150" cmpd="thickThin">
            <a:solidFill>
              <a:schemeClr val="bg1"/>
            </a:solidFill>
            <a:miter lim="800000"/>
          </a:ln>
          <a:effectLst>
            <a:outerShdw dist="35921" dir="2700000" algn="ctr" rotWithShape="0">
              <a:schemeClr val="bg2"/>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1748" name="Text Box 4"/>
          <p:cNvSpPr txBox="1"/>
          <p:nvPr/>
        </p:nvSpPr>
        <p:spPr>
          <a:xfrm>
            <a:off x="324899" y="81885"/>
            <a:ext cx="2810769" cy="583565"/>
          </a:xfrm>
          <a:prstGeom prst="rect">
            <a:avLst/>
          </a:prstGeom>
          <a:noFill/>
          <a:ln w="9525">
            <a:noFill/>
          </a:ln>
        </p:spPr>
        <p:txBody>
          <a:bodyPr>
            <a:spAutoFit/>
          </a:bodyPr>
          <a:lstStyle/>
          <a:p>
            <a:r>
              <a:rPr lang="zh-CN" altLang="en-US" sz="3200" b="1">
                <a:solidFill>
                  <a:srgbClr val="000099"/>
                </a:solidFill>
                <a:latin typeface="时尚中黑简体"/>
                <a:ea typeface="时尚中黑简体"/>
              </a:rPr>
              <a:t>历史中的智慧</a:t>
            </a:r>
            <a:endParaRPr lang="zh-CN" altLang="en-US" sz="3200" b="1">
              <a:solidFill>
                <a:srgbClr val="000099"/>
              </a:solidFill>
              <a:latin typeface="时尚中黑简体"/>
              <a:ea typeface="时尚中黑简体"/>
            </a:endParaRPr>
          </a:p>
        </p:txBody>
      </p:sp>
      <p:pic>
        <p:nvPicPr>
          <p:cNvPr id="2" name="图片 1"/>
          <p:cNvPicPr>
            <a:picLocks noChangeAspect="1"/>
          </p:cNvPicPr>
          <p:nvPr/>
        </p:nvPicPr>
        <p:blipFill>
          <a:blip r:embed="rId2"/>
          <a:stretch>
            <a:fillRect/>
          </a:stretch>
        </p:blipFill>
        <p:spPr>
          <a:xfrm>
            <a:off x="4762500" y="4584700"/>
            <a:ext cx="4304665" cy="1846580"/>
          </a:xfrm>
          <a:prstGeom prst="rect">
            <a:avLst/>
          </a:prstGeom>
        </p:spPr>
      </p:pic>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circle(in)">
                                      <p:cBhvr>
                                        <p:cTn id="32" dur="2000"/>
                                        <p:tgtEl>
                                          <p:spTgt spid="3">
                                            <p:txEl>
                                              <p:pRg st="5" end="5"/>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circle(in)">
                                      <p:cBhvr>
                                        <p:cTn id="37" dur="2000"/>
                                        <p:tgtEl>
                                          <p:spTgt spid="3">
                                            <p:txEl>
                                              <p:pRg st="6" end="6"/>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circle(in)">
                                      <p:cBhvr>
                                        <p:cTn id="42" dur="2000"/>
                                        <p:tgtEl>
                                          <p:spTgt spid="3">
                                            <p:txEl>
                                              <p:pRg st="7" end="7"/>
                                            </p:txEl>
                                          </p:spTgt>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circle(in)">
                                      <p:cBhvr>
                                        <p:cTn id="47"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nvGrpSpPr>
      <p:grpSpPr>
        <a:xfrm>
          <a:off x="0" y="0"/>
          <a:ext cx="0" cy="0"/>
        </a:xfrm>
      </p:grpSpPr>
      <p:sp>
        <p:nvSpPr>
          <p:cNvPr id="2" name="标题 3"/>
          <p:cNvSpPr>
            <a:spLocks noGrp="1"/>
          </p:cNvSpPr>
          <p:nvPr/>
        </p:nvSpPr>
        <p:spPr>
          <a:xfrm>
            <a:off x="383840" y="209516"/>
            <a:ext cx="4715616" cy="530888"/>
          </a:xfrm>
          <a:prstGeom prst="rect">
            <a:avLst/>
          </a:prstGeom>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altLang="en-US" sz="2400" b="1">
                <a:solidFill>
                  <a:schemeClr val="tx1"/>
                </a:solidFill>
                <a:latin typeface="微软雅黑" panose="020b0503020204020204" charset="-122"/>
                <a:ea typeface="微软雅黑" panose="020b0503020204020204" charset="-122"/>
                <a:cs typeface="微软雅黑" panose="020b0503020204020204" charset="-122"/>
              </a:rPr>
              <a:t>本课小结</a:t>
            </a:r>
            <a:endParaRPr lang="zh-CN" altLang="en-US" sz="2400" b="1">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7" name="标题 7"/>
          <p:cNvSpPr>
            <a:spLocks noGrp="1"/>
          </p:cNvSpPr>
          <p:nvPr/>
        </p:nvSpPr>
        <p:spPr>
          <a:xfrm>
            <a:off x="1782128" y="1458278"/>
            <a:ext cx="1917859" cy="666274"/>
          </a:xfrm>
          <a:prstGeom prst="rect">
            <a:avLst/>
          </a:prstGeom>
          <a:ln w="12700" cmpd="sng">
            <a:noFill/>
            <a:prstDash val="solid"/>
          </a:ln>
        </p:spPr>
        <p:txBody>
          <a:bodyPr vert="horz" lIns="68562" tIns="34281" rIns="68562" bIns="34281"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250" b="1">
                <a:latin typeface="微软雅黑" panose="020b0503020204020204" charset="-122"/>
                <a:ea typeface="微软雅黑" panose="020b0503020204020204" charset="-122"/>
                <a:sym typeface="+mn-ea"/>
              </a:rPr>
              <a:t>中国古代的重要变法与</a:t>
            </a:r>
            <a:r>
              <a:rPr lang="zh-CN" altLang="en-US" sz="2250" b="1">
                <a:solidFill>
                  <a:sysClr val="windowText" lastClr="000000"/>
                </a:solidFill>
                <a:latin typeface="微软雅黑" panose="020b0503020204020204" charset="-122"/>
                <a:ea typeface="微软雅黑" panose="020b0503020204020204" charset="-122"/>
                <a:sym typeface="+mn-ea"/>
              </a:rPr>
              <a:t>改革</a:t>
            </a:r>
            <a:endParaRPr lang="zh-CN" altLang="en-US" sz="2250">
              <a:latin typeface="微软雅黑" panose="020b0503020204020204" charset="-122"/>
              <a:ea typeface="微软雅黑" panose="020b0503020204020204" charset="-122"/>
            </a:endParaRPr>
          </a:p>
        </p:txBody>
      </p:sp>
      <p:sp>
        <p:nvSpPr>
          <p:cNvPr id="9" name="标题 1"/>
          <p:cNvSpPr>
            <a:spLocks noGrp="1"/>
          </p:cNvSpPr>
          <p:nvPr/>
        </p:nvSpPr>
        <p:spPr>
          <a:xfrm>
            <a:off x="1787843" y="2553176"/>
            <a:ext cx="1905953" cy="717233"/>
          </a:xfrm>
          <a:prstGeom prst="rect">
            <a:avLst/>
          </a:prstGeom>
        </p:spPr>
        <p:txBody>
          <a:bodyPr vert="horz" lIns="68562" tIns="34281" rIns="68562" bIns="34281" rtlCol="0" anchor="ctr">
            <a:no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ctr"/>
            <a:r>
              <a:rPr lang="zh-CN" altLang="en-US" sz="2250" b="1">
                <a:latin typeface="微软雅黑" panose="020b0503020204020204" charset="-122"/>
                <a:ea typeface="微软雅黑" panose="020b0503020204020204" charset="-122"/>
                <a:cs typeface="+mj-cs"/>
                <a:sym typeface="+mn-ea"/>
              </a:rPr>
              <a:t>中国近代的</a:t>
            </a:r>
            <a:endParaRPr lang="zh-CN" altLang="en-US" sz="2250" b="1">
              <a:latin typeface="微软雅黑" panose="020b0503020204020204" charset="-122"/>
              <a:ea typeface="微软雅黑" panose="020b0503020204020204" charset="-122"/>
              <a:cs typeface="+mj-cs"/>
              <a:sym typeface="+mn-ea"/>
            </a:endParaRPr>
          </a:p>
          <a:p>
            <a:pPr algn="ctr"/>
            <a:r>
              <a:rPr lang="zh-CN" altLang="en-US" sz="2250" b="1">
                <a:latin typeface="微软雅黑" panose="020b0503020204020204" charset="-122"/>
                <a:ea typeface="微软雅黑" panose="020b0503020204020204" charset="-122"/>
                <a:cs typeface="+mj-cs"/>
                <a:sym typeface="+mn-ea"/>
              </a:rPr>
              <a:t>改革探索</a:t>
            </a:r>
            <a:endParaRPr lang="zh-CN" altLang="en-US" sz="2250">
              <a:latin typeface="微软雅黑" panose="020b0503020204020204" charset="-122"/>
              <a:ea typeface="微软雅黑" panose="020b0503020204020204" charset="-122"/>
            </a:endParaRPr>
          </a:p>
        </p:txBody>
      </p:sp>
      <p:sp>
        <p:nvSpPr>
          <p:cNvPr id="3" name="矩形 2"/>
          <p:cNvSpPr/>
          <p:nvPr/>
        </p:nvSpPr>
        <p:spPr>
          <a:xfrm>
            <a:off x="836295" y="1700689"/>
            <a:ext cx="480060" cy="4053364"/>
          </a:xfrm>
          <a:prstGeom prst="rect">
            <a:avLst/>
          </a:prstGeom>
        </p:spPr>
        <p:txBody>
          <a:bodyPr vert="horz" lIns="68562" tIns="34281" rIns="68562" bIns="34281" rtlCol="0" anchor="ctr">
            <a:noAutofit/>
          </a:bodyPr>
          <a:lstStyle/>
          <a:p>
            <a:pPr>
              <a:lnSpc>
                <a:spcPct val="90000"/>
              </a:lnSpc>
              <a:spcBef>
                <a:spcPct val="0"/>
              </a:spcBef>
            </a:pPr>
            <a:r>
              <a:rPr lang="zh-CN" altLang="en-US" sz="2700" b="1">
                <a:latin typeface="微软雅黑" panose="020b0503020204020204" charset="-122"/>
                <a:ea typeface="微软雅黑" panose="020b0503020204020204" charset="-122"/>
                <a:cs typeface="+mj-cs"/>
                <a:sym typeface="+mn-ea"/>
              </a:rPr>
              <a:t>中国古代的变法与改革</a:t>
            </a:r>
            <a:endParaRPr lang="zh-CN" altLang="en-US" sz="2700" b="1">
              <a:latin typeface="微软雅黑" panose="020b0503020204020204" charset="-122"/>
              <a:ea typeface="微软雅黑" panose="020b0503020204020204" charset="-122"/>
              <a:cs typeface="+mj-cs"/>
              <a:sym typeface="+mn-ea"/>
            </a:endParaRPr>
          </a:p>
        </p:txBody>
      </p:sp>
      <p:sp>
        <p:nvSpPr>
          <p:cNvPr id="10" name="左中括号 9"/>
          <p:cNvSpPr/>
          <p:nvPr/>
        </p:nvSpPr>
        <p:spPr>
          <a:xfrm>
            <a:off x="1559243" y="1530668"/>
            <a:ext cx="79534" cy="4223385"/>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00"/>
          </a:p>
        </p:txBody>
      </p:sp>
      <p:sp>
        <p:nvSpPr>
          <p:cNvPr id="11" name="矩形 10"/>
          <p:cNvSpPr/>
          <p:nvPr/>
        </p:nvSpPr>
        <p:spPr>
          <a:xfrm>
            <a:off x="3797141" y="1074420"/>
            <a:ext cx="3411855" cy="381000"/>
          </a:xfrm>
          <a:prstGeom prst="rect">
            <a:avLst/>
          </a:prstGeom>
          <a:ln w="12700" cmpd="sng">
            <a:noFill/>
            <a:prstDash val="solid"/>
          </a:ln>
        </p:spPr>
        <p:txBody>
          <a:bodyPr vert="horz" lIns="68562" tIns="34281" rIns="68562" bIns="34281" rtlCol="0" anchor="ctr">
            <a:noAutofit/>
          </a:bodyPr>
          <a:lstStyle/>
          <a:p>
            <a:pPr>
              <a:lnSpc>
                <a:spcPct val="90000"/>
              </a:lnSpc>
              <a:spcBef>
                <a:spcPct val="0"/>
              </a:spcBef>
            </a:pPr>
            <a:r>
              <a:rPr lang="zh-CN" altLang="en-US" sz="1800" b="1">
                <a:latin typeface="微软雅黑" panose="020b0503020204020204" charset="-122"/>
                <a:ea typeface="微软雅黑" panose="020b0503020204020204" charset="-122"/>
                <a:cs typeface="微软雅黑" panose="020b0503020204020204" charset="-122"/>
                <a:sym typeface="+mn-ea"/>
              </a:rPr>
              <a:t>战国时期的变法风潮</a:t>
            </a:r>
            <a:endParaRPr lang="zh-CN" altLang="en-US" sz="1800">
              <a:latin typeface="微软雅黑" panose="020b0503020204020204" charset="-122"/>
              <a:ea typeface="微软雅黑" panose="020b0503020204020204" charset="-122"/>
              <a:cs typeface="+mj-cs"/>
            </a:endParaRPr>
          </a:p>
        </p:txBody>
      </p:sp>
      <p:sp>
        <p:nvSpPr>
          <p:cNvPr id="12" name="矩形 11"/>
          <p:cNvSpPr/>
          <p:nvPr/>
        </p:nvSpPr>
        <p:spPr>
          <a:xfrm>
            <a:off x="3798621" y="1332274"/>
            <a:ext cx="1292343" cy="380779"/>
          </a:xfrm>
          <a:prstGeom prst="rect">
            <a:avLst/>
          </a:prstGeom>
        </p:spPr>
        <p:txBody>
          <a:bodyPr vert="horz" lIns="68562" tIns="34281" rIns="68562" bIns="34281" rtlCol="0" anchor="ctr">
            <a:noAutofit/>
          </a:bodyPr>
          <a:lstStyle/>
          <a:p>
            <a:pPr>
              <a:lnSpc>
                <a:spcPct val="90000"/>
              </a:lnSpc>
              <a:spcBef>
                <a:spcPct val="0"/>
              </a:spcBef>
            </a:pPr>
            <a:r>
              <a:rPr lang="zh-CN" sz="1800" b="1">
                <a:latin typeface="+mn-ea"/>
                <a:sym typeface="+mn-ea"/>
              </a:rPr>
              <a:t>商鞅变法</a:t>
            </a:r>
            <a:endParaRPr lang="zh-CN" altLang="en-US" sz="1800" b="1">
              <a:latin typeface="+mn-ea"/>
              <a:ea typeface="微软雅黑" panose="020b0503020204020204" charset="-122"/>
              <a:cs typeface="+mj-cs"/>
              <a:sym typeface="+mn-ea"/>
            </a:endParaRPr>
          </a:p>
        </p:txBody>
      </p:sp>
      <p:sp>
        <p:nvSpPr>
          <p:cNvPr id="13" name="矩形 12"/>
          <p:cNvSpPr/>
          <p:nvPr/>
        </p:nvSpPr>
        <p:spPr>
          <a:xfrm>
            <a:off x="3798570" y="1600676"/>
            <a:ext cx="2632710" cy="381000"/>
          </a:xfrm>
          <a:prstGeom prst="rect">
            <a:avLst/>
          </a:prstGeom>
        </p:spPr>
        <p:txBody>
          <a:bodyPr vert="horz" lIns="68562" tIns="34281" rIns="68562" bIns="34281" rtlCol="0" anchor="ctr">
            <a:noAutofit/>
          </a:bodyPr>
          <a:lstStyle/>
          <a:p>
            <a:pPr>
              <a:lnSpc>
                <a:spcPct val="90000"/>
              </a:lnSpc>
              <a:spcBef>
                <a:spcPct val="0"/>
              </a:spcBef>
            </a:pPr>
            <a:r>
              <a:rPr lang="zh-CN" sz="1800" b="1">
                <a:latin typeface="微软雅黑" panose="020b0503020204020204" charset="-122"/>
                <a:ea typeface="微软雅黑" panose="020b0503020204020204" charset="-122"/>
                <a:cs typeface="微软雅黑" panose="020b0503020204020204" charset="-122"/>
                <a:sym typeface="+mn-ea"/>
              </a:rPr>
              <a:t>北魏孝文帝改革</a:t>
            </a:r>
            <a:endParaRPr lang="zh-CN" altLang="en-US" sz="1800" b="1">
              <a:latin typeface="微软雅黑" panose="020b0503020204020204" charset="-122"/>
              <a:ea typeface="微软雅黑" panose="020b0503020204020204" charset="-122"/>
              <a:cs typeface="微软雅黑" panose="020b0503020204020204" charset="-122"/>
              <a:sym typeface="+mn-ea"/>
            </a:endParaRPr>
          </a:p>
        </p:txBody>
      </p:sp>
      <p:sp>
        <p:nvSpPr>
          <p:cNvPr id="14" name="矩形 13"/>
          <p:cNvSpPr/>
          <p:nvPr/>
        </p:nvSpPr>
        <p:spPr>
          <a:xfrm>
            <a:off x="3798570" y="1885950"/>
            <a:ext cx="2632710" cy="381000"/>
          </a:xfrm>
          <a:prstGeom prst="rect">
            <a:avLst/>
          </a:prstGeom>
        </p:spPr>
        <p:txBody>
          <a:bodyPr vert="horz" lIns="68562" tIns="34281" rIns="68562" bIns="34281" rtlCol="0" anchor="ctr">
            <a:noAutofit/>
          </a:bodyPr>
          <a:lstStyle/>
          <a:p>
            <a:pPr>
              <a:lnSpc>
                <a:spcPct val="90000"/>
              </a:lnSpc>
              <a:spcBef>
                <a:spcPct val="0"/>
              </a:spcBef>
            </a:pPr>
            <a:r>
              <a:rPr lang="zh-CN" sz="1800" b="1">
                <a:solidFill>
                  <a:schemeClr val="tx1"/>
                </a:solidFill>
                <a:latin typeface="微软雅黑" panose="020b0503020204020204" charset="-122"/>
                <a:ea typeface="微软雅黑" panose="020b0503020204020204" charset="-122"/>
                <a:cs typeface="微软雅黑" panose="020b0503020204020204" charset="-122"/>
                <a:sym typeface="+mn-ea"/>
              </a:rPr>
              <a:t>北宋王安石变法</a:t>
            </a:r>
            <a:endParaRPr lang="zh-CN" altLang="en-US" sz="1800" b="1">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
        <p:nvSpPr>
          <p:cNvPr id="16" name="矩形 15"/>
          <p:cNvSpPr/>
          <p:nvPr/>
        </p:nvSpPr>
        <p:spPr>
          <a:xfrm>
            <a:off x="3803333" y="2194084"/>
            <a:ext cx="2453164" cy="381000"/>
          </a:xfrm>
          <a:prstGeom prst="rect">
            <a:avLst/>
          </a:prstGeom>
        </p:spPr>
        <p:txBody>
          <a:bodyPr vert="horz" lIns="68562" tIns="34281" rIns="68562" bIns="34281" rtlCol="0" anchor="ctr">
            <a:noAutofit/>
          </a:bodyPr>
          <a:lstStyle/>
          <a:p>
            <a:pPr>
              <a:lnSpc>
                <a:spcPct val="90000"/>
              </a:lnSpc>
              <a:spcBef>
                <a:spcPct val="0"/>
              </a:spcBef>
            </a:pPr>
            <a:r>
              <a:rPr lang="zh-CN" sz="1800" b="1">
                <a:solidFill>
                  <a:schemeClr val="tx1"/>
                </a:solidFill>
                <a:latin typeface="微软雅黑" panose="020b0503020204020204" charset="-122"/>
                <a:ea typeface="微软雅黑" panose="020b0503020204020204" charset="-122"/>
                <a:cs typeface="微软雅黑" panose="020b0503020204020204" charset="-122"/>
                <a:sym typeface="+mn-ea"/>
              </a:rPr>
              <a:t>张居正改革</a:t>
            </a:r>
            <a:endParaRPr lang="zh-CN" altLang="en-US" sz="1800" b="1">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
        <p:nvSpPr>
          <p:cNvPr id="17" name="矩形 16"/>
          <p:cNvSpPr/>
          <p:nvPr/>
        </p:nvSpPr>
        <p:spPr>
          <a:xfrm>
            <a:off x="3803333" y="2463165"/>
            <a:ext cx="1820704" cy="381000"/>
          </a:xfrm>
          <a:prstGeom prst="rect">
            <a:avLst/>
          </a:prstGeom>
          <a:ln w="12700" cmpd="sng">
            <a:noFill/>
            <a:prstDash val="solid"/>
          </a:ln>
        </p:spPr>
        <p:txBody>
          <a:bodyPr vert="horz" lIns="68562" tIns="34281" rIns="68562" bIns="34281" rtlCol="0" anchor="ctr">
            <a:noAutofit/>
          </a:bodyPr>
          <a:lstStyle/>
          <a:p>
            <a:pPr>
              <a:lnSpc>
                <a:spcPct val="90000"/>
              </a:lnSpc>
              <a:spcBef>
                <a:spcPct val="0"/>
              </a:spcBef>
            </a:pPr>
            <a:r>
              <a:rPr lang="zh-CN" altLang="en-US" sz="1800" b="1">
                <a:solidFill>
                  <a:schemeClr val="tx1"/>
                </a:solidFill>
                <a:latin typeface="微软雅黑" panose="020b0503020204020204" charset="-122"/>
                <a:ea typeface="微软雅黑" panose="020b0503020204020204" charset="-122"/>
                <a:cs typeface="微软雅黑" panose="020b0503020204020204" charset="-122"/>
                <a:sym typeface="+mn-ea"/>
              </a:rPr>
              <a:t>戊戌变法</a:t>
            </a:r>
            <a:endParaRPr lang="zh-CN" altLang="en-US" sz="1800" b="1">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
        <p:nvSpPr>
          <p:cNvPr id="20" name="矩形 19"/>
          <p:cNvSpPr/>
          <p:nvPr/>
        </p:nvSpPr>
        <p:spPr>
          <a:xfrm>
            <a:off x="3798420" y="2731831"/>
            <a:ext cx="1292343" cy="380779"/>
          </a:xfrm>
          <a:prstGeom prst="rect">
            <a:avLst/>
          </a:prstGeom>
        </p:spPr>
        <p:txBody>
          <a:bodyPr vert="horz" lIns="68562" tIns="34281" rIns="68562" bIns="34281" rtlCol="0" anchor="ctr">
            <a:noAutofit/>
          </a:bodyPr>
          <a:lstStyle/>
          <a:p>
            <a:pPr>
              <a:lnSpc>
                <a:spcPct val="90000"/>
              </a:lnSpc>
              <a:spcBef>
                <a:spcPct val="0"/>
              </a:spcBef>
            </a:pPr>
            <a:r>
              <a:rPr lang="zh-CN" altLang="en-US" sz="1800" b="1">
                <a:solidFill>
                  <a:schemeClr val="tx1"/>
                </a:solidFill>
                <a:latin typeface="微软雅黑" panose="020b0503020204020204" charset="-122"/>
                <a:ea typeface="微软雅黑" panose="020b0503020204020204" charset="-122"/>
                <a:cs typeface="微软雅黑" panose="020b0503020204020204" charset="-122"/>
                <a:sym typeface="+mn-ea"/>
              </a:rPr>
              <a:t>清末新政</a:t>
            </a:r>
            <a:endParaRPr lang="zh-CN" altLang="en-US" sz="1800" b="1">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
        <p:nvSpPr>
          <p:cNvPr id="21" name="矩形 20"/>
          <p:cNvSpPr/>
          <p:nvPr/>
        </p:nvSpPr>
        <p:spPr>
          <a:xfrm>
            <a:off x="3803333" y="2991803"/>
            <a:ext cx="3089434" cy="381000"/>
          </a:xfrm>
          <a:prstGeom prst="rect">
            <a:avLst/>
          </a:prstGeom>
        </p:spPr>
        <p:txBody>
          <a:bodyPr vert="horz" lIns="68562" tIns="34281" rIns="68562" bIns="34281" rtlCol="0" anchor="ctr">
            <a:noAutofit/>
          </a:bodyPr>
          <a:lstStyle/>
          <a:p>
            <a:pPr>
              <a:lnSpc>
                <a:spcPct val="90000"/>
              </a:lnSpc>
              <a:spcBef>
                <a:spcPct val="0"/>
              </a:spcBef>
            </a:pPr>
            <a:r>
              <a:rPr lang="zh-CN" altLang="en-US" sz="1800" b="1">
                <a:latin typeface="微软雅黑" panose="020b0503020204020204" charset="-122"/>
                <a:ea typeface="微软雅黑" panose="020b0503020204020204" charset="-122"/>
                <a:cs typeface="微软雅黑" panose="020b0503020204020204" charset="-122"/>
                <a:sym typeface="+mn-ea"/>
              </a:rPr>
              <a:t>民国时期的改革</a:t>
            </a:r>
            <a:endParaRPr lang="zh-CN" altLang="en-US" sz="1800">
              <a:latin typeface="微软雅黑" panose="020b0503020204020204" charset="-122"/>
              <a:ea typeface="微软雅黑" panose="020b0503020204020204" charset="-122"/>
              <a:cs typeface="+mj-cs"/>
            </a:endParaRPr>
          </a:p>
        </p:txBody>
      </p:sp>
      <p:sp>
        <p:nvSpPr>
          <p:cNvPr id="22" name="矩形 21"/>
          <p:cNvSpPr/>
          <p:nvPr/>
        </p:nvSpPr>
        <p:spPr>
          <a:xfrm>
            <a:off x="6256577" y="3180744"/>
            <a:ext cx="3096479" cy="360009"/>
          </a:xfrm>
          <a:prstGeom prst="rect">
            <a:avLst/>
          </a:prstGeom>
        </p:spPr>
        <p:txBody>
          <a:bodyPr vert="horz" lIns="68562" tIns="34281" rIns="68562" bIns="34281" rtlCol="0" anchor="ctr">
            <a:noAutofit/>
          </a:bodyPr>
          <a:lstStyle/>
          <a:p>
            <a:pPr>
              <a:lnSpc>
                <a:spcPct val="90000"/>
              </a:lnSpc>
              <a:spcBef>
                <a:spcPct val="0"/>
              </a:spcBef>
            </a:pPr>
            <a:r>
              <a:rPr lang="zh-CN" altLang="en-US" sz="1800" b="1">
                <a:latin typeface="微软雅黑" panose="020b0503020204020204" charset="-122"/>
                <a:ea typeface="微软雅黑" panose="020b0503020204020204" charset="-122"/>
                <a:cs typeface="微软雅黑" panose="020b0503020204020204" charset="-122"/>
                <a:sym typeface="+mn-ea"/>
              </a:rPr>
              <a:t>土地改革</a:t>
            </a:r>
            <a:endParaRPr lang="zh-CN" altLang="en-US" sz="1800">
              <a:latin typeface="微软雅黑" panose="020b0503020204020204" charset="-122"/>
              <a:ea typeface="微软雅黑" panose="020b0503020204020204" charset="-122"/>
              <a:cs typeface="+mj-cs"/>
              <a:sym typeface="+mn-ea"/>
            </a:endParaRPr>
          </a:p>
        </p:txBody>
      </p:sp>
      <p:sp>
        <p:nvSpPr>
          <p:cNvPr id="23" name="文本框 22"/>
          <p:cNvSpPr txBox="1"/>
          <p:nvPr/>
        </p:nvSpPr>
        <p:spPr>
          <a:xfrm>
            <a:off x="6256689" y="3465322"/>
            <a:ext cx="3252937" cy="360009"/>
          </a:xfrm>
          <a:prstGeom prst="rect">
            <a:avLst/>
          </a:prstGeom>
        </p:spPr>
        <p:txBody>
          <a:bodyPr vert="horz" lIns="68562" tIns="34281" rIns="68562" bIns="34281" rtlCol="0" anchor="ctr">
            <a:noAutofit/>
          </a:bodyPr>
          <a:lstStyle>
            <a:defPPr>
              <a:defRPr lang="zh-CN"/>
            </a:defPPr>
            <a:lvl1pPr>
              <a:lnSpc>
                <a:spcPct val="90000"/>
              </a:lnSpc>
              <a:spcBef>
                <a:spcPct val="0"/>
              </a:spcBef>
              <a:defRPr sz="2800">
                <a:latin typeface="微软雅黑" panose="020b0503020204020204" charset="-122"/>
                <a:ea typeface="微软雅黑" panose="020b0503020204020204" charset="-122"/>
                <a:cs typeface="+mj-cs"/>
              </a:defRPr>
            </a:lvl1pPr>
          </a:lstStyle>
          <a:p>
            <a:r>
              <a:rPr lang="zh-CN" altLang="en-US" sz="1800" b="1">
                <a:cs typeface="微软雅黑" panose="020b0503020204020204" charset="-122"/>
                <a:sym typeface="+mn-ea"/>
              </a:rPr>
              <a:t>经济改革</a:t>
            </a:r>
            <a:endParaRPr lang="en-US" altLang="zh-CN" sz="1800">
              <a:sym typeface="+mn-ea"/>
            </a:endParaRPr>
          </a:p>
        </p:txBody>
      </p:sp>
      <p:sp>
        <p:nvSpPr>
          <p:cNvPr id="24" name="文本框 23"/>
          <p:cNvSpPr txBox="1"/>
          <p:nvPr/>
        </p:nvSpPr>
        <p:spPr>
          <a:xfrm>
            <a:off x="4964510" y="4590332"/>
            <a:ext cx="3252937" cy="360009"/>
          </a:xfrm>
          <a:prstGeom prst="rect">
            <a:avLst/>
          </a:prstGeom>
        </p:spPr>
        <p:txBody>
          <a:bodyPr vert="horz" lIns="68562" tIns="34281" rIns="68562" bIns="34281" rtlCol="0" anchor="ctr">
            <a:noAutofit/>
          </a:bodyPr>
          <a:lstStyle>
            <a:defPPr>
              <a:defRPr lang="zh-CN"/>
            </a:defPPr>
            <a:lvl1pPr>
              <a:lnSpc>
                <a:spcPct val="90000"/>
              </a:lnSpc>
              <a:spcBef>
                <a:spcPct val="0"/>
              </a:spcBef>
              <a:defRPr sz="2800">
                <a:latin typeface="微软雅黑" panose="020b0503020204020204" charset="-122"/>
                <a:ea typeface="微软雅黑" panose="020b0503020204020204" charset="-122"/>
                <a:cs typeface="+mj-cs"/>
              </a:defRPr>
            </a:lvl1pPr>
          </a:lstStyle>
          <a:p>
            <a:r>
              <a:rPr lang="zh-CN" altLang="en-US" sz="1800" b="1">
                <a:solidFill>
                  <a:schemeClr val="tx1"/>
                </a:solidFill>
                <a:latin typeface="+mn-ea"/>
                <a:ea typeface="+mn-ea"/>
                <a:cs typeface="黑体" panose="02010609060101010101" pitchFamily="2" charset="-122"/>
                <a:sym typeface="+mn-ea"/>
              </a:rPr>
              <a:t>十一届三中全会</a:t>
            </a:r>
            <a:endParaRPr lang="zh-CN" altLang="en-US" sz="1800" b="1">
              <a:solidFill>
                <a:schemeClr val="tx1"/>
              </a:solidFill>
              <a:latin typeface="+mn-ea"/>
              <a:ea typeface="+mn-ea"/>
              <a:cs typeface="黑体" panose="02010609060101010101" pitchFamily="2" charset="-122"/>
              <a:sym typeface="+mn-ea"/>
            </a:endParaRPr>
          </a:p>
        </p:txBody>
      </p:sp>
      <p:sp>
        <p:nvSpPr>
          <p:cNvPr id="25" name="文本框 24"/>
          <p:cNvSpPr txBox="1"/>
          <p:nvPr/>
        </p:nvSpPr>
        <p:spPr>
          <a:xfrm>
            <a:off x="6256670" y="3772322"/>
            <a:ext cx="3252937" cy="360009"/>
          </a:xfrm>
          <a:prstGeom prst="rect">
            <a:avLst/>
          </a:prstGeom>
        </p:spPr>
        <p:txBody>
          <a:bodyPr vert="horz" lIns="68562" tIns="34281" rIns="68562" bIns="34281" rtlCol="0" anchor="ctr">
            <a:noAutofit/>
          </a:bodyPr>
          <a:lstStyle>
            <a:defPPr>
              <a:defRPr lang="zh-CN"/>
            </a:defPPr>
            <a:lvl1pPr>
              <a:lnSpc>
                <a:spcPct val="90000"/>
              </a:lnSpc>
              <a:spcBef>
                <a:spcPct val="0"/>
              </a:spcBef>
              <a:defRPr sz="2800">
                <a:latin typeface="微软雅黑" panose="020b0503020204020204" charset="-122"/>
                <a:ea typeface="微软雅黑" panose="020b0503020204020204" charset="-122"/>
                <a:cs typeface="+mj-cs"/>
              </a:defRPr>
            </a:lvl1pPr>
          </a:lstStyle>
          <a:p>
            <a:r>
              <a:rPr lang="zh-CN" sz="1800" b="1">
                <a:sym typeface="+mn-ea"/>
              </a:rPr>
              <a:t>民主改革</a:t>
            </a:r>
            <a:endParaRPr lang="zh-CN" sz="1800" b="1">
              <a:sym typeface="+mn-ea"/>
            </a:endParaRPr>
          </a:p>
        </p:txBody>
      </p:sp>
      <p:sp>
        <p:nvSpPr>
          <p:cNvPr id="26" name="左中括号 25"/>
          <p:cNvSpPr/>
          <p:nvPr/>
        </p:nvSpPr>
        <p:spPr>
          <a:xfrm>
            <a:off x="3699951" y="1119590"/>
            <a:ext cx="98690" cy="1343576"/>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00"/>
          </a:p>
        </p:txBody>
      </p:sp>
      <p:sp>
        <p:nvSpPr>
          <p:cNvPr id="27" name="左中括号 26"/>
          <p:cNvSpPr/>
          <p:nvPr/>
        </p:nvSpPr>
        <p:spPr>
          <a:xfrm>
            <a:off x="3699986" y="2575084"/>
            <a:ext cx="97155" cy="672941"/>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00"/>
          </a:p>
        </p:txBody>
      </p:sp>
      <p:sp>
        <p:nvSpPr>
          <p:cNvPr id="28" name="左中括号 27"/>
          <p:cNvSpPr/>
          <p:nvPr/>
        </p:nvSpPr>
        <p:spPr>
          <a:xfrm>
            <a:off x="3693795" y="3372803"/>
            <a:ext cx="75248" cy="2381726"/>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00"/>
          </a:p>
        </p:txBody>
      </p:sp>
      <p:sp>
        <p:nvSpPr>
          <p:cNvPr id="29" name="左中括号 28"/>
          <p:cNvSpPr/>
          <p:nvPr/>
        </p:nvSpPr>
        <p:spPr>
          <a:xfrm>
            <a:off x="6166078" y="3372896"/>
            <a:ext cx="90499" cy="565814"/>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00"/>
          </a:p>
        </p:txBody>
      </p:sp>
      <p:sp>
        <p:nvSpPr>
          <p:cNvPr id="31" name="标题 1"/>
          <p:cNvSpPr>
            <a:spLocks noGrp="1"/>
          </p:cNvSpPr>
          <p:nvPr/>
        </p:nvSpPr>
        <p:spPr>
          <a:xfrm>
            <a:off x="1710214" y="4204811"/>
            <a:ext cx="1912144" cy="717233"/>
          </a:xfrm>
          <a:prstGeom prst="rect">
            <a:avLst/>
          </a:prstGeom>
        </p:spPr>
        <p:txBody>
          <a:bodyPr vert="horz" lIns="68562" tIns="34281" rIns="68562" bIns="34281" rtlCol="0" anchor="ctr">
            <a:no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ctr"/>
            <a:r>
              <a:rPr lang="zh-CN" altLang="en-US" sz="2250" b="1">
                <a:latin typeface="微软雅黑" panose="020b0503020204020204" charset="-122"/>
                <a:ea typeface="微软雅黑" panose="020b0503020204020204" charset="-122"/>
                <a:sym typeface="+mn-ea"/>
              </a:rPr>
              <a:t>新中国成立以来的重要改革</a:t>
            </a:r>
            <a:endParaRPr lang="zh-CN" altLang="en-US" sz="2250">
              <a:latin typeface="微软雅黑" panose="020b0503020204020204" charset="-122"/>
              <a:ea typeface="微软雅黑" panose="020b0503020204020204" charset="-122"/>
            </a:endParaRPr>
          </a:p>
        </p:txBody>
      </p:sp>
      <p:sp>
        <p:nvSpPr>
          <p:cNvPr id="32" name="矩形 31"/>
          <p:cNvSpPr/>
          <p:nvPr/>
        </p:nvSpPr>
        <p:spPr>
          <a:xfrm>
            <a:off x="3769519" y="3465195"/>
            <a:ext cx="3089434" cy="381000"/>
          </a:xfrm>
          <a:prstGeom prst="rect">
            <a:avLst/>
          </a:prstGeom>
        </p:spPr>
        <p:txBody>
          <a:bodyPr vert="horz" lIns="68562" tIns="34281" rIns="68562" bIns="34281" rtlCol="0" anchor="ctr">
            <a:noAutofit/>
          </a:bodyPr>
          <a:lstStyle/>
          <a:p>
            <a:pPr>
              <a:lnSpc>
                <a:spcPct val="90000"/>
              </a:lnSpc>
              <a:spcBef>
                <a:spcPct val="0"/>
              </a:spcBef>
            </a:pPr>
            <a:r>
              <a:rPr lang="zh-CN" altLang="en-US" sz="1800" b="1">
                <a:latin typeface="微软雅黑" panose="020b0503020204020204" charset="-122"/>
                <a:ea typeface="微软雅黑" panose="020b0503020204020204" charset="-122"/>
                <a:cs typeface="微软雅黑" panose="020b0503020204020204" charset="-122"/>
                <a:sym typeface="+mn-ea"/>
              </a:rPr>
              <a:t>新中国成立初期的改革</a:t>
            </a:r>
            <a:endParaRPr lang="zh-CN" altLang="en-US" sz="1800">
              <a:latin typeface="微软雅黑" panose="020b0503020204020204" charset="-122"/>
              <a:ea typeface="微软雅黑" panose="020b0503020204020204" charset="-122"/>
              <a:cs typeface="+mj-cs"/>
            </a:endParaRPr>
          </a:p>
        </p:txBody>
      </p:sp>
      <p:sp>
        <p:nvSpPr>
          <p:cNvPr id="34" name="矩形 33"/>
          <p:cNvSpPr/>
          <p:nvPr/>
        </p:nvSpPr>
        <p:spPr>
          <a:xfrm>
            <a:off x="3750945" y="4209098"/>
            <a:ext cx="3089434" cy="381000"/>
          </a:xfrm>
          <a:prstGeom prst="rect">
            <a:avLst/>
          </a:prstGeom>
        </p:spPr>
        <p:txBody>
          <a:bodyPr vert="horz" lIns="68562" tIns="34281" rIns="68562" bIns="34281" rtlCol="0" anchor="ctr">
            <a:noAutofit/>
          </a:bodyPr>
          <a:lstStyle/>
          <a:p>
            <a:pPr>
              <a:lnSpc>
                <a:spcPct val="90000"/>
              </a:lnSpc>
              <a:spcBef>
                <a:spcPct val="0"/>
              </a:spcBef>
            </a:pPr>
            <a:r>
              <a:rPr lang="zh-CN" altLang="en-US" sz="1800" b="1">
                <a:solidFill>
                  <a:schemeClr val="tx1"/>
                </a:solidFill>
                <a:latin typeface="微软雅黑" panose="020b0503020204020204" charset="-122"/>
                <a:ea typeface="微软雅黑" panose="020b0503020204020204" charset="-122"/>
                <a:cs typeface="微软雅黑" panose="020b0503020204020204" charset="-122"/>
                <a:sym typeface="+mn-ea"/>
              </a:rPr>
              <a:t>社会主义道路的探索</a:t>
            </a:r>
            <a:endParaRPr lang="zh-CN" altLang="en-US" sz="1800" b="1">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
        <p:nvSpPr>
          <p:cNvPr id="35" name="矩形 34"/>
          <p:cNvSpPr/>
          <p:nvPr/>
        </p:nvSpPr>
        <p:spPr>
          <a:xfrm>
            <a:off x="3750945" y="5009198"/>
            <a:ext cx="3089434" cy="381000"/>
          </a:xfrm>
          <a:prstGeom prst="rect">
            <a:avLst/>
          </a:prstGeom>
        </p:spPr>
        <p:txBody>
          <a:bodyPr vert="horz" lIns="68562" tIns="34281" rIns="68562" bIns="34281" rtlCol="0" anchor="ctr">
            <a:noAutofit/>
          </a:bodyPr>
          <a:lstStyle/>
          <a:p>
            <a:pPr>
              <a:lnSpc>
                <a:spcPct val="90000"/>
              </a:lnSpc>
              <a:spcBef>
                <a:spcPct val="0"/>
              </a:spcBef>
            </a:pPr>
            <a:r>
              <a:rPr lang="zh-CN" altLang="en-US" sz="1800" b="1">
                <a:solidFill>
                  <a:schemeClr val="tx1"/>
                </a:solidFill>
                <a:latin typeface="微软雅黑" panose="020b0503020204020204" charset="-122"/>
                <a:ea typeface="微软雅黑" panose="020b0503020204020204" charset="-122"/>
                <a:cs typeface="微软雅黑" panose="020b0503020204020204" charset="-122"/>
                <a:sym typeface="+mn-ea"/>
              </a:rPr>
              <a:t>改革开放</a:t>
            </a:r>
            <a:endParaRPr lang="zh-CN" altLang="en-US" sz="1800" b="1">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
        <p:nvSpPr>
          <p:cNvPr id="36" name="左中括号 35"/>
          <p:cNvSpPr/>
          <p:nvPr/>
        </p:nvSpPr>
        <p:spPr>
          <a:xfrm>
            <a:off x="4858226" y="4645819"/>
            <a:ext cx="106204" cy="1108234"/>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00"/>
          </a:p>
        </p:txBody>
      </p:sp>
      <p:sp>
        <p:nvSpPr>
          <p:cNvPr id="38" name="文本框 37"/>
          <p:cNvSpPr txBox="1"/>
          <p:nvPr/>
        </p:nvSpPr>
        <p:spPr>
          <a:xfrm>
            <a:off x="4964510" y="4868462"/>
            <a:ext cx="3252937" cy="360009"/>
          </a:xfrm>
          <a:prstGeom prst="rect">
            <a:avLst/>
          </a:prstGeom>
        </p:spPr>
        <p:txBody>
          <a:bodyPr vert="horz" lIns="68562" tIns="34281" rIns="68562" bIns="34281" rtlCol="0" anchor="ctr">
            <a:noAutofit/>
          </a:bodyPr>
          <a:lstStyle>
            <a:defPPr>
              <a:defRPr lang="zh-CN"/>
            </a:defPPr>
            <a:lvl1pPr>
              <a:lnSpc>
                <a:spcPct val="90000"/>
              </a:lnSpc>
              <a:spcBef>
                <a:spcPct val="0"/>
              </a:spcBef>
              <a:defRPr sz="2800">
                <a:latin typeface="微软雅黑" panose="020b0503020204020204" charset="-122"/>
                <a:ea typeface="微软雅黑" panose="020b0503020204020204" charset="-122"/>
                <a:cs typeface="+mj-cs"/>
              </a:defRPr>
            </a:lvl1pPr>
          </a:lstStyle>
          <a:p>
            <a:r>
              <a:rPr lang="zh-CN" altLang="en-US" sz="1800" b="1">
                <a:solidFill>
                  <a:schemeClr val="tx1"/>
                </a:solidFill>
                <a:cs typeface="微软雅黑" panose="020b0503020204020204" charset="-122"/>
                <a:sym typeface="+mn-ea"/>
              </a:rPr>
              <a:t>党的十八大</a:t>
            </a:r>
            <a:endParaRPr lang="zh-CN" altLang="en-US" sz="1800" b="1">
              <a:solidFill>
                <a:schemeClr val="tx1"/>
              </a:solidFill>
              <a:latin typeface="+mn-ea"/>
              <a:ea typeface="+mn-ea"/>
              <a:cs typeface="微软雅黑" panose="020b0503020204020204" charset="-122"/>
              <a:sym typeface="+mn-ea"/>
            </a:endParaRPr>
          </a:p>
        </p:txBody>
      </p:sp>
      <p:sp>
        <p:nvSpPr>
          <p:cNvPr id="39" name="文本框 38"/>
          <p:cNvSpPr txBox="1"/>
          <p:nvPr/>
        </p:nvSpPr>
        <p:spPr>
          <a:xfrm>
            <a:off x="4964510" y="5146116"/>
            <a:ext cx="3252937" cy="360009"/>
          </a:xfrm>
          <a:prstGeom prst="rect">
            <a:avLst/>
          </a:prstGeom>
        </p:spPr>
        <p:txBody>
          <a:bodyPr vert="horz" lIns="68562" tIns="34281" rIns="68562" bIns="34281" rtlCol="0" anchor="ctr">
            <a:noAutofit/>
          </a:bodyPr>
          <a:lstStyle>
            <a:defPPr>
              <a:defRPr lang="zh-CN"/>
            </a:defPPr>
            <a:lvl1pPr>
              <a:lnSpc>
                <a:spcPct val="90000"/>
              </a:lnSpc>
              <a:spcBef>
                <a:spcPct val="0"/>
              </a:spcBef>
              <a:defRPr sz="2800">
                <a:latin typeface="微软雅黑" panose="020b0503020204020204" charset="-122"/>
                <a:ea typeface="微软雅黑" panose="020b0503020204020204" charset="-122"/>
                <a:cs typeface="+mj-cs"/>
              </a:defRPr>
            </a:lvl1pPr>
          </a:lstStyle>
          <a:p>
            <a:r>
              <a:rPr lang="zh-CN" altLang="en-US" sz="1800" b="1">
                <a:cs typeface="微软雅黑" panose="020b0503020204020204" charset="-122"/>
                <a:sym typeface="+mn-ea"/>
              </a:rPr>
              <a:t>党的十九大</a:t>
            </a:r>
            <a:endParaRPr lang="zh-CN" altLang="en-US" sz="1800" b="1">
              <a:solidFill>
                <a:schemeClr val="tx1"/>
              </a:solidFill>
              <a:latin typeface="+mn-ea"/>
              <a:ea typeface="+mn-ea"/>
              <a:cs typeface="黑体" panose="02010609060101010101" pitchFamily="2" charset="-122"/>
              <a:sym typeface="+mn-ea"/>
            </a:endParaRPr>
          </a:p>
        </p:txBody>
      </p:sp>
      <p:sp>
        <p:nvSpPr>
          <p:cNvPr id="40" name="文本框 39"/>
          <p:cNvSpPr txBox="1"/>
          <p:nvPr/>
        </p:nvSpPr>
        <p:spPr>
          <a:xfrm>
            <a:off x="4964510" y="5446630"/>
            <a:ext cx="3252937" cy="360009"/>
          </a:xfrm>
          <a:prstGeom prst="rect">
            <a:avLst/>
          </a:prstGeom>
        </p:spPr>
        <p:txBody>
          <a:bodyPr vert="horz" lIns="68562" tIns="34281" rIns="68562" bIns="34281" rtlCol="0" anchor="ctr">
            <a:noAutofit/>
          </a:bodyPr>
          <a:lstStyle>
            <a:defPPr>
              <a:defRPr lang="zh-CN"/>
            </a:defPPr>
            <a:lvl1pPr>
              <a:lnSpc>
                <a:spcPct val="90000"/>
              </a:lnSpc>
              <a:spcBef>
                <a:spcPct val="0"/>
              </a:spcBef>
              <a:defRPr sz="2800">
                <a:latin typeface="微软雅黑" panose="020b0503020204020204" charset="-122"/>
                <a:ea typeface="微软雅黑" panose="020b0503020204020204" charset="-122"/>
                <a:cs typeface="+mj-cs"/>
              </a:defRPr>
            </a:lvl1pPr>
          </a:lstStyle>
          <a:p>
            <a:r>
              <a:rPr lang="zh-CN" altLang="en-US" sz="1800" b="1">
                <a:cs typeface="微软雅黑" panose="020b0503020204020204" charset="-122"/>
                <a:sym typeface="+mn-ea"/>
              </a:rPr>
              <a:t>十九届四中全会</a:t>
            </a:r>
            <a:endParaRPr lang="zh-CN" altLang="en-US" sz="1800" b="1">
              <a:solidFill>
                <a:schemeClr val="tx1"/>
              </a:solidFill>
              <a:latin typeface="+mn-ea"/>
              <a:ea typeface="+mn-ea"/>
              <a:cs typeface="黑体" panose="02010609060101010101" pitchFamily="2" charset="-122"/>
              <a:sym typeface="+mn-ea"/>
            </a:endParaRPr>
          </a:p>
        </p:txBody>
      </p:sp>
      <p:pic>
        <p:nvPicPr>
          <p:cNvPr id="8" name="图片 7"/>
          <p:cNvPicPr>
            <a:picLocks noChangeAspect="1"/>
          </p:cNvPicPr>
          <p:nvPr/>
        </p:nvPicPr>
        <p:blipFill>
          <a:blip r:embed="rId3"/>
          <a:stretch>
            <a:fillRect/>
          </a:stretch>
        </p:blipFill>
        <p:spPr>
          <a:xfrm>
            <a:off x="7485698" y="4018121"/>
            <a:ext cx="1581150" cy="1865948"/>
          </a:xfrm>
          <a:prstGeom prst="rect">
            <a:avLst/>
          </a:prstGeom>
          <a:effectLst>
            <a:outerShdw blurRad="50800" dist="203200" dir="13500000" algn="br" rotWithShape="0">
              <a:prstClr val="black">
                <a:alpha val="40000"/>
              </a:prstClr>
            </a:outerShdw>
          </a:effectLst>
        </p:spPr>
      </p:pic>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sld>
</file>

<file path=ppt/tags/tag1.xml><?xml version="1.0" encoding="utf-8"?>
<p:tagLst xmlns:p="http://schemas.openxmlformats.org/presentationml/2006/main">
  <p:tag name="KSO_WM_BEAUTIFY_FLAG" val="#wm#"/>
  <p:tag name="KSO_WM_DYNAMICNUM_SPEED" val="3"/>
  <p:tag name="KSO_WM_UNIT_DYNMNUM_DGM_ANIMTYPE" val="5"/>
  <p:tag name="KSO_WM_UNIT_DYNMNUM_TYPE" val="1"/>
  <p:tag name="KSO_WM_UNIT_INDEX" val="1597550004799_1_1"/>
</p:tagLst>
</file>

<file path=ppt/tags/tag2.xml><?xml version="1.0" encoding="utf-8"?>
<p:tagLst xmlns:p="http://schemas.openxmlformats.org/presentationml/2006/main">
  <p:tag name="KSO_WM_UNIT_PLACING_PICTURE_USER_VIEWPORT" val="{&quot;height&quot;:5437,&quot;width&quot;:8494}"/>
</p:tagLst>
</file>

<file path=ppt/tags/tag3.xml><?xml version="1.0" encoding="utf-8"?>
<p:tagLst xmlns:p="http://schemas.openxmlformats.org/presentationml/2006/main">
  <p:tag name="KSO_WM_UNIT_TABLE_BEAUTIFY" val="smartTable{401d38a7-2e25-42bd-a632-560093ff3598}"/>
  <p:tag name="TABLE_COLORIDX" val="l"/>
  <p:tag name="TABLE_EMPHASIZE_COLOR" val="6579300"/>
  <p:tag name="TABLE_ONEKEY_SKIN_IDX" val="0"/>
  <p:tag name="TABLE_RECT" val="223.25*129*671.8*150"/>
  <p:tag name="TABLE_SKINIDX" val="-1"/>
</p:tagLst>
</file>

<file path=ppt/tags/tag4.xml><?xml version="1.0" encoding="utf-8"?>
<p:tagLst xmlns:p="http://schemas.openxmlformats.org/presentationml/2006/main">
  <p:tag name="KSO_WM_TEMPLATE_CATEGORY" val="custom"/>
  <p:tag name="KSO_WM_TEMPLATE_INDEX" val="20202617"/>
</p:tagLst>
</file>

<file path=ppt/tags/tag5.xml><?xml version="1.0" encoding="utf-8"?>
<p:tagLst xmlns:p="http://schemas.openxmlformats.org/presentationml/2006/main">
  <p:tag name="KSO_WM_TEMPLATE_CATEGORY" val="custom"/>
  <p:tag name="KSO_WM_TEMPLATE_INDEX" val="20202617"/>
</p:tagLst>
</file>

<file path=ppt/tags/tag6.xml><?xml version="1.0" encoding="utf-8"?>
<p:tagLst xmlns:p="http://schemas.openxmlformats.org/presentationml/2006/main">
  <p:tag name="KSO_WM_UNIT_TABLE_BEAUTIFY" val="smartTable{81c8fdad-f98c-4838-93b4-2a65babd9c10}"/>
</p:tagLst>
</file>

<file path=ppt/tags/tag7.xml><?xml version="1.0" encoding="utf-8"?>
<p:tagLst xmlns:p="http://schemas.openxmlformats.org/presentationml/2006/main">
  <p:tag name="TIMING" val="|19.8|1.6|6.1|3.4|2.9|14.2|13.5|7.4|16|3.9|13.5|15.9|4.4|9"/>
</p:tagLst>
</file>

<file path=ppt/tags/tag8.xml><?xml version="1.0" encoding="utf-8"?>
<p:tagLst xmlns:p="http://schemas.openxmlformats.org/presentationml/2006/main">
  <p:tag name="TIMING" val="|9.1|7.5|39|11.3|3.6|7.5|5.3|6.5|11.8|9.1|42.4"/>
</p:tagLst>
</file>

<file path=ppt/tags/tag9.xml><?xml version="1.0" encoding="utf-8"?>
<p:tagLst xmlns:p="http://schemas.openxmlformats.org/presentationml/2006/main">
  <p:tag name="KSO_WM_UNIT_TABLE_BEAUTIFY" val="smartTable{81e2da1b-45c6-4a18-ab2e-295e6eff1070}"/>
</p:tagLst>
</file>

<file path=ppt/tags/tag10.xml><?xml version="1.0" encoding="utf-8"?>
<p:tagLst xmlns:p="http://schemas.openxmlformats.org/presentationml/2006/main">
  <p:tag name="KSO_WM_UNIT_PLACING_PICTURE_USER_VIEWPORT" val="{&quot;height&quot;:3135,&quot;width&quot;:2639}"/>
</p:tagLst>
</file>

<file path=ppt/tags/tag11.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20187994"/>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87994_3*n_h_h_i*1_2_1_3"/>
  <p:tag name="KSO_WM_UNIT_INDEX" val="1_2_1_3"/>
  <p:tag name="KSO_WM_UNIT_LAYERLEVEL" val="1_1_1_1"/>
  <p:tag name="KSO_WM_UNIT_TEXT_FILL_FORE_SCHEMECOLOR_INDEX" val="13"/>
  <p:tag name="KSO_WM_UNIT_TEXT_FILL_TYPE" val="1"/>
  <p:tag name="KSO_WM_UNIT_TYPE" val="n_h_h_i"/>
  <p:tag name="KSO_WM_UNIT_USESOURCEFORMAT_APPLY" val="1"/>
</p:tagLst>
</file>

<file path=ppt/tags/tag12.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20187994"/>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87994_3*n_h_h_i*1_2_2_3"/>
  <p:tag name="KSO_WM_UNIT_INDEX" val="1_2_2_3"/>
  <p:tag name="KSO_WM_UNIT_LAYERLEVEL" val="1_1_1_1"/>
  <p:tag name="KSO_WM_UNIT_TEXT_FILL_FORE_SCHEMECOLOR_INDEX" val="13"/>
  <p:tag name="KSO_WM_UNIT_TEXT_FILL_TYPE" val="1"/>
  <p:tag name="KSO_WM_UNIT_TYPE" val="n_h_h_i"/>
  <p:tag name="KSO_WM_UNIT_USESOURCEFORMAT_APPLY" val="1"/>
</p:tagLst>
</file>

<file path=ppt/tags/tag13.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20187994"/>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87994_3*n_h_h_i*1_2_4_3"/>
  <p:tag name="KSO_WM_UNIT_INDEX" val="1_2_4_3"/>
  <p:tag name="KSO_WM_UNIT_LAYERLEVEL" val="1_1_1_1"/>
  <p:tag name="KSO_WM_UNIT_TEXT_FILL_FORE_SCHEMECOLOR_INDEX" val="13"/>
  <p:tag name="KSO_WM_UNIT_TEXT_FILL_TYPE" val="1"/>
  <p:tag name="KSO_WM_UNIT_TYPE" val="n_h_h_i"/>
  <p:tag name="KSO_WM_UNIT_USESOURCEFORMAT_APPLY" val="1"/>
</p:tagLst>
</file>

<file path=ppt/tags/tag14.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20187994"/>
  <p:tag name="KSO_WM_UNIT_COLOR_SCHEME_PARENT_PAGE" val="0_5"/>
  <p:tag name="KSO_WM_UNIT_COLOR_SCHEME_SHAPE_ID" val="20"/>
  <p:tag name="KSO_WM_UNIT_COMPATIBLE" val="0"/>
  <p:tag name="KSO_WM_UNIT_DIAGRAM_ISNUMVISUAL" val="0"/>
  <p:tag name="KSO_WM_UNIT_DIAGRAM_ISREFERUNIT" val="0"/>
  <p:tag name="KSO_WM_UNIT_HIGHLIGHT" val="0"/>
  <p:tag name="KSO_WM_UNIT_ID" val="diagram20187994_3*n_h_h_f*1_2_1_1"/>
  <p:tag name="KSO_WM_UNIT_INDEX" val="1_2_1_1"/>
  <p:tag name="KSO_WM_UNIT_LAYERLEVEL" val="1_1_1_1"/>
  <p:tag name="KSO_WM_UNIT_NOCLEAR" val="0"/>
  <p:tag name="KSO_WM_UNIT_PRESET_TEXT" val="添加标题"/>
  <p:tag name="KSO_WM_UNIT_SUBTYPE" val="a"/>
  <p:tag name="KSO_WM_UNIT_TEXT_FILL_FORE_SCHEMECOLOR_INDEX" val="14"/>
  <p:tag name="KSO_WM_UNIT_TEXT_FILL_TYPE" val="1"/>
  <p:tag name="KSO_WM_UNIT_TYPE" val="n_h_h_f"/>
  <p:tag name="KSO_WM_UNIT_USESOURCEFORMAT_APPLY" val="1"/>
  <p:tag name="KSO_WM_UNIT_VALUE" val="7"/>
</p:tagLst>
</file>

<file path=ppt/tags/tag15.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20187994"/>
  <p:tag name="KSO_WM_UNIT_COLOR_SCHEME_PARENT_PAGE" val="0_5"/>
  <p:tag name="KSO_WM_UNIT_COLOR_SCHEME_SHAPE_ID" val="37"/>
  <p:tag name="KSO_WM_UNIT_COMPATIBLE" val="0"/>
  <p:tag name="KSO_WM_UNIT_DIAGRAM_ISNUMVISUAL" val="0"/>
  <p:tag name="KSO_WM_UNIT_DIAGRAM_ISREFERUNIT" val="0"/>
  <p:tag name="KSO_WM_UNIT_HIGHLIGHT" val="0"/>
  <p:tag name="KSO_WM_UNIT_ID" val="diagram20187994_3*n_h_h_f*1_2_2_1"/>
  <p:tag name="KSO_WM_UNIT_INDEX" val="1_2_2_1"/>
  <p:tag name="KSO_WM_UNIT_LAYERLEVEL" val="1_1_1_1"/>
  <p:tag name="KSO_WM_UNIT_NOCLEAR" val="0"/>
  <p:tag name="KSO_WM_UNIT_PRESET_TEXT" val="添加标题"/>
  <p:tag name="KSO_WM_UNIT_SUBTYPE" val="a"/>
  <p:tag name="KSO_WM_UNIT_TEXT_FILL_FORE_SCHEMECOLOR_INDEX" val="14"/>
  <p:tag name="KSO_WM_UNIT_TEXT_FILL_TYPE" val="1"/>
  <p:tag name="KSO_WM_UNIT_TYPE" val="n_h_h_f"/>
  <p:tag name="KSO_WM_UNIT_USESOURCEFORMAT_APPLY" val="1"/>
  <p:tag name="KSO_WM_UNIT_VALUE" val="7"/>
</p:tagLst>
</file>

<file path=ppt/tags/tag16.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20187994"/>
  <p:tag name="KSO_WM_UNIT_COLOR_SCHEME_PARENT_PAGE" val="0_5"/>
  <p:tag name="KSO_WM_UNIT_COLOR_SCHEME_SHAPE_ID" val="36"/>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87994_3*n_h_h_i*1_2_3_1"/>
  <p:tag name="KSO_WM_UNIT_INDEX" val="1_2_3_1"/>
  <p:tag name="KSO_WM_UNIT_LAYERLEVEL" val="1_1_1_1"/>
  <p:tag name="KSO_WM_UNIT_TEXT_FILL_FORE_SCHEMECOLOR_INDEX" val="14"/>
  <p:tag name="KSO_WM_UNIT_TEXT_FILL_TYPE" val="1"/>
  <p:tag name="KSO_WM_UNIT_TYPE" val="n_h_h_i"/>
  <p:tag name="KSO_WM_UNIT_USESOURCEFORMAT_APPLY" val="1"/>
</p:tagLst>
</file>

<file path=ppt/tags/tag17.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20187994"/>
  <p:tag name="KSO_WM_UNIT_COLOR_SCHEME_PARENT_PAGE" val="0_5"/>
  <p:tag name="KSO_WM_UNIT_COLOR_SCHEME_SHAPE_ID" val="38"/>
  <p:tag name="KSO_WM_UNIT_COMPATIBLE" val="0"/>
  <p:tag name="KSO_WM_UNIT_DIAGRAM_ISNUMVISUAL" val="0"/>
  <p:tag name="KSO_WM_UNIT_DIAGRAM_ISREFERUNIT" val="0"/>
  <p:tag name="KSO_WM_UNIT_HIGHLIGHT" val="0"/>
  <p:tag name="KSO_WM_UNIT_ID" val="diagram20187994_3*n_h_h_f*1_2_3_1"/>
  <p:tag name="KSO_WM_UNIT_INDEX" val="1_2_3_1"/>
  <p:tag name="KSO_WM_UNIT_LAYERLEVEL" val="1_1_1_1"/>
  <p:tag name="KSO_WM_UNIT_NOCLEAR" val="0"/>
  <p:tag name="KSO_WM_UNIT_PRESET_TEXT" val="添加标题"/>
  <p:tag name="KSO_WM_UNIT_SUBTYPE" val="a"/>
  <p:tag name="KSO_WM_UNIT_TEXT_FILL_FORE_SCHEMECOLOR_INDEX" val="14"/>
  <p:tag name="KSO_WM_UNIT_TEXT_FILL_TYPE" val="1"/>
  <p:tag name="KSO_WM_UNIT_TYPE" val="n_h_h_f"/>
  <p:tag name="KSO_WM_UNIT_USESOURCEFORMAT_APPLY" val="1"/>
  <p:tag name="KSO_WM_UNIT_VALUE" val="7"/>
</p:tagLst>
</file>

<file path=ppt/tags/tag18.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20187994"/>
  <p:tag name="KSO_WM_UNIT_COLOR_SCHEME_PARENT_PAGE" val="0_5"/>
  <p:tag name="KSO_WM_UNIT_COLOR_SCHEME_SHAPE_ID" val="40"/>
  <p:tag name="KSO_WM_UNIT_COMPATIBLE" val="0"/>
  <p:tag name="KSO_WM_UNIT_DIAGRAM_ISNUMVISUAL" val="0"/>
  <p:tag name="KSO_WM_UNIT_DIAGRAM_ISREFERUNIT" val="0"/>
  <p:tag name="KSO_WM_UNIT_FILL_FORE_SCHEMECOLOR_INDEX" val="9"/>
  <p:tag name="KSO_WM_UNIT_FILL_TYPE" val="1"/>
  <p:tag name="KSO_WM_UNIT_HIGHLIGHT" val="0"/>
  <p:tag name="KSO_WM_UNIT_ID" val="diagram20187994_3*n_h_h_i*1_2_4_1"/>
  <p:tag name="KSO_WM_UNIT_INDEX" val="1_2_4_1"/>
  <p:tag name="KSO_WM_UNIT_LAYERLEVEL" val="1_1_1_1"/>
  <p:tag name="KSO_WM_UNIT_TEXT_FILL_FORE_SCHEMECOLOR_INDEX" val="14"/>
  <p:tag name="KSO_WM_UNIT_TEXT_FILL_TYPE" val="1"/>
  <p:tag name="KSO_WM_UNIT_TYPE" val="n_h_h_i"/>
  <p:tag name="KSO_WM_UNIT_USESOURCEFORMAT_APPLY" val="1"/>
</p:tagLst>
</file>

<file path=ppt/tags/tag19.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20187994"/>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87994_3*n_h_h_i*1_2_3_3"/>
  <p:tag name="KSO_WM_UNIT_INDEX" val="1_2_3_3"/>
  <p:tag name="KSO_WM_UNIT_LAYERLEVEL" val="1_1_1_1"/>
  <p:tag name="KSO_WM_UNIT_TEXT_FILL_FORE_SCHEMECOLOR_INDEX" val="13"/>
  <p:tag name="KSO_WM_UNIT_TEXT_FILL_TYPE" val="1"/>
  <p:tag name="KSO_WM_UNIT_TYPE" val="n_h_h_i"/>
  <p:tag name="KSO_WM_UNIT_USESOURCEFORMAT_APPLY" val="1"/>
</p:tagLst>
</file>

<file path=ppt/tags/tag20.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20187994"/>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87994_3*n_i*1_1"/>
  <p:tag name="KSO_WM_UNIT_INDEX" val="1_1"/>
  <p:tag name="KSO_WM_UNIT_LAYERLEVEL" val="1_1"/>
  <p:tag name="KSO_WM_UNIT_TEXT_FILL_FORE_SCHEMECOLOR_INDEX" val="2"/>
  <p:tag name="KSO_WM_UNIT_TEXT_FILL_TYPE" val="1"/>
  <p:tag name="KSO_WM_UNIT_TYPE" val="n_i"/>
  <p:tag name="KSO_WM_UNIT_USESOURCEFORMAT_APPLY" val="1"/>
</p:tagLst>
</file>

<file path=ppt/tags/tag21.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20187994"/>
  <p:tag name="KSO_WM_UNIT_COLOR_SCHEME_PARENT_PAGE" val="0_5"/>
  <p:tag name="KSO_WM_UNIT_COLOR_SCHEME_SHAPE_ID" val="16"/>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20187994_4*n_h_h_i*1_2_2_1"/>
  <p:tag name="KSO_WM_UNIT_INDEX" val="1_2_2_1"/>
  <p:tag name="KSO_WM_UNIT_LAYERLEVEL" val="1_1_1_1"/>
  <p:tag name="KSO_WM_UNIT_TEXT_FILL_FORE_SCHEMECOLOR_INDEX" val="14"/>
  <p:tag name="KSO_WM_UNIT_TEXT_FILL_TYPE" val="1"/>
  <p:tag name="KSO_WM_UNIT_TYPE" val="n_h_h_i"/>
</p:tagLst>
</file>

<file path=ppt/tags/tag22.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20187994"/>
  <p:tag name="KSO_WM_UNIT_COLOR_SCHEME_PARENT_PAGE" val="0_5"/>
  <p:tag name="KSO_WM_UNIT_COLOR_SCHEME_SHAPE_ID" val="16"/>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87994_4*n_h_h_i*1_2_3_1"/>
  <p:tag name="KSO_WM_UNIT_INDEX" val="1_2_3_1"/>
  <p:tag name="KSO_WM_UNIT_LAYERLEVEL" val="1_1_1_1"/>
  <p:tag name="KSO_WM_UNIT_TEXT_FILL_FORE_SCHEMECOLOR_INDEX" val="14"/>
  <p:tag name="KSO_WM_UNIT_TEXT_FILL_TYPE" val="1"/>
  <p:tag name="KSO_WM_UNIT_TYPE" val="n_h_h_i"/>
</p:tagLst>
</file>

<file path=ppt/tags/tag23.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20187994"/>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87994_3*n_h_h_i*1_2_1_3"/>
  <p:tag name="KSO_WM_UNIT_INDEX" val="1_2_1_3"/>
  <p:tag name="KSO_WM_UNIT_LAYERLEVEL" val="1_1_1_1"/>
  <p:tag name="KSO_WM_UNIT_TEXT_FILL_FORE_SCHEMECOLOR_INDEX" val="13"/>
  <p:tag name="KSO_WM_UNIT_TEXT_FILL_TYPE" val="1"/>
  <p:tag name="KSO_WM_UNIT_TYPE" val="n_h_h_i"/>
  <p:tag name="KSO_WM_UNIT_USESOURCEFORMAT_APPLY" val="1"/>
</p:tagLst>
</file>

<file path=ppt/tags/tag24.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20187994"/>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87994_3*n_h_h_i*1_2_4_3"/>
  <p:tag name="KSO_WM_UNIT_INDEX" val="1_2_4_3"/>
  <p:tag name="KSO_WM_UNIT_LAYERLEVEL" val="1_1_1_1"/>
  <p:tag name="KSO_WM_UNIT_TEXT_FILL_FORE_SCHEMECOLOR_INDEX" val="13"/>
  <p:tag name="KSO_WM_UNIT_TEXT_FILL_TYPE" val="1"/>
  <p:tag name="KSO_WM_UNIT_TYPE" val="n_h_h_i"/>
  <p:tag name="KSO_WM_UNIT_USESOURCEFORMAT_APPLY" val="1"/>
</p:tagLst>
</file>

<file path=ppt/tags/tag25.xml><?xml version="1.0" encoding="utf-8"?>
<p:tagLst xmlns:p="http://schemas.openxmlformats.org/presentationml/2006/main">
  <p:tag name="KSO_WM_SLIDE_ITEM_CNT" val="4"/>
</p:tagLst>
</file>

<file path=ppt/tags/tag26.xml><?xml version="1.0" encoding="utf-8"?>
<p:tagLst xmlns:p="http://schemas.openxmlformats.org/presentationml/2006/main">
  <p:tag name="KSO_WM_UNIT_TABLE_BEAUTIFY" val="smartTable{fa76a0d4-e7e7-470f-8a10-31fa93087826}"/>
</p:tagLst>
</file>

<file path=ppt/tags/tag27.xml><?xml version="1.0" encoding="utf-8"?>
<p:tagLst xmlns:p="http://schemas.openxmlformats.org/presentationml/2006/main">
  <p:tag name="KSO_WM_UNIT_PLACING_PICTURE_USER_VIEWPORT" val="{&quot;height&quot;:6612,&quot;width&quot;:8340}"/>
</p:tagLst>
</file>

<file path=ppt/tags/tag28.xml><?xml version="1.0" encoding="utf-8"?>
<p:tagLst xmlns:p="http://schemas.openxmlformats.org/presentationml/2006/main">
  <p:tag name="KSO_WM_UNIT_TABLE_BEAUTIFY" val="smartTable{dd54cb74-2276-433a-8e49-bbb2b0f23125}"/>
  <p:tag name="TABLE_COLOR_RGB" val="0x000000*0xFFFFFF*0x44546A*0xE6E5E5*0xE29A9A*0xDFBBB3*0xA3CDCB*0x8BAC74*0x849BCA*0xD1CD95"/>
  <p:tag name="TABLE_COLORIDX" val="h"/>
  <p:tag name="TABLE_EMPHASIZE_COLOR" val="14850714"/>
  <p:tag name="TABLE_ONEKEY_SKIN_IDX" val="0"/>
  <p:tag name="TABLE_RECT" val="36*71.0091*888*352.4"/>
  <p:tag name="TABLE_SKINIDX" val="3"/>
</p:tagLst>
</file>

<file path=ppt/tags/tag29.xml><?xml version="1.0" encoding="utf-8"?>
<p:tagLst xmlns:p="http://schemas.openxmlformats.org/presentationml/2006/main">
  <p:tag name="KSO_WM_UNIT_TABLE_BEAUTIFY" val="smartTable{c5cd3834-45b6-4d46-a9d1-89d288bb8a6c}"/>
  <p:tag name="TABLE_COLOR_RGB" val="0x000000*0xFFFFFF*0x44546A*0xE6E5E5*0xE29A9A*0xDFBBB3*0xA3CDCB*0x8BAC74*0x849BCA*0xD1CD95"/>
  <p:tag name="TABLE_COLORIDX" val="h"/>
  <p:tag name="TABLE_EMPHASIZE_COLOR" val="14850714"/>
  <p:tag name="TABLE_SKINIDX" val="3"/>
</p:tagLst>
</file>

<file path=ppt/tags/tag30.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FILL_FORE_SCHEMECOLOR_INDEX" val="5"/>
  <p:tag name="KSO_WM_UNIT_FILL_TYPE" val="1"/>
  <p:tag name="KSO_WM_UNIT_HIGHLIGHT" val="0"/>
  <p:tag name="KSO_WM_UNIT_ID" val="diagram160845_3*n_h_a*1_1_1"/>
  <p:tag name="KSO_WM_UNIT_INDEX" val="1_1_1"/>
  <p:tag name="KSO_WM_UNIT_LAYERLEVEL" val="1_1_1"/>
  <p:tag name="KSO_WM_UNIT_PRESET_TEXT_INDEX" val="3"/>
  <p:tag name="KSO_WM_UNIT_PRESET_TEXT_LEN" val="5"/>
  <p:tag name="KSO_WM_UNIT_TYPE" val="n_h_a"/>
  <p:tag name="KSO_WM_UNIT_VALUE" val="30"/>
</p:tagLst>
</file>

<file path=ppt/tags/tag31.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FILL_FORE_SCHEMECOLOR_INDEX" val="5"/>
  <p:tag name="KSO_WM_UNIT_FILL_TYPE" val="1"/>
  <p:tag name="KSO_WM_UNIT_HIGHLIGHT" val="0"/>
  <p:tag name="KSO_WM_UNIT_ID" val="diagram160845_3*n_h_h_g*1_2_1_1"/>
  <p:tag name="KSO_WM_UNIT_INDEX" val="1_2_1_1"/>
  <p:tag name="KSO_WM_UNIT_LAYERLEVEL" val="1_1_1_1"/>
  <p:tag name="KSO_WM_UNIT_PRESET_TEXT_INDEX" val="3"/>
  <p:tag name="KSO_WM_UNIT_PRESET_TEXT_LEN" val="5"/>
  <p:tag name="KSO_WM_UNIT_RELATE_UNITID" val="diagram160845_3*n_h_h_f*1_2_1_1"/>
  <p:tag name="KSO_WM_UNIT_TYPE" val="n_h_h_g"/>
  <p:tag name="KSO_WM_UNIT_VALUE" val="16"/>
</p:tagLst>
</file>

<file path=ppt/tags/tag32.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FILL_FORE_SCHEMECOLOR_INDEX" val="5"/>
  <p:tag name="KSO_WM_UNIT_FILL_TYPE" val="1"/>
  <p:tag name="KSO_WM_UNIT_HIGHLIGHT" val="0"/>
  <p:tag name="KSO_WM_UNIT_ID" val="diagram160845_3*n_h_h_g*1_2_2_1"/>
  <p:tag name="KSO_WM_UNIT_INDEX" val="1_2_2_1"/>
  <p:tag name="KSO_WM_UNIT_LAYERLEVEL" val="1_1_1_1"/>
  <p:tag name="KSO_WM_UNIT_PRESET_TEXT_INDEX" val="3"/>
  <p:tag name="KSO_WM_UNIT_PRESET_TEXT_LEN" val="5"/>
  <p:tag name="KSO_WM_UNIT_RELATE_UNITID" val="diagram160845_3*n_h_h_f*1_2_2_1"/>
  <p:tag name="KSO_WM_UNIT_TYPE" val="n_h_h_g"/>
  <p:tag name="KSO_WM_UNIT_VALUE" val="16"/>
</p:tagLst>
</file>

<file path=ppt/tags/tag33.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FILL_FORE_SCHEMECOLOR_INDEX" val="5"/>
  <p:tag name="KSO_WM_UNIT_FILL_TYPE" val="1"/>
  <p:tag name="KSO_WM_UNIT_HIGHLIGHT" val="0"/>
  <p:tag name="KSO_WM_UNIT_ID" val="diagram160845_3*n_h_h_g*1_2_3_1"/>
  <p:tag name="KSO_WM_UNIT_INDEX" val="1_2_3_1"/>
  <p:tag name="KSO_WM_UNIT_LAYERLEVEL" val="1_1_1_1"/>
  <p:tag name="KSO_WM_UNIT_PRESET_TEXT_INDEX" val="3"/>
  <p:tag name="KSO_WM_UNIT_PRESET_TEXT_LEN" val="5"/>
  <p:tag name="KSO_WM_UNIT_RELATE_UNITID" val="diagram160845_3*n_h_h_f*1_2_3_1"/>
  <p:tag name="KSO_WM_UNIT_TYPE" val="n_h_h_g"/>
  <p:tag name="KSO_WM_UNIT_VALUE" val="16"/>
</p:tagLst>
</file>

<file path=ppt/tags/tag34.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845"/>
  <p:tag name="KSO_WM_UNIT_ID" val="diagram160845_3*n_i*1_1"/>
  <p:tag name="KSO_WM_UNIT_INDEX" val="1_1"/>
  <p:tag name="KSO_WM_UNIT_LAYERLEVEL" val="1_1"/>
  <p:tag name="KSO_WM_UNIT_LINE_FILL_TYPE" val="2"/>
  <p:tag name="KSO_WM_UNIT_LINE_FORE_SCHEMECOLOR_INDEX" val="13"/>
  <p:tag name="KSO_WM_UNIT_TYPE" val="n_i"/>
</p:tagLst>
</file>

<file path=ppt/tags/tag35.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845"/>
  <p:tag name="KSO_WM_UNIT_ID" val="diagram160845_3*n_i*1_2"/>
  <p:tag name="KSO_WM_UNIT_INDEX" val="1_2"/>
  <p:tag name="KSO_WM_UNIT_LAYERLEVEL" val="1_1"/>
  <p:tag name="KSO_WM_UNIT_LINE_FILL_TYPE" val="2"/>
  <p:tag name="KSO_WM_UNIT_LINE_FORE_SCHEMECOLOR_INDEX" val="13"/>
  <p:tag name="KSO_WM_UNIT_TYPE" val="n_i"/>
</p:tagLst>
</file>

<file path=ppt/tags/tag36.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845"/>
  <p:tag name="KSO_WM_UNIT_ID" val="diagram160845_3*n_i*1_3"/>
  <p:tag name="KSO_WM_UNIT_INDEX" val="1_3"/>
  <p:tag name="KSO_WM_UNIT_LAYERLEVEL" val="1_1"/>
  <p:tag name="KSO_WM_UNIT_LINE_FILL_TYPE" val="2"/>
  <p:tag name="KSO_WM_UNIT_LINE_FORE_SCHEMECOLOR_INDEX" val="13"/>
  <p:tag name="KSO_WM_UNIT_TYPE" val="n_i"/>
</p:tagLst>
</file>

<file path=ppt/tags/tag37.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HIGHLIGHT" val="0"/>
  <p:tag name="KSO_WM_UNIT_ID" val="diagram160845_3*n_h_h_f*1_2_3_1"/>
  <p:tag name="KSO_WM_UNIT_INDEX" val="1_2_3_1"/>
  <p:tag name="KSO_WM_UNIT_LAYERLEVEL" val="1_1_1_1"/>
  <p:tag name="KSO_WM_UNIT_PRESET_TEXT_INDEX" val="4"/>
  <p:tag name="KSO_WM_UNIT_PRESET_TEXT_LEN" val="57"/>
  <p:tag name="KSO_WM_UNIT_TEXT_FILL_FORE_SCHEMECOLOR_INDEX" val="13"/>
  <p:tag name="KSO_WM_UNIT_TEXT_FILL_TYPE" val="1"/>
  <p:tag name="KSO_WM_UNIT_TYPE" val="n_h_h_f"/>
  <p:tag name="KSO_WM_UNIT_VALUE" val="52"/>
</p:tagLst>
</file>

<file path=ppt/tags/tag38.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HIGHLIGHT" val="0"/>
  <p:tag name="KSO_WM_UNIT_ID" val="diagram160845_3*n_h_h_f*1_2_2_1"/>
  <p:tag name="KSO_WM_UNIT_INDEX" val="1_2_2_1"/>
  <p:tag name="KSO_WM_UNIT_LAYERLEVEL" val="1_1_1_1"/>
  <p:tag name="KSO_WM_UNIT_PRESET_TEXT_INDEX" val="4"/>
  <p:tag name="KSO_WM_UNIT_PRESET_TEXT_LEN" val="57"/>
  <p:tag name="KSO_WM_UNIT_TEXT_FILL_FORE_SCHEMECOLOR_INDEX" val="13"/>
  <p:tag name="KSO_WM_UNIT_TEXT_FILL_TYPE" val="1"/>
  <p:tag name="KSO_WM_UNIT_TYPE" val="n_h_h_f"/>
  <p:tag name="KSO_WM_UNIT_VALUE" val="52"/>
</p:tagLst>
</file>

<file path=ppt/tags/tag39.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HIGHLIGHT" val="0"/>
  <p:tag name="KSO_WM_UNIT_ID" val="diagram160845_3*n_h_h_f*1_2_1_1"/>
  <p:tag name="KSO_WM_UNIT_INDEX" val="1_2_1_1"/>
  <p:tag name="KSO_WM_UNIT_LAYERLEVEL" val="1_1_1_1"/>
  <p:tag name="KSO_WM_UNIT_PRESET_TEXT_INDEX" val="4"/>
  <p:tag name="KSO_WM_UNIT_PRESET_TEXT_LEN" val="57"/>
  <p:tag name="KSO_WM_UNIT_TEXT_FILL_FORE_SCHEMECOLOR_INDEX" val="13"/>
  <p:tag name="KSO_WM_UNIT_TEXT_FILL_TYPE" val="1"/>
  <p:tag name="KSO_WM_UNIT_TYPE" val="n_h_h_f"/>
  <p:tag name="KSO_WM_UNIT_VALUE" val="52"/>
</p:tagLst>
</file>

<file path=ppt/tags/tag4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COMPATIBLE" val="0"/>
  <p:tag name="KSO_WM_UNIT_FILL_FORE_SCHEMECOLOR_INDEX" val="5"/>
  <p:tag name="KSO_WM_UNIT_FILL_TYPE" val="1"/>
  <p:tag name="KSO_WM_UNIT_HIGHLIGHT" val="0"/>
  <p:tag name="KSO_WM_UNIT_ID" val="diagram689_1*m_h_a*1_1_1"/>
  <p:tag name="KSO_WM_UNIT_INDEX" val="1_1_1"/>
  <p:tag name="KSO_WM_UNIT_LAYERLEVEL" val="1_1_1"/>
  <p:tag name="KSO_WM_UNIT_PRESET_TEXT_INDEX" val="3"/>
  <p:tag name="KSO_WM_UNIT_PRESET_TEXT_LEN" val="5"/>
  <p:tag name="KSO_WM_UNIT_TEXT_FILL_FORE_SCHEMECOLOR_INDEX" val="2"/>
  <p:tag name="KSO_WM_UNIT_TEXT_FILL_TYPE" val="1"/>
  <p:tag name="KSO_WM_UNIT_TYPE" val="m_h_a"/>
  <p:tag name="KSO_WM_UNIT_VALUE" val="14"/>
</p:tagLst>
</file>

<file path=ppt/tags/tag4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ID" val="diagram689_1*m_i*1_1"/>
  <p:tag name="KSO_WM_UNIT_INDEX" val="1_1"/>
  <p:tag name="KSO_WM_UNIT_LAYERLEVEL" val="1_1"/>
  <p:tag name="KSO_WM_UNIT_TEXT_FILL_FORE_SCHEMECOLOR_INDEX" val="13"/>
  <p:tag name="KSO_WM_UNIT_TEXT_FILL_TYPE" val="1"/>
  <p:tag name="KSO_WM_UNIT_TYPE" val="m_i"/>
</p:tagLst>
</file>

<file path=ppt/tags/tag4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COMPATIBLE" val="0"/>
  <p:tag name="KSO_WM_UNIT_FILL_FORE_SCHEMECOLOR_INDEX" val="6"/>
  <p:tag name="KSO_WM_UNIT_FILL_TYPE" val="1"/>
  <p:tag name="KSO_WM_UNIT_HIGHLIGHT" val="0"/>
  <p:tag name="KSO_WM_UNIT_ID" val="diagram689_1*m_h_a*1_2_1"/>
  <p:tag name="KSO_WM_UNIT_INDEX" val="1_2_1"/>
  <p:tag name="KSO_WM_UNIT_LAYERLEVEL" val="1_1_1"/>
  <p:tag name="KSO_WM_UNIT_PRESET_TEXT_INDEX" val="3"/>
  <p:tag name="KSO_WM_UNIT_PRESET_TEXT_LEN" val="5"/>
  <p:tag name="KSO_WM_UNIT_TEXT_FILL_FORE_SCHEMECOLOR_INDEX" val="2"/>
  <p:tag name="KSO_WM_UNIT_TEXT_FILL_TYPE" val="1"/>
  <p:tag name="KSO_WM_UNIT_TYPE" val="m_h_a"/>
  <p:tag name="KSO_WM_UNIT_VALUE" val="14"/>
</p:tagLst>
</file>

<file path=ppt/tags/tag4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ID" val="diagram689_1*m_i*1_2"/>
  <p:tag name="KSO_WM_UNIT_INDEX" val="1_2"/>
  <p:tag name="KSO_WM_UNIT_LAYERLEVEL" val="1_1"/>
  <p:tag name="KSO_WM_UNIT_TEXT_FILL_FORE_SCHEMECOLOR_INDEX" val="13"/>
  <p:tag name="KSO_WM_UNIT_TEXT_FILL_TYPE" val="1"/>
  <p:tag name="KSO_WM_UNIT_TYPE" val="m_i"/>
</p:tagLst>
</file>

<file path=ppt/tags/tag4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COMPATIBLE" val="0"/>
  <p:tag name="KSO_WM_UNIT_FILL_FORE_SCHEMECOLOR_INDEX" val="7"/>
  <p:tag name="KSO_WM_UNIT_FILL_TYPE" val="1"/>
  <p:tag name="KSO_WM_UNIT_HIGHLIGHT" val="0"/>
  <p:tag name="KSO_WM_UNIT_ID" val="diagram689_1*m_h_a*1_3_1"/>
  <p:tag name="KSO_WM_UNIT_INDEX" val="1_3_1"/>
  <p:tag name="KSO_WM_UNIT_LAYERLEVEL" val="1_1_1"/>
  <p:tag name="KSO_WM_UNIT_PRESET_TEXT_INDEX" val="3"/>
  <p:tag name="KSO_WM_UNIT_PRESET_TEXT_LEN" val="5"/>
  <p:tag name="KSO_WM_UNIT_TEXT_FILL_FORE_SCHEMECOLOR_INDEX" val="2"/>
  <p:tag name="KSO_WM_UNIT_TEXT_FILL_TYPE" val="1"/>
  <p:tag name="KSO_WM_UNIT_TYPE" val="m_h_a"/>
  <p:tag name="KSO_WM_UNIT_VALUE" val="14"/>
</p:tagLst>
</file>

<file path=ppt/tags/tag4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ID" val="diagram689_1*m_i*1_3"/>
  <p:tag name="KSO_WM_UNIT_INDEX" val="1_3"/>
  <p:tag name="KSO_WM_UNIT_LAYERLEVEL" val="1_1"/>
  <p:tag name="KSO_WM_UNIT_TEXT_FILL_FORE_SCHEMECOLOR_INDEX" val="13"/>
  <p:tag name="KSO_WM_UNIT_TEXT_FILL_TYPE" val="1"/>
  <p:tag name="KSO_WM_UNIT_TYPE" val="m_i"/>
</p:tagLst>
</file>

<file path=ppt/tags/tag4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COMPATIBLE" val="0"/>
  <p:tag name="KSO_WM_UNIT_FILL_FORE_SCHEMECOLOR_INDEX" val="5"/>
  <p:tag name="KSO_WM_UNIT_FILL_TYPE" val="1"/>
  <p:tag name="KSO_WM_UNIT_HIGHLIGHT" val="0"/>
  <p:tag name="KSO_WM_UNIT_ID" val="diagram689_1*m_h_a*1_4_1"/>
  <p:tag name="KSO_WM_UNIT_INDEX" val="1_4_1"/>
  <p:tag name="KSO_WM_UNIT_LAYERLEVEL" val="1_1_1"/>
  <p:tag name="KSO_WM_UNIT_PRESET_TEXT_INDEX" val="3"/>
  <p:tag name="KSO_WM_UNIT_PRESET_TEXT_LEN" val="5"/>
  <p:tag name="KSO_WM_UNIT_TEXT_FILL_FORE_SCHEMECOLOR_INDEX" val="2"/>
  <p:tag name="KSO_WM_UNIT_TEXT_FILL_TYPE" val="1"/>
  <p:tag name="KSO_WM_UNIT_TYPE" val="m_h_a"/>
  <p:tag name="KSO_WM_UNIT_VALUE" val="14"/>
</p:tagLst>
</file>

<file path=ppt/tags/tag4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ID" val="diagram689_1*m_i*1_4"/>
  <p:tag name="KSO_WM_UNIT_INDEX" val="1_4"/>
  <p:tag name="KSO_WM_UNIT_LAYERLEVEL" val="1_1"/>
  <p:tag name="KSO_WM_UNIT_TEXT_FILL_FORE_SCHEMECOLOR_INDEX" val="13"/>
  <p:tag name="KSO_WM_UNIT_TEXT_FILL_TYPE" val="1"/>
  <p:tag name="KSO_WM_UNIT_TYPE" val="m_i"/>
</p:tagLst>
</file>

<file path=ppt/tags/tag4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COMPATIBLE" val="0"/>
  <p:tag name="KSO_WM_UNIT_FILL_FORE_SCHEMECOLOR_INDEX" val="6"/>
  <p:tag name="KSO_WM_UNIT_FILL_TYPE" val="1"/>
  <p:tag name="KSO_WM_UNIT_HIGHLIGHT" val="0"/>
  <p:tag name="KSO_WM_UNIT_ID" val="diagram689_1*m_h_a*1_5_1"/>
  <p:tag name="KSO_WM_UNIT_INDEX" val="1_5_1"/>
  <p:tag name="KSO_WM_UNIT_LAYERLEVEL" val="1_1_1"/>
  <p:tag name="KSO_WM_UNIT_PRESET_TEXT_INDEX" val="3"/>
  <p:tag name="KSO_WM_UNIT_PRESET_TEXT_LEN" val="5"/>
  <p:tag name="KSO_WM_UNIT_TEXT_FILL_FORE_SCHEMECOLOR_INDEX" val="2"/>
  <p:tag name="KSO_WM_UNIT_TEXT_FILL_TYPE" val="1"/>
  <p:tag name="KSO_WM_UNIT_TYPE" val="m_h_a"/>
  <p:tag name="KSO_WM_UNIT_VALUE" val="14"/>
</p:tagLst>
</file>

<file path=ppt/tags/tag4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ID" val="diagram689_1*m_i*1_5"/>
  <p:tag name="KSO_WM_UNIT_INDEX" val="1_5"/>
  <p:tag name="KSO_WM_UNIT_LAYERLEVEL" val="1_1"/>
  <p:tag name="KSO_WM_UNIT_TEXT_FILL_FORE_SCHEMECOLOR_INDEX" val="13"/>
  <p:tag name="KSO_WM_UNIT_TEXT_FILL_TYPE" val="1"/>
  <p:tag name="KSO_WM_UNIT_TYPE" val="m_i"/>
</p:tagLst>
</file>

<file path=ppt/tags/tag5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COMPATIBLE" val="0"/>
  <p:tag name="KSO_WM_UNIT_FILL_FORE_SCHEMECOLOR_INDEX" val="7"/>
  <p:tag name="KSO_WM_UNIT_FILL_TYPE" val="1"/>
  <p:tag name="KSO_WM_UNIT_HIGHLIGHT" val="0"/>
  <p:tag name="KSO_WM_UNIT_ID" val="diagram689_1*m_h_a*1_6_1"/>
  <p:tag name="KSO_WM_UNIT_INDEX" val="1_6_1"/>
  <p:tag name="KSO_WM_UNIT_LAYERLEVEL" val="1_1_1"/>
  <p:tag name="KSO_WM_UNIT_PRESET_TEXT_INDEX" val="3"/>
  <p:tag name="KSO_WM_UNIT_PRESET_TEXT_LEN" val="5"/>
  <p:tag name="KSO_WM_UNIT_TEXT_FILL_FORE_SCHEMECOLOR_INDEX" val="2"/>
  <p:tag name="KSO_WM_UNIT_TEXT_FILL_TYPE" val="1"/>
  <p:tag name="KSO_WM_UNIT_TYPE" val="m_h_a"/>
  <p:tag name="KSO_WM_UNIT_VALUE" val="14"/>
</p:tagLst>
</file>

<file path=ppt/tags/tag5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COMPATIBLE" val="0"/>
  <p:tag name="KSO_WM_UNIT_HIGHLIGHT" val="0"/>
  <p:tag name="KSO_WM_UNIT_ID" val="diagram689_1*m_h_f*1_1_1"/>
  <p:tag name="KSO_WM_UNIT_INDEX" val="1_1_1"/>
  <p:tag name="KSO_WM_UNIT_LAYERLEVEL" val="1_1_1"/>
  <p:tag name="KSO_WM_UNIT_PRESET_TEXT_INDEX" val="4"/>
  <p:tag name="KSO_WM_UNIT_PRESET_TEXT_LEN" val="51"/>
  <p:tag name="KSO_WM_UNIT_TEXT_FILL_FORE_SCHEMECOLOR_INDEX" val="13"/>
  <p:tag name="KSO_WM_UNIT_TEXT_FILL_TYPE" val="1"/>
  <p:tag name="KSO_WM_UNIT_TYPE" val="m_h_f"/>
  <p:tag name="KSO_WM_UNIT_VALUE" val="24"/>
</p:tagLst>
</file>

<file path=ppt/tags/tag5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COMPATIBLE" val="0"/>
  <p:tag name="KSO_WM_UNIT_HIGHLIGHT" val="0"/>
  <p:tag name="KSO_WM_UNIT_ID" val="diagram689_1*m_h_f*1_3_1"/>
  <p:tag name="KSO_WM_UNIT_INDEX" val="1_3_1"/>
  <p:tag name="KSO_WM_UNIT_LAYERLEVEL" val="1_1_1"/>
  <p:tag name="KSO_WM_UNIT_PRESET_TEXT_INDEX" val="4"/>
  <p:tag name="KSO_WM_UNIT_PRESET_TEXT_LEN" val="51"/>
  <p:tag name="KSO_WM_UNIT_TEXT_FILL_FORE_SCHEMECOLOR_INDEX" val="13"/>
  <p:tag name="KSO_WM_UNIT_TEXT_FILL_TYPE" val="1"/>
  <p:tag name="KSO_WM_UNIT_TYPE" val="m_h_f"/>
  <p:tag name="KSO_WM_UNIT_VALUE" val="24"/>
</p:tagLst>
</file>

<file path=ppt/tags/tag5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COMPATIBLE" val="0"/>
  <p:tag name="KSO_WM_UNIT_HIGHLIGHT" val="0"/>
  <p:tag name="KSO_WM_UNIT_ID" val="diagram689_1*m_h_f*1_5_1"/>
  <p:tag name="KSO_WM_UNIT_INDEX" val="1_5_1"/>
  <p:tag name="KSO_WM_UNIT_LAYERLEVEL" val="1_1_1"/>
  <p:tag name="KSO_WM_UNIT_PRESET_TEXT_INDEX" val="4"/>
  <p:tag name="KSO_WM_UNIT_PRESET_TEXT_LEN" val="51"/>
  <p:tag name="KSO_WM_UNIT_TEXT_FILL_FORE_SCHEMECOLOR_INDEX" val="13"/>
  <p:tag name="KSO_WM_UNIT_TEXT_FILL_TYPE" val="1"/>
  <p:tag name="KSO_WM_UNIT_TYPE" val="m_h_f"/>
  <p:tag name="KSO_WM_UNIT_VALUE" val="24"/>
</p:tagLst>
</file>

<file path=ppt/tags/tag5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COMPATIBLE" val="0"/>
  <p:tag name="KSO_WM_UNIT_HIGHLIGHT" val="0"/>
  <p:tag name="KSO_WM_UNIT_ID" val="diagram689_1*m_h_f*1_2_1"/>
  <p:tag name="KSO_WM_UNIT_INDEX" val="1_2_1"/>
  <p:tag name="KSO_WM_UNIT_LAYERLEVEL" val="1_1_1"/>
  <p:tag name="KSO_WM_UNIT_PRESET_TEXT_INDEX" val="4"/>
  <p:tag name="KSO_WM_UNIT_PRESET_TEXT_LEN" val="51"/>
  <p:tag name="KSO_WM_UNIT_TEXT_FILL_FORE_SCHEMECOLOR_INDEX" val="13"/>
  <p:tag name="KSO_WM_UNIT_TEXT_FILL_TYPE" val="1"/>
  <p:tag name="KSO_WM_UNIT_TYPE" val="m_h_f"/>
  <p:tag name="KSO_WM_UNIT_VALUE" val="24"/>
</p:tagLst>
</file>

<file path=ppt/tags/tag5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COMPATIBLE" val="0"/>
  <p:tag name="KSO_WM_UNIT_HIGHLIGHT" val="0"/>
  <p:tag name="KSO_WM_UNIT_ID" val="diagram689_1*m_h_f*1_4_1"/>
  <p:tag name="KSO_WM_UNIT_INDEX" val="1_4_1"/>
  <p:tag name="KSO_WM_UNIT_LAYERLEVEL" val="1_1_1"/>
  <p:tag name="KSO_WM_UNIT_PRESET_TEXT_INDEX" val="4"/>
  <p:tag name="KSO_WM_UNIT_PRESET_TEXT_LEN" val="51"/>
  <p:tag name="KSO_WM_UNIT_TEXT_FILL_FORE_SCHEMECOLOR_INDEX" val="13"/>
  <p:tag name="KSO_WM_UNIT_TEXT_FILL_TYPE" val="1"/>
  <p:tag name="KSO_WM_UNIT_TYPE" val="m_h_f"/>
  <p:tag name="KSO_WM_UNIT_VALUE" val="24"/>
</p:tagLst>
</file>

<file path=ppt/tags/tag5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89"/>
  <p:tag name="KSO_WM_UNIT_CLEAR" val="1"/>
  <p:tag name="KSO_WM_UNIT_COMPATIBLE" val="0"/>
  <p:tag name="KSO_WM_UNIT_HIGHLIGHT" val="0"/>
  <p:tag name="KSO_WM_UNIT_ID" val="diagram689_1*m_h_f*1_6_1"/>
  <p:tag name="KSO_WM_UNIT_INDEX" val="1_6_1"/>
  <p:tag name="KSO_WM_UNIT_LAYERLEVEL" val="1_1_1"/>
  <p:tag name="KSO_WM_UNIT_PRESET_TEXT_INDEX" val="4"/>
  <p:tag name="KSO_WM_UNIT_PRESET_TEXT_LEN" val="51"/>
  <p:tag name="KSO_WM_UNIT_TEXT_FILL_FORE_SCHEMECOLOR_INDEX" val="13"/>
  <p:tag name="KSO_WM_UNIT_TEXT_FILL_TYPE" val="1"/>
  <p:tag name="KSO_WM_UNIT_TYPE" val="m_h_f"/>
  <p:tag name="KSO_WM_UNIT_VALUE" val="24"/>
</p:tagLst>
</file>

<file path=ppt/tags/tag5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99368_3*m_h_z*1_2_1"/>
  <p:tag name="KSO_WM_UNIT_INDEX" val="1_2_1"/>
  <p:tag name="KSO_WM_UNIT_LAYERLEVEL" val="1_1_1"/>
  <p:tag name="KSO_WM_UNIT_TEXT_FILL_FORE_SCHEMECOLOR_INDEX" val="13"/>
  <p:tag name="KSO_WM_UNIT_TEXT_FILL_TYPE" val="1"/>
  <p:tag name="KSO_WM_UNIT_TYPE" val="m_h_z"/>
</p:tagLst>
</file>

<file path=ppt/tags/tag5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99368_3*m_h_z*1_2_2"/>
  <p:tag name="KSO_WM_UNIT_INDEX" val="1_2_2"/>
  <p:tag name="KSO_WM_UNIT_LAYERLEVEL" val="1_1_1"/>
  <p:tag name="KSO_WM_UNIT_TEXT_FILL_FORE_SCHEMECOLOR_INDEX" val="13"/>
  <p:tag name="KSO_WM_UNIT_TEXT_FILL_TYPE" val="1"/>
  <p:tag name="KSO_WM_UNIT_TYPE" val="m_h_z"/>
</p:tagLst>
</file>

<file path=ppt/tags/tag5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99368_3*m_h_z*1_2_3"/>
  <p:tag name="KSO_WM_UNIT_INDEX" val="1_2_3"/>
  <p:tag name="KSO_WM_UNIT_LAYERLEVEL" val="1_1_1"/>
  <p:tag name="KSO_WM_UNIT_TEXT_FILL_FORE_SCHEMECOLOR_INDEX" val="13"/>
  <p:tag name="KSO_WM_UNIT_TEXT_FILL_TYPE" val="1"/>
  <p:tag name="KSO_WM_UNIT_TYPE" val="m_h_z"/>
</p:tagLst>
</file>

<file path=ppt/tags/tag6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99368_3*m_h_z*1_2_4"/>
  <p:tag name="KSO_WM_UNIT_INDEX" val="1_2_4"/>
  <p:tag name="KSO_WM_UNIT_LAYERLEVEL" val="1_1_1"/>
  <p:tag name="KSO_WM_UNIT_TEXT_FILL_FORE_SCHEMECOLOR_INDEX" val="13"/>
  <p:tag name="KSO_WM_UNIT_TEXT_FILL_TYPE" val="1"/>
  <p:tag name="KSO_WM_UNIT_TYPE" val="m_h_z"/>
</p:tagLst>
</file>

<file path=ppt/tags/tag6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99368_3*m_h_z*1_3_1"/>
  <p:tag name="KSO_WM_UNIT_INDEX" val="1_3_1"/>
  <p:tag name="KSO_WM_UNIT_LAYERLEVEL" val="1_1_1"/>
  <p:tag name="KSO_WM_UNIT_TEXT_FILL_FORE_SCHEMECOLOR_INDEX" val="13"/>
  <p:tag name="KSO_WM_UNIT_TEXT_FILL_TYPE" val="1"/>
  <p:tag name="KSO_WM_UNIT_TYPE" val="m_h_z"/>
</p:tagLst>
</file>

<file path=ppt/tags/tag6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99368_3*m_h_z*1_3_2"/>
  <p:tag name="KSO_WM_UNIT_INDEX" val="1_3_2"/>
  <p:tag name="KSO_WM_UNIT_LAYERLEVEL" val="1_1_1"/>
  <p:tag name="KSO_WM_UNIT_TEXT_FILL_FORE_SCHEMECOLOR_INDEX" val="13"/>
  <p:tag name="KSO_WM_UNIT_TEXT_FILL_TYPE" val="1"/>
  <p:tag name="KSO_WM_UNIT_TYPE" val="m_h_z"/>
</p:tagLst>
</file>

<file path=ppt/tags/tag6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99368_3*m_h_z*1_3_3"/>
  <p:tag name="KSO_WM_UNIT_INDEX" val="1_3_3"/>
  <p:tag name="KSO_WM_UNIT_LAYERLEVEL" val="1_1_1"/>
  <p:tag name="KSO_WM_UNIT_TEXT_FILL_FORE_SCHEMECOLOR_INDEX" val="13"/>
  <p:tag name="KSO_WM_UNIT_TEXT_FILL_TYPE" val="1"/>
  <p:tag name="KSO_WM_UNIT_TYPE" val="m_h_z"/>
</p:tagLst>
</file>

<file path=ppt/tags/tag6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99368_3*m_h_z*1_3_4"/>
  <p:tag name="KSO_WM_UNIT_INDEX" val="1_3_4"/>
  <p:tag name="KSO_WM_UNIT_LAYERLEVEL" val="1_1_1"/>
  <p:tag name="KSO_WM_UNIT_TEXT_FILL_FORE_SCHEMECOLOR_INDEX" val="13"/>
  <p:tag name="KSO_WM_UNIT_TEXT_FILL_TYPE" val="1"/>
  <p:tag name="KSO_WM_UNIT_TYPE" val="m_h_z"/>
</p:tagLst>
</file>

<file path=ppt/tags/tag6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99368_3*m_h_z*1_4_1"/>
  <p:tag name="KSO_WM_UNIT_INDEX" val="1_4_1"/>
  <p:tag name="KSO_WM_UNIT_LAYERLEVEL" val="1_1_1"/>
  <p:tag name="KSO_WM_UNIT_TEXT_FILL_FORE_SCHEMECOLOR_INDEX" val="13"/>
  <p:tag name="KSO_WM_UNIT_TEXT_FILL_TYPE" val="1"/>
  <p:tag name="KSO_WM_UNIT_TYPE" val="m_h_z"/>
</p:tagLst>
</file>

<file path=ppt/tags/tag6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99368_3*m_h_z*1_4_2"/>
  <p:tag name="KSO_WM_UNIT_INDEX" val="1_4_2"/>
  <p:tag name="KSO_WM_UNIT_LAYERLEVEL" val="1_1_1"/>
  <p:tag name="KSO_WM_UNIT_TEXT_FILL_FORE_SCHEMECOLOR_INDEX" val="13"/>
  <p:tag name="KSO_WM_UNIT_TEXT_FILL_TYPE" val="1"/>
  <p:tag name="KSO_WM_UNIT_TYPE" val="m_h_z"/>
</p:tagLst>
</file>

<file path=ppt/tags/tag6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99368_3*m_h_z*1_4_3"/>
  <p:tag name="KSO_WM_UNIT_INDEX" val="1_4_3"/>
  <p:tag name="KSO_WM_UNIT_LAYERLEVEL" val="1_1_1"/>
  <p:tag name="KSO_WM_UNIT_TEXT_FILL_FORE_SCHEMECOLOR_INDEX" val="13"/>
  <p:tag name="KSO_WM_UNIT_TEXT_FILL_TYPE" val="1"/>
  <p:tag name="KSO_WM_UNIT_TYPE" val="m_h_z"/>
</p:tagLst>
</file>

<file path=ppt/tags/tag6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99368_3*m_h_z*1_4_4"/>
  <p:tag name="KSO_WM_UNIT_INDEX" val="1_4_4"/>
  <p:tag name="KSO_WM_UNIT_LAYERLEVEL" val="1_1_1"/>
  <p:tag name="KSO_WM_UNIT_TEXT_FILL_FORE_SCHEMECOLOR_INDEX" val="13"/>
  <p:tag name="KSO_WM_UNIT_TEXT_FILL_TYPE" val="1"/>
  <p:tag name="KSO_WM_UNIT_TYPE" val="m_h_z"/>
</p:tagLst>
</file>

<file path=ppt/tags/tag6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HIGHLIGHT" val="0"/>
  <p:tag name="KSO_WM_UNIT_ID" val="diagram20199368_3*m_h_a*1_1_1"/>
  <p:tag name="KSO_WM_UNIT_INDEX" val="1_1_1"/>
  <p:tag name="KSO_WM_UNIT_ISCONTENTSTITLE" val="0"/>
  <p:tag name="KSO_WM_UNIT_ISNUMDGMTITLE" val="0"/>
  <p:tag name="KSO_WM_UNIT_LAYERLEVEL" val="1_1_1"/>
  <p:tag name="KSO_WM_UNIT_NOCLEAR" val="0"/>
  <p:tag name="KSO_WM_UNIT_PRESET_TEXT" val="添加标题"/>
  <p:tag name="KSO_WM_UNIT_TEXT_FILL_FORE_SCHEMECOLOR_INDEX" val="13"/>
  <p:tag name="KSO_WM_UNIT_TEXT_FILL_TYPE" val="1"/>
  <p:tag name="KSO_WM_UNIT_TYPE" val="m_h_a"/>
  <p:tag name="KSO_WM_UNIT_VALUE" val="8"/>
</p:tagLst>
</file>

<file path=ppt/tags/tag7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99368_3*m_h_i*1_1_1"/>
  <p:tag name="KSO_WM_UNIT_INDEX" val="1_1_1"/>
  <p:tag name="KSO_WM_UNIT_LAYERLEVEL" val="1_1_1"/>
  <p:tag name="KSO_WM_UNIT_TEXT_FILL_FORE_SCHEMECOLOR_INDEX" val="2"/>
  <p:tag name="KSO_WM_UNIT_TEXT_FILL_TYPE" val="1"/>
  <p:tag name="KSO_WM_UNIT_TYPE" val="m_h_i"/>
</p:tagLst>
</file>

<file path=ppt/tags/tag7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199368_3*m_h_i*1_1_2"/>
  <p:tag name="KSO_WM_UNIT_INDEX" val="1_1_2"/>
  <p:tag name="KSO_WM_UNIT_LAYERLEVEL" val="1_1_1"/>
  <p:tag name="KSO_WM_UNIT_TEXT_FILL_FORE_SCHEMECOLOR_INDEX" val="14"/>
  <p:tag name="KSO_WM_UNIT_TEXT_FILL_TYPE" val="1"/>
  <p:tag name="KSO_WM_UNIT_TYPE" val="m_h_i"/>
</p:tagLst>
</file>

<file path=ppt/tags/tag7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HIGHLIGHT" val="0"/>
  <p:tag name="KSO_WM_UNIT_ID" val="diagram20199368_3*m_h_i*1_1_3"/>
  <p:tag name="KSO_WM_UNIT_INDEX" val="1_1_3"/>
  <p:tag name="KSO_WM_UNIT_LAYERLEVEL" val="1_1_1"/>
  <p:tag name="KSO_WM_UNIT_LINE_FILL_TYPE" val="2"/>
  <p:tag name="KSO_WM_UNIT_LINE_FORE_SCHEMECOLOR_INDEX" val="6"/>
  <p:tag name="KSO_WM_UNIT_TYPE" val="m_h_i"/>
</p:tagLst>
</file>

<file path=ppt/tags/tag7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HIGHLIGHT" val="0"/>
  <p:tag name="KSO_WM_UNIT_ID" val="diagram20199368_3*m_h_a*1_2_1"/>
  <p:tag name="KSO_WM_UNIT_INDEX" val="1_2_1"/>
  <p:tag name="KSO_WM_UNIT_ISCONTENTSTITLE" val="0"/>
  <p:tag name="KSO_WM_UNIT_ISNUMDGMTITLE" val="0"/>
  <p:tag name="KSO_WM_UNIT_LAYERLEVEL" val="1_1_1"/>
  <p:tag name="KSO_WM_UNIT_NOCLEAR" val="0"/>
  <p:tag name="KSO_WM_UNIT_PRESET_TEXT" val="添加标题"/>
  <p:tag name="KSO_WM_UNIT_TEXT_FILL_FORE_SCHEMECOLOR_INDEX" val="13"/>
  <p:tag name="KSO_WM_UNIT_TEXT_FILL_TYPE" val="1"/>
  <p:tag name="KSO_WM_UNIT_TYPE" val="m_h_a"/>
  <p:tag name="KSO_WM_UNIT_VALUE" val="8"/>
</p:tagLst>
</file>

<file path=ppt/tags/tag7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99368_3*m_h_i*1_2_1"/>
  <p:tag name="KSO_WM_UNIT_INDEX" val="1_2_1"/>
  <p:tag name="KSO_WM_UNIT_LAYERLEVEL" val="1_1_1"/>
  <p:tag name="KSO_WM_UNIT_TEXT_FILL_FORE_SCHEMECOLOR_INDEX" val="2"/>
  <p:tag name="KSO_WM_UNIT_TEXT_FILL_TYPE" val="1"/>
  <p:tag name="KSO_WM_UNIT_TYPE" val="m_h_i"/>
</p:tagLst>
</file>

<file path=ppt/tags/tag7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20199368_3*m_h_i*1_2_2"/>
  <p:tag name="KSO_WM_UNIT_INDEX" val="1_2_2"/>
  <p:tag name="KSO_WM_UNIT_LAYERLEVEL" val="1_1_1"/>
  <p:tag name="KSO_WM_UNIT_TEXT_FILL_FORE_SCHEMECOLOR_INDEX" val="14"/>
  <p:tag name="KSO_WM_UNIT_TEXT_FILL_TYPE" val="1"/>
  <p:tag name="KSO_WM_UNIT_TYPE" val="m_h_i"/>
</p:tagLst>
</file>

<file path=ppt/tags/tag7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HIGHLIGHT" val="0"/>
  <p:tag name="KSO_WM_UNIT_ID" val="diagram20199368_3*m_h_i*1_2_3"/>
  <p:tag name="KSO_WM_UNIT_INDEX" val="1_2_3"/>
  <p:tag name="KSO_WM_UNIT_LAYERLEVEL" val="1_1_1"/>
  <p:tag name="KSO_WM_UNIT_LINE_FILL_TYPE" val="2"/>
  <p:tag name="KSO_WM_UNIT_LINE_FORE_SCHEMECOLOR_INDEX" val="7"/>
  <p:tag name="KSO_WM_UNIT_TYPE" val="m_h_i"/>
</p:tagLst>
</file>

<file path=ppt/tags/tag7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HIGHLIGHT" val="0"/>
  <p:tag name="KSO_WM_UNIT_ID" val="diagram20199368_3*m_h_a*1_3_1"/>
  <p:tag name="KSO_WM_UNIT_INDEX" val="1_3_1"/>
  <p:tag name="KSO_WM_UNIT_ISCONTENTSTITLE" val="0"/>
  <p:tag name="KSO_WM_UNIT_ISNUMDGMTITLE" val="0"/>
  <p:tag name="KSO_WM_UNIT_LAYERLEVEL" val="1_1_1"/>
  <p:tag name="KSO_WM_UNIT_NOCLEAR" val="0"/>
  <p:tag name="KSO_WM_UNIT_PRESET_TEXT" val="添加标题"/>
  <p:tag name="KSO_WM_UNIT_TEXT_FILL_FORE_SCHEMECOLOR_INDEX" val="13"/>
  <p:tag name="KSO_WM_UNIT_TEXT_FILL_TYPE" val="1"/>
  <p:tag name="KSO_WM_UNIT_TYPE" val="m_h_a"/>
  <p:tag name="KSO_WM_UNIT_VALUE" val="8"/>
</p:tagLst>
</file>

<file path=ppt/tags/tag7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99368_3*m_h_i*1_3_1"/>
  <p:tag name="KSO_WM_UNIT_INDEX" val="1_3_1"/>
  <p:tag name="KSO_WM_UNIT_LAYERLEVEL" val="1_1_1"/>
  <p:tag name="KSO_WM_UNIT_TEXT_FILL_FORE_SCHEMECOLOR_INDEX" val="2"/>
  <p:tag name="KSO_WM_UNIT_TEXT_FILL_TYPE" val="1"/>
  <p:tag name="KSO_WM_UNIT_TYPE" val="m_h_i"/>
</p:tagLst>
</file>

<file path=ppt/tags/tag7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9"/>
  <p:tag name="KSO_WM_UNIT_FILL_TYPE" val="1"/>
  <p:tag name="KSO_WM_UNIT_HIGHLIGHT" val="0"/>
  <p:tag name="KSO_WM_UNIT_ID" val="diagram20199368_3*m_h_i*1_3_2"/>
  <p:tag name="KSO_WM_UNIT_INDEX" val="1_3_2"/>
  <p:tag name="KSO_WM_UNIT_LAYERLEVEL" val="1_1_1"/>
  <p:tag name="KSO_WM_UNIT_TEXT_FILL_FORE_SCHEMECOLOR_INDEX" val="14"/>
  <p:tag name="KSO_WM_UNIT_TEXT_FILL_TYPE" val="1"/>
  <p:tag name="KSO_WM_UNIT_TYPE" val="m_h_i"/>
</p:tagLst>
</file>

<file path=ppt/tags/tag8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HIGHLIGHT" val="0"/>
  <p:tag name="KSO_WM_UNIT_ID" val="diagram20199368_3*m_h_i*1_3_3"/>
  <p:tag name="KSO_WM_UNIT_INDEX" val="1_3_3"/>
  <p:tag name="KSO_WM_UNIT_LAYERLEVEL" val="1_1_1"/>
  <p:tag name="KSO_WM_UNIT_LINE_FILL_TYPE" val="2"/>
  <p:tag name="KSO_WM_UNIT_LINE_FORE_SCHEMECOLOR_INDEX" val="9"/>
  <p:tag name="KSO_WM_UNIT_TYPE" val="m_h_i"/>
</p:tagLst>
</file>

<file path=ppt/tags/tag8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HIGHLIGHT" val="0"/>
  <p:tag name="KSO_WM_UNIT_ID" val="diagram20199368_3*m_h_a*1_4_1"/>
  <p:tag name="KSO_WM_UNIT_INDEX" val="1_4_1"/>
  <p:tag name="KSO_WM_UNIT_ISCONTENTSTITLE" val="0"/>
  <p:tag name="KSO_WM_UNIT_ISNUMDGMTITLE" val="0"/>
  <p:tag name="KSO_WM_UNIT_LAYERLEVEL" val="1_1_1"/>
  <p:tag name="KSO_WM_UNIT_NOCLEAR" val="0"/>
  <p:tag name="KSO_WM_UNIT_PRESET_TEXT" val="添加标题"/>
  <p:tag name="KSO_WM_UNIT_TEXT_FILL_FORE_SCHEMECOLOR_INDEX" val="13"/>
  <p:tag name="KSO_WM_UNIT_TEXT_FILL_TYPE" val="1"/>
  <p:tag name="KSO_WM_UNIT_TYPE" val="m_h_a"/>
  <p:tag name="KSO_WM_UNIT_VALUE" val="8"/>
</p:tagLst>
</file>

<file path=ppt/tags/tag8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99368_3*m_h_i*1_4_1"/>
  <p:tag name="KSO_WM_UNIT_INDEX" val="1_4_1"/>
  <p:tag name="KSO_WM_UNIT_LAYERLEVEL" val="1_1_1"/>
  <p:tag name="KSO_WM_UNIT_TEXT_FILL_FORE_SCHEMECOLOR_INDEX" val="2"/>
  <p:tag name="KSO_WM_UNIT_TEXT_FILL_TYPE" val="1"/>
  <p:tag name="KSO_WM_UNIT_TYPE" val="m_h_i"/>
</p:tagLst>
</file>

<file path=ppt/tags/tag8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HIGHLIGHT" val="0"/>
  <p:tag name="KSO_WM_UNIT_ID" val="diagram20199368_3*m_h_i*1_4_3"/>
  <p:tag name="KSO_WM_UNIT_INDEX" val="1_4_3"/>
  <p:tag name="KSO_WM_UNIT_LAYERLEVEL" val="1_1_1"/>
  <p:tag name="KSO_WM_UNIT_LINE_FILL_TYPE" val="2"/>
  <p:tag name="KSO_WM_UNIT_LINE_FORE_SCHEMECOLOR_INDEX" val="10"/>
  <p:tag name="KSO_WM_UNIT_TYPE" val="m_h_i"/>
</p:tagLst>
</file>

<file path=ppt/tags/tag8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99368"/>
  <p:tag name="KSO_WM_UNIT_COMPATIBLE" val="0"/>
  <p:tag name="KSO_WM_UNIT_DIAGRAM_ISNUMVISUAL" val="0"/>
  <p:tag name="KSO_WM_UNIT_DIAGRAM_ISREFERUNIT" val="0"/>
  <p:tag name="KSO_WM_UNIT_FILL_FORE_SCHEMECOLOR_INDEX" val="10"/>
  <p:tag name="KSO_WM_UNIT_FILL_TYPE" val="1"/>
  <p:tag name="KSO_WM_UNIT_HIGHLIGHT" val="0"/>
  <p:tag name="KSO_WM_UNIT_ID" val="diagram20199368_3*m_h_i*1_4_2"/>
  <p:tag name="KSO_WM_UNIT_INDEX" val="1_4_2"/>
  <p:tag name="KSO_WM_UNIT_LAYERLEVEL" val="1_1_1"/>
  <p:tag name="KSO_WM_UNIT_TEXT_FILL_FORE_SCHEMECOLOR_INDEX" val="14"/>
  <p:tag name="KSO_WM_UNIT_TEXT_FILL_TYPE" val="1"/>
  <p:tag name="KSO_WM_UNIT_TYPE" val="m_h_i"/>
</p:tagLst>
</file>

<file path=ppt/tags/tag85.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284"/>
  <p:tag name="KSO_WM_UNIT_CLEAR" val="1"/>
  <p:tag name="KSO_WM_UNIT_FILL_FORE_SCHEMECOLOR_INDEX" val="5"/>
  <p:tag name="KSO_WM_UNIT_FILL_TYPE" val="1"/>
  <p:tag name="KSO_WM_UNIT_ID" val="256*n_i*1_1"/>
  <p:tag name="KSO_WM_UNIT_INDEX" val="1_1"/>
  <p:tag name="KSO_WM_UNIT_LAYERLEVEL" val="1_1"/>
  <p:tag name="KSO_WM_UNIT_TYPE" val="n_i"/>
</p:tagLst>
</file>

<file path=ppt/tags/tag86.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284"/>
  <p:tag name="KSO_WM_UNIT_CLEAR" val="1"/>
  <p:tag name="KSO_WM_UNIT_COMPATIBLE" val="0"/>
  <p:tag name="KSO_WM_UNIT_FILL_FORE_SCHEMECOLOR_INDEX" val="5"/>
  <p:tag name="KSO_WM_UNIT_FILL_TYPE" val="1"/>
  <p:tag name="KSO_WM_UNIT_HIGHLIGHT" val="0"/>
  <p:tag name="KSO_WM_UNIT_ID" val="256*n_h_a*1_2_6"/>
  <p:tag name="KSO_WM_UNIT_INDEX" val="1_2_6"/>
  <p:tag name="KSO_WM_UNIT_LAYERLEVEL" val="1_1_1"/>
  <p:tag name="KSO_WM_UNIT_PRESET_TEXT" val="AMET"/>
  <p:tag name="KSO_WM_UNIT_TEXT_FILL_FORE_SCHEMECOLOR_INDEX" val="14"/>
  <p:tag name="KSO_WM_UNIT_TEXT_FILL_TYPE" val="1"/>
  <p:tag name="KSO_WM_UNIT_TYPE" val="n_h_a"/>
  <p:tag name="KSO_WM_UNIT_VALUE" val="9"/>
</p:tagLst>
</file>

<file path=ppt/tags/tag87.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284"/>
  <p:tag name="KSO_WM_UNIT_CLEAR" val="1"/>
  <p:tag name="KSO_WM_UNIT_FILL_FORE_SCHEMECOLOR_INDEX" val="5"/>
  <p:tag name="KSO_WM_UNIT_FILL_TYPE" val="1"/>
  <p:tag name="KSO_WM_UNIT_ID" val="256*n_i*1_2"/>
  <p:tag name="KSO_WM_UNIT_INDEX" val="1_2"/>
  <p:tag name="KSO_WM_UNIT_LAYERLEVEL" val="1_1"/>
  <p:tag name="KSO_WM_UNIT_TYPE" val="n_i"/>
</p:tagLst>
</file>

<file path=ppt/tags/tag88.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284"/>
  <p:tag name="KSO_WM_UNIT_CLEAR" val="1"/>
  <p:tag name="KSO_WM_UNIT_FILL_FORE_SCHEMECOLOR_INDEX" val="5"/>
  <p:tag name="KSO_WM_UNIT_FILL_TYPE" val="1"/>
  <p:tag name="KSO_WM_UNIT_ID" val="256*n_i*1_3"/>
  <p:tag name="KSO_WM_UNIT_INDEX" val="1_3"/>
  <p:tag name="KSO_WM_UNIT_LAYERLEVEL" val="1_1"/>
  <p:tag name="KSO_WM_UNIT_TYPE" val="n_i"/>
</p:tagLst>
</file>

<file path=ppt/tags/tag89.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284"/>
  <p:tag name="KSO_WM_UNIT_CLEAR" val="1"/>
  <p:tag name="KSO_WM_UNIT_COMPATIBLE" val="0"/>
  <p:tag name="KSO_WM_UNIT_FILL_FORE_SCHEMECOLOR_INDEX" val="5"/>
  <p:tag name="KSO_WM_UNIT_FILL_TYPE" val="1"/>
  <p:tag name="KSO_WM_UNIT_HIGHLIGHT" val="0"/>
  <p:tag name="KSO_WM_UNIT_ID" val="256*n_h_a*1_2_2"/>
  <p:tag name="KSO_WM_UNIT_INDEX" val="1_2_2"/>
  <p:tag name="KSO_WM_UNIT_LAYERLEVEL" val="1_1_1"/>
  <p:tag name="KSO_WM_UNIT_PRESET_TEXT" val="AMET"/>
  <p:tag name="KSO_WM_UNIT_TEXT_FILL_FORE_SCHEMECOLOR_INDEX" val="14"/>
  <p:tag name="KSO_WM_UNIT_TEXT_FILL_TYPE" val="1"/>
  <p:tag name="KSO_WM_UNIT_TYPE" val="n_h_a"/>
  <p:tag name="KSO_WM_UNIT_VALUE" val="9"/>
</p:tagLst>
</file>

<file path=ppt/tags/tag90.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284"/>
  <p:tag name="KSO_WM_UNIT_CLEAR" val="1"/>
  <p:tag name="KSO_WM_UNIT_FILL_FORE_SCHEMECOLOR_INDEX" val="5"/>
  <p:tag name="KSO_WM_UNIT_FILL_TYPE" val="1"/>
  <p:tag name="KSO_WM_UNIT_ID" val="256*n_i*1_4"/>
  <p:tag name="KSO_WM_UNIT_INDEX" val="1_4"/>
  <p:tag name="KSO_WM_UNIT_LAYERLEVEL" val="1_1"/>
  <p:tag name="KSO_WM_UNIT_TYPE" val="n_i"/>
</p:tagLst>
</file>

<file path=ppt/tags/tag91.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284"/>
  <p:tag name="KSO_WM_UNIT_CLEAR" val="1"/>
  <p:tag name="KSO_WM_UNIT_COMPATIBLE" val="0"/>
  <p:tag name="KSO_WM_UNIT_FILL_FORE_SCHEMECOLOR_INDEX" val="5"/>
  <p:tag name="KSO_WM_UNIT_FILL_TYPE" val="1"/>
  <p:tag name="KSO_WM_UNIT_HIGHLIGHT" val="0"/>
  <p:tag name="KSO_WM_UNIT_ID" val="256*n_h_a*1_2_3"/>
  <p:tag name="KSO_WM_UNIT_INDEX" val="1_2_3"/>
  <p:tag name="KSO_WM_UNIT_LAYERLEVEL" val="1_1_1"/>
  <p:tag name="KSO_WM_UNIT_PRESET_TEXT" val="AMET"/>
  <p:tag name="KSO_WM_UNIT_TEXT_FILL_FORE_SCHEMECOLOR_INDEX" val="14"/>
  <p:tag name="KSO_WM_UNIT_TEXT_FILL_TYPE" val="1"/>
  <p:tag name="KSO_WM_UNIT_TYPE" val="n_h_a"/>
  <p:tag name="KSO_WM_UNIT_VALUE" val="9"/>
</p:tagLst>
</file>

<file path=ppt/tags/tag92.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284"/>
  <p:tag name="KSO_WM_UNIT_CLEAR" val="1"/>
  <p:tag name="KSO_WM_UNIT_FILL_FORE_SCHEMECOLOR_INDEX" val="5"/>
  <p:tag name="KSO_WM_UNIT_FILL_TYPE" val="1"/>
  <p:tag name="KSO_WM_UNIT_ID" val="256*n_i*1_5"/>
  <p:tag name="KSO_WM_UNIT_INDEX" val="1_5"/>
  <p:tag name="KSO_WM_UNIT_LAYERLEVEL" val="1_1"/>
  <p:tag name="KSO_WM_UNIT_TYPE" val="n_i"/>
</p:tagLst>
</file>

<file path=ppt/tags/tag93.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284"/>
  <p:tag name="KSO_WM_UNIT_CLEAR" val="1"/>
  <p:tag name="KSO_WM_UNIT_COMPATIBLE" val="0"/>
  <p:tag name="KSO_WM_UNIT_FILL_FORE_SCHEMECOLOR_INDEX" val="5"/>
  <p:tag name="KSO_WM_UNIT_FILL_TYPE" val="1"/>
  <p:tag name="KSO_WM_UNIT_HIGHLIGHT" val="0"/>
  <p:tag name="KSO_WM_UNIT_ID" val="256*n_h_a*1_2_4"/>
  <p:tag name="KSO_WM_UNIT_INDEX" val="1_2_4"/>
  <p:tag name="KSO_WM_UNIT_LAYERLEVEL" val="1_1_1"/>
  <p:tag name="KSO_WM_UNIT_PRESET_TEXT" val="AMET"/>
  <p:tag name="KSO_WM_UNIT_TEXT_FILL_FORE_SCHEMECOLOR_INDEX" val="14"/>
  <p:tag name="KSO_WM_UNIT_TEXT_FILL_TYPE" val="1"/>
  <p:tag name="KSO_WM_UNIT_TYPE" val="n_h_a"/>
  <p:tag name="KSO_WM_UNIT_VALUE" val="9"/>
</p:tagLst>
</file>

<file path=ppt/tags/tag94.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284"/>
  <p:tag name="KSO_WM_UNIT_CLEAR" val="1"/>
  <p:tag name="KSO_WM_UNIT_FILL_FORE_SCHEMECOLOR_INDEX" val="5"/>
  <p:tag name="KSO_WM_UNIT_FILL_TYPE" val="1"/>
  <p:tag name="KSO_WM_UNIT_ID" val="256*n_i*1_6"/>
  <p:tag name="KSO_WM_UNIT_INDEX" val="1_6"/>
  <p:tag name="KSO_WM_UNIT_LAYERLEVEL" val="1_1"/>
  <p:tag name="KSO_WM_UNIT_TYPE" val="n_i"/>
</p:tagLst>
</file>

<file path=ppt/tags/tag95.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284"/>
  <p:tag name="KSO_WM_UNIT_CLEAR" val="1"/>
  <p:tag name="KSO_WM_UNIT_COMPATIBLE" val="0"/>
  <p:tag name="KSO_WM_UNIT_FILL_FORE_SCHEMECOLOR_INDEX" val="5"/>
  <p:tag name="KSO_WM_UNIT_FILL_TYPE" val="1"/>
  <p:tag name="KSO_WM_UNIT_HIGHLIGHT" val="0"/>
  <p:tag name="KSO_WM_UNIT_ID" val="256*n_h_a*1_2_5"/>
  <p:tag name="KSO_WM_UNIT_INDEX" val="1_2_5"/>
  <p:tag name="KSO_WM_UNIT_LAYERLEVEL" val="1_1_1"/>
  <p:tag name="KSO_WM_UNIT_PRESET_TEXT" val="AMET"/>
  <p:tag name="KSO_WM_UNIT_TEXT_FILL_FORE_SCHEMECOLOR_INDEX" val="14"/>
  <p:tag name="KSO_WM_UNIT_TEXT_FILL_TYPE" val="1"/>
  <p:tag name="KSO_WM_UNIT_TYPE" val="n_h_a"/>
  <p:tag name="KSO_WM_UNIT_VALUE" val="9"/>
</p:tagLst>
</file>

<file path=ppt/tags/tag96.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284"/>
  <p:tag name="KSO_WM_UNIT_CLEAR" val="1"/>
  <p:tag name="KSO_WM_UNIT_COMPATIBLE" val="0"/>
  <p:tag name="KSO_WM_UNIT_FILL_FORE_SCHEMECOLOR_INDEX" val="6"/>
  <p:tag name="KSO_WM_UNIT_FILL_TYPE" val="1"/>
  <p:tag name="KSO_WM_UNIT_HIGHLIGHT" val="0"/>
  <p:tag name="KSO_WM_UNIT_ID" val="256*n_h_f*1_1_1"/>
  <p:tag name="KSO_WM_UNIT_INDEX" val="1_1_1"/>
  <p:tag name="KSO_WM_UNIT_LAYERLEVEL" val="1_1_1"/>
  <p:tag name="KSO_WM_UNIT_PRESET_TEXT" val="LOREM"/>
  <p:tag name="KSO_WM_UNIT_TEXT_FILL_FORE_SCHEMECOLOR_INDEX" val="14"/>
  <p:tag name="KSO_WM_UNIT_TEXT_FILL_TYPE" val="1"/>
  <p:tag name="KSO_WM_UNIT_TYPE" val="n_h_f"/>
  <p:tag name="KSO_WM_UNIT_VALUE" val="20"/>
</p:tagLst>
</file>

<file path=ppt/tags/tag97.xml><?xml version="1.0" encoding="utf-8"?>
<p:tagLst xmlns:p="http://schemas.openxmlformats.org/presentationml/2006/main">
  <p:tag name="KSO_WM_BEAUTIFY_FLAG" val="#wm#"/>
  <p:tag name="KSO_WM_DIAGRAM_GROUP_CODE" val="n1-1"/>
  <p:tag name="KSO_WM_TAG_VERSION" val="1.0"/>
  <p:tag name="KSO_WM_TEMPLATE_CATEGORY" val="diagram"/>
  <p:tag name="KSO_WM_TEMPLATE_INDEX" val="160284"/>
  <p:tag name="KSO_WM_UNIT_CLEAR" val="1"/>
  <p:tag name="KSO_WM_UNIT_COMPATIBLE" val="0"/>
  <p:tag name="KSO_WM_UNIT_FILL_FORE_SCHEMECOLOR_INDEX" val="5"/>
  <p:tag name="KSO_WM_UNIT_FILL_TYPE" val="1"/>
  <p:tag name="KSO_WM_UNIT_HIGHLIGHT" val="0"/>
  <p:tag name="KSO_WM_UNIT_ID" val="256*n_h_a*1_2_2"/>
  <p:tag name="KSO_WM_UNIT_INDEX" val="1_2_2"/>
  <p:tag name="KSO_WM_UNIT_LAYERLEVEL" val="1_1_1"/>
  <p:tag name="KSO_WM_UNIT_PRESET_TEXT" val="AMET"/>
  <p:tag name="KSO_WM_UNIT_TEXT_FILL_FORE_SCHEMECOLOR_INDEX" val="14"/>
  <p:tag name="KSO_WM_UNIT_TEXT_FILL_TYPE" val="1"/>
  <p:tag name="KSO_WM_UNIT_TYPE" val="n_h_a"/>
  <p:tag name="KSO_WM_UNIT_VALUE" val="9"/>
</p:tagLst>
</file>

<file path=ppt/tags/tag9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357"/>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70357_2*m_h_f*1_1_1"/>
  <p:tag name="KSO_WM_UNIT_INDEX" val="1_1_1"/>
  <p:tag name="KSO_WM_UNIT_LAYERLEVEL" val="1_1_1"/>
  <p:tag name="KSO_WM_UNIT_NOCLEAR" val="0"/>
  <p:tag name="KSO_WM_UNIT_PRESET_TEXT" val="单击此处添加文本内容"/>
  <p:tag name="KSO_WM_UNIT_TEXT_FILL_FORE_SCHEMECOLOR_INDEX" val="14"/>
  <p:tag name="KSO_WM_UNIT_TEXT_FILL_TYPE" val="1"/>
  <p:tag name="KSO_WM_UNIT_TYPE" val="m_h_f"/>
  <p:tag name="KSO_WM_UNIT_VALUE" val="30"/>
</p:tagLst>
</file>

<file path=ppt/tags/tag9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357"/>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170357_2*m_h_f*1_2_1"/>
  <p:tag name="KSO_WM_UNIT_INDEX" val="1_2_1"/>
  <p:tag name="KSO_WM_UNIT_LAYERLEVEL" val="1_1_1"/>
  <p:tag name="KSO_WM_UNIT_NOCLEAR" val="0"/>
  <p:tag name="KSO_WM_UNIT_PRESET_TEXT" val="单击此处添加文本内容"/>
  <p:tag name="KSO_WM_UNIT_TEXT_FILL_FORE_SCHEMECOLOR_INDEX" val="14"/>
  <p:tag name="KSO_WM_UNIT_TEXT_FILL_TYPE" val="1"/>
  <p:tag name="KSO_WM_UNIT_TYPE" val="m_h_f"/>
  <p:tag name="KSO_WM_UNIT_VALUE" val="30"/>
</p:tagLst>
</file>

<file path=ppt/tags/tag10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357"/>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20170357_2*m_h_f*1_3_1"/>
  <p:tag name="KSO_WM_UNIT_INDEX" val="1_3_1"/>
  <p:tag name="KSO_WM_UNIT_LAYERLEVEL" val="1_1_1"/>
  <p:tag name="KSO_WM_UNIT_NOCLEAR" val="0"/>
  <p:tag name="KSO_WM_UNIT_PRESET_TEXT" val="单击此处添加文本内容"/>
  <p:tag name="KSO_WM_UNIT_TEXT_FILL_FORE_SCHEMECOLOR_INDEX" val="14"/>
  <p:tag name="KSO_WM_UNIT_TEXT_FILL_TYPE" val="1"/>
  <p:tag name="KSO_WM_UNIT_TYPE" val="m_h_f"/>
  <p:tag name="KSO_WM_UNIT_VALUE" val="30"/>
</p:tagLst>
</file>

<file path=ppt/tags/tag10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357"/>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70357_2*m_i*1_1"/>
  <p:tag name="KSO_WM_UNIT_INDEX" val="1_1"/>
  <p:tag name="KSO_WM_UNIT_LAYERLEVEL" val="1_1"/>
  <p:tag name="KSO_WM_UNIT_TEXT_FILL_FORE_SCHEMECOLOR_INDEX" val="16"/>
  <p:tag name="KSO_WM_UNIT_TEXT_FILL_TYPE" val="1"/>
  <p:tag name="KSO_WM_UNIT_TYPE" val="m_i"/>
</p:tagLst>
</file>

<file path=ppt/tags/tag10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0357"/>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70357_2*m_i*1_2"/>
  <p:tag name="KSO_WM_UNIT_INDEX" val="1_2"/>
  <p:tag name="KSO_WM_UNIT_LAYERLEVEL" val="1_1"/>
  <p:tag name="KSO_WM_UNIT_TEXT_FILL_FORE_SCHEMECOLOR_INDEX" val="16"/>
  <p:tag name="KSO_WM_UNIT_TEXT_FILL_TYPE" val="1"/>
  <p:tag name="KSO_WM_UNIT_TYPE" val="m_i"/>
</p:tagLst>
</file>

<file path=ppt/tags/tag10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430"/>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160430_2*m_h_i*1_1_2"/>
  <p:tag name="KSO_WM_UNIT_INDEX" val="1_1_2"/>
  <p:tag name="KSO_WM_UNIT_ISCONTENTSTITLE" val="0"/>
  <p:tag name="KSO_WM_UNIT_LAYERLEVEL" val="1_1_1"/>
  <p:tag name="KSO_WM_UNIT_NOCLEAR" val="0"/>
  <p:tag name="KSO_WM_UNIT_TEXT_FILL_FORE_SCHEMECOLOR_INDEX" val="14"/>
  <p:tag name="KSO_WM_UNIT_TEXT_FILL_TYPE" val="1"/>
  <p:tag name="KSO_WM_UNIT_TYPE" val="m_h_i"/>
</p:tagLst>
</file>

<file path=ppt/tags/tag10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430"/>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160430_2*m_h_i*1_1_1"/>
  <p:tag name="KSO_WM_UNIT_INDEX" val="1_1_1"/>
  <p:tag name="KSO_WM_UNIT_LAYERLEVEL" val="1_1_1"/>
  <p:tag name="KSO_WM_UNIT_TEXT_FILL_FORE_SCHEMECOLOR_INDEX" val="13"/>
  <p:tag name="KSO_WM_UNIT_TEXT_FILL_TYPE" val="1"/>
  <p:tag name="KSO_WM_UNIT_TYPE" val="m_h_i"/>
</p:tagLst>
</file>

<file path=ppt/tags/tag10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430"/>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160430_2*m_h_z*1_2_1"/>
  <p:tag name="KSO_WM_UNIT_INDEX" val="1_2_1"/>
  <p:tag name="KSO_WM_UNIT_LAYERLEVEL" val="1_1_1"/>
  <p:tag name="KSO_WM_UNIT_TEXT_FILL_FORE_SCHEMECOLOR_INDEX" val="13"/>
  <p:tag name="KSO_WM_UNIT_TEXT_FILL_TYPE" val="1"/>
  <p:tag name="KSO_WM_UNIT_TYPE" val="m_h_z"/>
</p:tagLst>
</file>

<file path=ppt/tags/tag10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430"/>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160430_2*m_h_i*1_2_2"/>
  <p:tag name="KSO_WM_UNIT_INDEX" val="1_2_2"/>
  <p:tag name="KSO_WM_UNIT_ISCONTENTSTITLE" val="0"/>
  <p:tag name="KSO_WM_UNIT_LAYERLEVEL" val="1_1_1"/>
  <p:tag name="KSO_WM_UNIT_NOCLEAR" val="0"/>
  <p:tag name="KSO_WM_UNIT_TEXT_FILL_FORE_SCHEMECOLOR_INDEX" val="14"/>
  <p:tag name="KSO_WM_UNIT_TEXT_FILL_TYPE" val="1"/>
  <p:tag name="KSO_WM_UNIT_TYPE" val="m_h_i"/>
</p:tagLst>
</file>

<file path=ppt/tags/tag10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430"/>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160430_2*m_h_i*1_2_1"/>
  <p:tag name="KSO_WM_UNIT_INDEX" val="1_2_1"/>
  <p:tag name="KSO_WM_UNIT_LAYERLEVEL" val="1_1_1"/>
  <p:tag name="KSO_WM_UNIT_TEXT_FILL_FORE_SCHEMECOLOR_INDEX" val="13"/>
  <p:tag name="KSO_WM_UNIT_TEXT_FILL_TYPE" val="1"/>
  <p:tag name="KSO_WM_UNIT_TYPE" val="m_h_i"/>
</p:tagLst>
</file>

<file path=ppt/tags/tag10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430"/>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160430_2*m_h_z*1_3_1"/>
  <p:tag name="KSO_WM_UNIT_INDEX" val="1_3_1"/>
  <p:tag name="KSO_WM_UNIT_LAYERLEVEL" val="1_1_1"/>
  <p:tag name="KSO_WM_UNIT_TEXT_FILL_FORE_SCHEMECOLOR_INDEX" val="13"/>
  <p:tag name="KSO_WM_UNIT_TEXT_FILL_TYPE" val="1"/>
  <p:tag name="KSO_WM_UNIT_TYPE" val="m_h_z"/>
</p:tagLst>
</file>

<file path=ppt/tags/tag10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430"/>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160430_2*m_h_i*1_3_2"/>
  <p:tag name="KSO_WM_UNIT_INDEX" val="1_3_2"/>
  <p:tag name="KSO_WM_UNIT_ISCONTENTSTITLE" val="0"/>
  <p:tag name="KSO_WM_UNIT_LAYERLEVEL" val="1_1_1"/>
  <p:tag name="KSO_WM_UNIT_NOCLEAR" val="0"/>
  <p:tag name="KSO_WM_UNIT_TEXT_FILL_FORE_SCHEMECOLOR_INDEX" val="14"/>
  <p:tag name="KSO_WM_UNIT_TEXT_FILL_TYPE" val="1"/>
  <p:tag name="KSO_WM_UNIT_TYPE" val="m_h_i"/>
</p:tagLst>
</file>

<file path=ppt/tags/tag11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430"/>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160430_2*m_h_i*1_3_1"/>
  <p:tag name="KSO_WM_UNIT_INDEX" val="1_3_1"/>
  <p:tag name="KSO_WM_UNIT_LAYERLEVEL" val="1_1_1"/>
  <p:tag name="KSO_WM_UNIT_TEXT_FILL_FORE_SCHEMECOLOR_INDEX" val="13"/>
  <p:tag name="KSO_WM_UNIT_TEXT_FILL_TYPE" val="1"/>
  <p:tag name="KSO_WM_UNIT_TYPE" val="m_h_i"/>
</p:tagLst>
</file>

<file path=ppt/tags/tag11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430"/>
  <p:tag name="KSO_WM_UNIT_COMPATIBLE" val="0"/>
  <p:tag name="KSO_WM_UNIT_DIAGRAM_ISNUMVISUAL" val="0"/>
  <p:tag name="KSO_WM_UNIT_DIAGRAM_ISREFERUNIT" val="0"/>
  <p:tag name="KSO_WM_UNIT_HIGHLIGHT" val="0"/>
  <p:tag name="KSO_WM_UNIT_ID" val="diagram160430_2*m_h_a*1_1_1"/>
  <p:tag name="KSO_WM_UNIT_INDEX" val="1_1_1"/>
  <p:tag name="KSO_WM_UNIT_ISCONTENTSTITLE" val="0"/>
  <p:tag name="KSO_WM_UNIT_ISNUMDGMTITLE" val="0"/>
  <p:tag name="KSO_WM_UNIT_LAYERLEVEL" val="1_1_1"/>
  <p:tag name="KSO_WM_UNIT_NOCLEAR" val="0"/>
  <p:tag name="KSO_WM_UNIT_PRESET_TEXT" val="添加标题"/>
  <p:tag name="KSO_WM_UNIT_TEXT_FILL_FORE_SCHEMECOLOR_INDEX" val="14"/>
  <p:tag name="KSO_WM_UNIT_TEXT_FILL_TYPE" val="1"/>
  <p:tag name="KSO_WM_UNIT_TYPE" val="m_h_a"/>
</p:tagLst>
</file>

<file path=ppt/tags/tag11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430"/>
  <p:tag name="KSO_WM_UNIT_COMPATIBLE" val="0"/>
  <p:tag name="KSO_WM_UNIT_DIAGRAM_ISNUMVISUAL" val="0"/>
  <p:tag name="KSO_WM_UNIT_DIAGRAM_ISREFERUNIT" val="0"/>
  <p:tag name="KSO_WM_UNIT_HIGHLIGHT" val="0"/>
  <p:tag name="KSO_WM_UNIT_ID" val="diagram160430_2*m_h_a*1_2_1"/>
  <p:tag name="KSO_WM_UNIT_INDEX" val="1_2_1"/>
  <p:tag name="KSO_WM_UNIT_ISCONTENTSTITLE" val="0"/>
  <p:tag name="KSO_WM_UNIT_ISNUMDGMTITLE" val="0"/>
  <p:tag name="KSO_WM_UNIT_LAYERLEVEL" val="1_1_1"/>
  <p:tag name="KSO_WM_UNIT_NOCLEAR" val="0"/>
  <p:tag name="KSO_WM_UNIT_PRESET_TEXT" val="添加标题"/>
  <p:tag name="KSO_WM_UNIT_TEXT_FILL_FORE_SCHEMECOLOR_INDEX" val="14"/>
  <p:tag name="KSO_WM_UNIT_TEXT_FILL_TYPE" val="1"/>
  <p:tag name="KSO_WM_UNIT_TYPE" val="m_h_a"/>
</p:tagLst>
</file>

<file path=ppt/tags/tag11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430"/>
  <p:tag name="KSO_WM_UNIT_COMPATIBLE" val="0"/>
  <p:tag name="KSO_WM_UNIT_DIAGRAM_ISNUMVISUAL" val="0"/>
  <p:tag name="KSO_WM_UNIT_DIAGRAM_ISREFERUNIT" val="0"/>
  <p:tag name="KSO_WM_UNIT_HIGHLIGHT" val="0"/>
  <p:tag name="KSO_WM_UNIT_ID" val="diagram160430_2*m_h_a*1_3_1"/>
  <p:tag name="KSO_WM_UNIT_INDEX" val="1_3_1"/>
  <p:tag name="KSO_WM_UNIT_ISCONTENTSTITLE" val="0"/>
  <p:tag name="KSO_WM_UNIT_ISNUMDGMTITLE" val="0"/>
  <p:tag name="KSO_WM_UNIT_LAYERLEVEL" val="1_1_1"/>
  <p:tag name="KSO_WM_UNIT_NOCLEAR" val="0"/>
  <p:tag name="KSO_WM_UNIT_PRESET_TEXT" val="添加标题"/>
  <p:tag name="KSO_WM_UNIT_TEXT_FILL_FORE_SCHEMECOLOR_INDEX" val="14"/>
  <p:tag name="KSO_WM_UNIT_TEXT_FILL_TYPE" val="1"/>
  <p:tag name="KSO_WM_UNIT_TYPE" val="m_h_a"/>
</p:tagLst>
</file>

<file path=ppt/tags/tag11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4816"/>
  <p:tag name="KSO_WM_UNIT_CLEAR" val="0"/>
  <p:tag name="KSO_WM_UNIT_COMPATIBLE" val="0"/>
  <p:tag name="KSO_WM_UNIT_FILL_FORE_SCHEMECOLOR_INDEX" val="5"/>
  <p:tag name="KSO_WM_UNIT_FILL_TYPE" val="1"/>
  <p:tag name="KSO_WM_UNIT_HIGHLIGHT" val="0"/>
  <p:tag name="KSO_WM_UNIT_ID" val="diagram20174816_1*m_h_f*1_1_1"/>
  <p:tag name="KSO_WM_UNIT_INDEX" val="1_1_1"/>
  <p:tag name="KSO_WM_UNIT_LAYERLEVEL" val="1_1_1"/>
  <p:tag name="KSO_WM_UNIT_PRESET_TEXT_INDEX" val="4"/>
  <p:tag name="KSO_WM_UNIT_PRESET_TEXT_LEN" val="26"/>
  <p:tag name="KSO_WM_UNIT_TEXT_FILL_FORE_SCHEMECOLOR_INDEX" val="14"/>
  <p:tag name="KSO_WM_UNIT_TEXT_FILL_TYPE" val="1"/>
  <p:tag name="KSO_WM_UNIT_TYPE" val="m_h_f"/>
  <p:tag name="KSO_WM_UNIT_VALUE" val="42"/>
</p:tagLst>
</file>

<file path=ppt/tags/tag11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4816"/>
  <p:tag name="KSO_WM_UNIT_CLEAR" val="0"/>
  <p:tag name="KSO_WM_UNIT_COMPATIBLE" val="0"/>
  <p:tag name="KSO_WM_UNIT_FILL_FORE_SCHEMECOLOR_INDEX" val="6"/>
  <p:tag name="KSO_WM_UNIT_FILL_TYPE" val="1"/>
  <p:tag name="KSO_WM_UNIT_HIGHLIGHT" val="0"/>
  <p:tag name="KSO_WM_UNIT_ID" val="diagram20174816_1*m_h_f*1_2_1"/>
  <p:tag name="KSO_WM_UNIT_INDEX" val="1_2_1"/>
  <p:tag name="KSO_WM_UNIT_LAYERLEVEL" val="1_1_1"/>
  <p:tag name="KSO_WM_UNIT_PRESET_TEXT_INDEX" val="4"/>
  <p:tag name="KSO_WM_UNIT_PRESET_TEXT_LEN" val="26"/>
  <p:tag name="KSO_WM_UNIT_TEXT_FILL_FORE_SCHEMECOLOR_INDEX" val="14"/>
  <p:tag name="KSO_WM_UNIT_TEXT_FILL_TYPE" val="1"/>
  <p:tag name="KSO_WM_UNIT_TYPE" val="m_h_f"/>
  <p:tag name="KSO_WM_UNIT_VALUE" val="42"/>
</p:tagLst>
</file>

<file path=ppt/tags/tag11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174816"/>
  <p:tag name="KSO_WM_UNIT_FILL_FORE_SCHEMECOLOR_INDEX" val="14"/>
  <p:tag name="KSO_WM_UNIT_FILL_TYPE" val="1"/>
  <p:tag name="KSO_WM_UNIT_ID" val="diagram20174816_1*m_i*1_1"/>
  <p:tag name="KSO_WM_UNIT_INDEX" val="1_1"/>
  <p:tag name="KSO_WM_UNIT_LAYERLEVEL" val="1_1"/>
  <p:tag name="KSO_WM_UNIT_TEXT_FILL_FORE_SCHEMECOLOR_INDEX" val="16"/>
  <p:tag name="KSO_WM_UNIT_TEXT_FILL_TYPE" val="1"/>
  <p:tag name="KSO_WM_UNIT_TYPE" val="m_i"/>
</p:tagLst>
</file>

<file path=ppt/tags/tag11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430"/>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160430_2*m_h_z*1_2_1"/>
  <p:tag name="KSO_WM_UNIT_INDEX" val="1_2_1"/>
  <p:tag name="KSO_WM_UNIT_LAYERLEVEL" val="1_1_1"/>
  <p:tag name="KSO_WM_UNIT_TEXT_FILL_FORE_SCHEMECOLOR_INDEX" val="13"/>
  <p:tag name="KSO_WM_UNIT_TEXT_FILL_TYPE" val="1"/>
  <p:tag name="KSO_WM_UNIT_TYPE" val="m_h_z"/>
</p:tagLst>
</file>

<file path=ppt/tags/tag11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160430"/>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160430_2*m_h_z*1_2_1"/>
  <p:tag name="KSO_WM_UNIT_INDEX" val="1_2_1"/>
  <p:tag name="KSO_WM_UNIT_LAYERLEVEL" val="1_1_1"/>
  <p:tag name="KSO_WM_UNIT_TEXT_FILL_FORE_SCHEMECOLOR_INDEX" val="13"/>
  <p:tag name="KSO_WM_UNIT_TEXT_FILL_TYPE" val="1"/>
  <p:tag name="KSO_WM_UNIT_TYPE" val="m_h_z"/>
</p:tagLst>
</file>

<file path=ppt/tags/tag119.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 name="KSO_WM_DOC_GUID" val="{fb248724-29aa-45aa-b187-7ae6ff66af82}"/>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594</Paragraphs>
  <Slides>65</Slides>
  <Notes>21</Notes>
  <TotalTime>0</TotalTime>
  <HiddenSlides>0</HiddenSlides>
  <MMClips>0</MMClips>
  <ScaleCrop>0</ScaleCrop>
  <HeadingPairs>
    <vt:vector baseType="variant" size="6">
      <vt:variant>
        <vt:lpstr>Fonts used</vt:lpstr>
      </vt:variant>
      <vt:variant>
        <vt:i4>32</vt:i4>
      </vt:variant>
      <vt:variant>
        <vt:lpstr>Theme</vt:lpstr>
      </vt:variant>
      <vt:variant>
        <vt:i4>1</vt:i4>
      </vt:variant>
      <vt:variant>
        <vt:lpstr>Slide Titles</vt:lpstr>
      </vt:variant>
      <vt:variant>
        <vt:i4>65</vt:i4>
      </vt:variant>
    </vt:vector>
  </HeadingPairs>
  <TitlesOfParts>
    <vt:vector baseType="lpstr" size="98">
      <vt:lpstr>Arial</vt:lpstr>
      <vt:lpstr>Calibri</vt:lpstr>
      <vt:lpstr>宋体</vt:lpstr>
      <vt:lpstr>华文行楷</vt:lpstr>
      <vt:lpstr>Times New Roman</vt:lpstr>
      <vt:lpstr>隶书</vt:lpstr>
      <vt:lpstr>Calibri Light</vt:lpstr>
      <vt:lpstr>黑体</vt:lpstr>
      <vt:lpstr>微软雅黑</vt:lpstr>
      <vt:lpstr>楷体</vt:lpstr>
      <vt:lpstr>华文中宋</vt:lpstr>
      <vt:lpstr>Wingdings</vt:lpstr>
      <vt:lpstr>汉仪粗圆简</vt:lpstr>
      <vt:lpstr>+中文正文</vt:lpstr>
      <vt:lpstr>方正中等线简体</vt:lpstr>
      <vt:lpstr>仿宋</vt:lpstr>
      <vt:lpstr>新宋体</vt:lpstr>
      <vt:lpstr>华文楷体</vt:lpstr>
      <vt:lpstr>楷体_GB2312</vt:lpstr>
      <vt:lpstr>方正粗黑宋简体</vt:lpstr>
      <vt:lpstr>华文新魏</vt:lpstr>
      <vt:lpstr>方正楷体_GBK</vt:lpstr>
      <vt:lpstr>Courier New</vt:lpstr>
      <vt:lpstr>Malgun Gothic</vt:lpstr>
      <vt:lpstr>文鼎粗行楷体</vt:lpstr>
      <vt:lpstr>汉仪楷体S</vt:lpstr>
      <vt:lpstr>Helvetica</vt:lpstr>
      <vt:lpstr>Helvetica Neue Light</vt:lpstr>
      <vt:lpstr>Open Sans</vt:lpstr>
      <vt:lpstr>ヒラギノ角ゴ ProN W3</vt:lpstr>
      <vt:lpstr>Wingdings 2</vt:lpstr>
      <vt:lpstr>时尚中黑简体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2020-12-21T11:09:47.365</cp:lastPrinted>
  <dcterms:created xsi:type="dcterms:W3CDTF">2020-12-21T11:09:47Z</dcterms:created>
  <dcterms:modified xsi:type="dcterms:W3CDTF">2020-12-21T03:09:50Z</dcterms:modified>
</cp:coreProperties>
</file>