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theme/theme28.xml" ContentType="application/vnd.openxmlformats-officedocument.theme+xml"/>
  <Override PartName="/ppt/theme/theme29.xml" ContentType="application/vnd.openxmlformats-officedocument.theme+xml"/>
  <Override PartName="/ppt/theme/theme3.xml" ContentType="application/vnd.openxmlformats-officedocument.theme+xml"/>
  <Override PartName="/ppt/theme/theme30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800" r:id="rId1"/>
    <p:sldMasterId id="2147483961" r:id="rId2"/>
    <p:sldMasterId id="2147486298" r:id="rId3"/>
    <p:sldMasterId id="2147486299" r:id="rId4"/>
    <p:sldMasterId id="2147486301" r:id="rId5"/>
    <p:sldMasterId id="2147486302" r:id="rId6"/>
    <p:sldMasterId id="2147486303" r:id="rId7"/>
    <p:sldMasterId id="2147486305" r:id="rId8"/>
    <p:sldMasterId id="2147486307" r:id="rId9"/>
    <p:sldMasterId id="2147486308" r:id="rId10"/>
    <p:sldMasterId id="2147486309" r:id="rId11"/>
    <p:sldMasterId id="2147486310" r:id="rId12"/>
    <p:sldMasterId id="2147486312" r:id="rId13"/>
    <p:sldMasterId id="2147486314" r:id="rId14"/>
    <p:sldMasterId id="2147486316" r:id="rId15"/>
    <p:sldMasterId id="2147486319" r:id="rId16"/>
    <p:sldMasterId id="2147486321" r:id="rId17"/>
    <p:sldMasterId id="2147486322" r:id="rId18"/>
    <p:sldMasterId id="2147486324" r:id="rId19"/>
    <p:sldMasterId id="2147486325" r:id="rId20"/>
    <p:sldMasterId id="2147486326" r:id="rId21"/>
    <p:sldMasterId id="2147486328" r:id="rId22"/>
    <p:sldMasterId id="2147486330" r:id="rId23"/>
    <p:sldMasterId id="2147486331" r:id="rId24"/>
    <p:sldMasterId id="2147486332" r:id="rId25"/>
    <p:sldMasterId id="2147486333" r:id="rId26"/>
    <p:sldMasterId id="2147486335" r:id="rId27"/>
    <p:sldMasterId id="2147486337" r:id="rId28"/>
    <p:sldMasterId id="2147486339" r:id="rId29"/>
  </p:sldMasterIdLst>
  <p:notesMasterIdLst>
    <p:notesMasterId r:id="rId30"/>
  </p:notesMasterIdLst>
  <p:sldIdLst>
    <p:sldId id="1623" r:id="rId31"/>
    <p:sldId id="1558" r:id="rId32"/>
    <p:sldId id="1431" r:id="rId33"/>
    <p:sldId id="1624" r:id="rId34"/>
    <p:sldId id="1599" r:id="rId35"/>
    <p:sldId id="1600" r:id="rId36"/>
    <p:sldId id="1625" r:id="rId37"/>
    <p:sldId id="1626" r:id="rId38"/>
    <p:sldId id="1628" r:id="rId39"/>
    <p:sldId id="1629" r:id="rId40"/>
    <p:sldId id="1627" r:id="rId41"/>
    <p:sldId id="1631" r:id="rId42"/>
    <p:sldId id="1633" r:id="rId43"/>
    <p:sldId id="1634" r:id="rId44"/>
    <p:sldId id="1635" r:id="rId45"/>
    <p:sldId id="1637" r:id="rId46"/>
    <p:sldId id="1638" r:id="rId47"/>
    <p:sldId id="1639" r:id="rId48"/>
    <p:sldId id="1640" r:id="rId49"/>
    <p:sldId id="1641" r:id="rId50"/>
    <p:sldId id="1444" r:id="rId51"/>
  </p:sldIdLst>
  <p:sldSz cx="9145588" cy="5145088"/>
  <p:notesSz cx="6858000" cy="9144000"/>
  <p:custDataLst>
    <p:tags r:id="rId52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3200" b="1" i="0" u="none" baseline="0">
        <a:solidFill>
          <a:schemeClr val="tx1"/>
        </a:solidFill>
        <a:latin typeface="黑体" pitchFamily="49" charset="-122"/>
        <a:ea typeface="黑体" pitchFamily="49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3200" b="1" i="0" u="none" baseline="0">
        <a:solidFill>
          <a:schemeClr val="tx1"/>
        </a:solidFill>
        <a:latin typeface="黑体" pitchFamily="49" charset="-122"/>
        <a:ea typeface="黑体" pitchFamily="49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3200" b="1" i="0" u="none" baseline="0">
        <a:solidFill>
          <a:schemeClr val="tx1"/>
        </a:solidFill>
        <a:latin typeface="黑体" pitchFamily="49" charset="-122"/>
        <a:ea typeface="黑体" pitchFamily="49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3200" b="1" i="0" u="none" baseline="0">
        <a:solidFill>
          <a:schemeClr val="tx1"/>
        </a:solidFill>
        <a:latin typeface="黑体" pitchFamily="49" charset="-122"/>
        <a:ea typeface="黑体" pitchFamily="49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3200" b="1" i="0" u="none" baseline="0">
        <a:solidFill>
          <a:schemeClr val="tx1"/>
        </a:solidFill>
        <a:latin typeface="黑体" pitchFamily="49" charset="-122"/>
        <a:ea typeface="黑体" pitchFamily="49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48" autoAdjust="0"/>
    <p:restoredTop sz="95255" autoAdjust="0"/>
  </p:normalViewPr>
  <p:slideViewPr>
    <p:cSldViewPr>
      <p:cViewPr varScale="1"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0" d="100"/>
          <a:sy n="1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slideMaster" Target="slideMasters/slideMaster12.xml" /><Relationship Id="rId13" Type="http://schemas.openxmlformats.org/officeDocument/2006/relationships/slideMaster" Target="slideMasters/slideMaster13.xml" /><Relationship Id="rId14" Type="http://schemas.openxmlformats.org/officeDocument/2006/relationships/slideMaster" Target="slideMasters/slideMaster14.xml" /><Relationship Id="rId15" Type="http://schemas.openxmlformats.org/officeDocument/2006/relationships/slideMaster" Target="slideMasters/slideMaster15.xml" /><Relationship Id="rId16" Type="http://schemas.openxmlformats.org/officeDocument/2006/relationships/slideMaster" Target="slideMasters/slideMaster16.xml" /><Relationship Id="rId17" Type="http://schemas.openxmlformats.org/officeDocument/2006/relationships/slideMaster" Target="slideMasters/slideMaster17.xml" /><Relationship Id="rId18" Type="http://schemas.openxmlformats.org/officeDocument/2006/relationships/slideMaster" Target="slideMasters/slideMaster18.xml" /><Relationship Id="rId19" Type="http://schemas.openxmlformats.org/officeDocument/2006/relationships/slideMaster" Target="slideMasters/slideMaster19.xml" /><Relationship Id="rId2" Type="http://schemas.openxmlformats.org/officeDocument/2006/relationships/slideMaster" Target="slideMasters/slideMaster2.xml" /><Relationship Id="rId20" Type="http://schemas.openxmlformats.org/officeDocument/2006/relationships/slideMaster" Target="slideMasters/slideMaster20.xml" /><Relationship Id="rId21" Type="http://schemas.openxmlformats.org/officeDocument/2006/relationships/slideMaster" Target="slideMasters/slideMaster21.xml" /><Relationship Id="rId22" Type="http://schemas.openxmlformats.org/officeDocument/2006/relationships/slideMaster" Target="slideMasters/slideMaster22.xml" /><Relationship Id="rId23" Type="http://schemas.openxmlformats.org/officeDocument/2006/relationships/slideMaster" Target="slideMasters/slideMaster23.xml" /><Relationship Id="rId24" Type="http://schemas.openxmlformats.org/officeDocument/2006/relationships/slideMaster" Target="slideMasters/slideMaster24.xml" /><Relationship Id="rId25" Type="http://schemas.openxmlformats.org/officeDocument/2006/relationships/slideMaster" Target="slideMasters/slideMaster25.xml" /><Relationship Id="rId26" Type="http://schemas.openxmlformats.org/officeDocument/2006/relationships/slideMaster" Target="slideMasters/slideMaster26.xml" /><Relationship Id="rId27" Type="http://schemas.openxmlformats.org/officeDocument/2006/relationships/slideMaster" Target="slideMasters/slideMaster27.xml" /><Relationship Id="rId28" Type="http://schemas.openxmlformats.org/officeDocument/2006/relationships/slideMaster" Target="slideMasters/slideMaster28.xml" /><Relationship Id="rId29" Type="http://schemas.openxmlformats.org/officeDocument/2006/relationships/slideMaster" Target="slideMasters/slideMaster29.xml" /><Relationship Id="rId3" Type="http://schemas.openxmlformats.org/officeDocument/2006/relationships/slideMaster" Target="slideMasters/slideMaster3.xml" /><Relationship Id="rId30" Type="http://schemas.openxmlformats.org/officeDocument/2006/relationships/notesMaster" Target="notesMasters/notesMaster1.xml" /><Relationship Id="rId31" Type="http://schemas.openxmlformats.org/officeDocument/2006/relationships/slide" Target="slides/slide1.xml" /><Relationship Id="rId32" Type="http://schemas.openxmlformats.org/officeDocument/2006/relationships/slide" Target="slides/slide2.xml" /><Relationship Id="rId33" Type="http://schemas.openxmlformats.org/officeDocument/2006/relationships/slide" Target="slides/slide3.xml" /><Relationship Id="rId34" Type="http://schemas.openxmlformats.org/officeDocument/2006/relationships/slide" Target="slides/slide4.xml" /><Relationship Id="rId35" Type="http://schemas.openxmlformats.org/officeDocument/2006/relationships/slide" Target="slides/slide5.xml" /><Relationship Id="rId36" Type="http://schemas.openxmlformats.org/officeDocument/2006/relationships/slide" Target="slides/slide6.xml" /><Relationship Id="rId37" Type="http://schemas.openxmlformats.org/officeDocument/2006/relationships/slide" Target="slides/slide7.xml" /><Relationship Id="rId38" Type="http://schemas.openxmlformats.org/officeDocument/2006/relationships/slide" Target="slides/slide8.xml" /><Relationship Id="rId39" Type="http://schemas.openxmlformats.org/officeDocument/2006/relationships/slide" Target="slides/slide9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10.xml" /><Relationship Id="rId41" Type="http://schemas.openxmlformats.org/officeDocument/2006/relationships/slide" Target="slides/slide11.xml" /><Relationship Id="rId42" Type="http://schemas.openxmlformats.org/officeDocument/2006/relationships/slide" Target="slides/slide12.xml" /><Relationship Id="rId43" Type="http://schemas.openxmlformats.org/officeDocument/2006/relationships/slide" Target="slides/slide13.xml" /><Relationship Id="rId44" Type="http://schemas.openxmlformats.org/officeDocument/2006/relationships/slide" Target="slides/slide14.xml" /><Relationship Id="rId45" Type="http://schemas.openxmlformats.org/officeDocument/2006/relationships/slide" Target="slides/slide15.xml" /><Relationship Id="rId46" Type="http://schemas.openxmlformats.org/officeDocument/2006/relationships/slide" Target="slides/slide16.xml" /><Relationship Id="rId47" Type="http://schemas.openxmlformats.org/officeDocument/2006/relationships/slide" Target="slides/slide17.xml" /><Relationship Id="rId48" Type="http://schemas.openxmlformats.org/officeDocument/2006/relationships/slide" Target="slides/slide18.xml" /><Relationship Id="rId49" Type="http://schemas.openxmlformats.org/officeDocument/2006/relationships/slide" Target="slides/slide19.xml" /><Relationship Id="rId5" Type="http://schemas.openxmlformats.org/officeDocument/2006/relationships/slideMaster" Target="slideMasters/slideMaster5.xml" /><Relationship Id="rId50" Type="http://schemas.openxmlformats.org/officeDocument/2006/relationships/slide" Target="slides/slide20.xml" /><Relationship Id="rId51" Type="http://schemas.openxmlformats.org/officeDocument/2006/relationships/slide" Target="slides/slide21.xml" /><Relationship Id="rId52" Type="http://schemas.openxmlformats.org/officeDocument/2006/relationships/tags" Target="tags/tag547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8.xml" /><Relationship Id="rId2" Type="http://schemas.openxmlformats.org/officeDocument/2006/relationships/tags" Target="../tags/tag349.xml" /><Relationship Id="rId3" Type="http://schemas.openxmlformats.org/officeDocument/2006/relationships/tags" Target="../tags/tag350.xml" /><Relationship Id="rId4" Type="http://schemas.openxmlformats.org/officeDocument/2006/relationships/tags" Target="../tags/tag351.xml" /><Relationship Id="rId5" Type="http://schemas.openxmlformats.org/officeDocument/2006/relationships/tags" Target="../tags/tag352.xml" /><Relationship Id="rId6" Type="http://schemas.openxmlformats.org/officeDocument/2006/relationships/tags" Target="../tags/tag353.xml" /><Relationship Id="rId7" Type="http://schemas.openxmlformats.org/officeDocument/2006/relationships/tags" Target="../tags/tag354.xml" /><Relationship Id="rId8" Type="http://schemas.openxmlformats.org/officeDocument/2006/relationships/theme" Target="../theme/theme30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52226" name="Rectangle 2"/>
          <p:cNvSpPr/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685800" eaLnBrk="1" hangingPunct="1"/>
            <a:endParaRPr lang="zh-CN" altLang="en-US" sz="12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2227" name="Rectangle 3"/>
          <p:cNvSpPr/>
          <p:nvPr>
            <p:ph type="dt" idx="2"/>
            <p:custDataLst>
              <p:tags r:id="rId3"/>
            </p:custDataLst>
          </p:nvPr>
        </p:nvSpPr>
        <p:spPr bwMode="auto"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0" hangingPunct="0"/>
            <a:endParaRPr lang="en-US" altLang="zh-CN" sz="12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2228" name="Rectangle 4"/>
          <p:cNvSpPr/>
          <p:nvPr>
            <p:ph type="sldImg" idx="5"/>
            <p:custDataLst>
              <p:tags r:id="rId4"/>
            </p:custDataLst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</a:ln>
        </p:spPr>
      </p:sp>
      <p:sp>
        <p:nvSpPr>
          <p:cNvPr id="52229" name="Rectangle 5"/>
          <p:cNvSpPr/>
          <p:nvPr>
            <p:ph type="body" sz="quarter" idx="1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2230" name="Rectangle 6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0" hangingPunct="0"/>
            <a:endParaRPr lang="en-US" altLang="zh-CN" sz="12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2231" name="Rectangle 7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0" hangingPunct="0">
              <a:buFont typeface=""/>
            </a:pPr>
            <a:fld id="{4005E87E-C2D5-49FA-8953-BD3D54CA52A6}" type="slidenum">
              <a:rPr lang="zh-CN" altLang="en-US" sz="1200" b="0">
                <a:latin typeface="Arial" pitchFamily="34" charset="0"/>
                <a:ea typeface="宋体" pitchFamily="2" charset="-122"/>
              </a:rPr>
              <a:t>*</a:t>
            </a:fld>
            <a:endParaRPr lang="en-US" altLang="zh-CN" sz="1200" b="0">
              <a:latin typeface="Arial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.xml" /><Relationship Id="rId2" Type="http://schemas.openxmlformats.org/officeDocument/2006/relationships/tags" Target="../tags/tag18.xml" /><Relationship Id="rId3" Type="http://schemas.openxmlformats.org/officeDocument/2006/relationships/tags" Target="../tags/tag19.xml" /><Relationship Id="rId4" Type="http://schemas.openxmlformats.org/officeDocument/2006/relationships/tags" Target="../tags/tag20.xml" /><Relationship Id="rId5" Type="http://schemas.openxmlformats.org/officeDocument/2006/relationships/tags" Target="../tags/tag21.xml" /><Relationship Id="rId6" Type="http://schemas.openxmlformats.org/officeDocument/2006/relationships/tags" Target="../tags/tag22.xml" /><Relationship Id="rId7" Type="http://schemas.openxmlformats.org/officeDocument/2006/relationships/slideMaster" Target="../slideMasters/slideMaster3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9.xml" /><Relationship Id="rId2" Type="http://schemas.openxmlformats.org/officeDocument/2006/relationships/tags" Target="../tags/tag30.xml" /><Relationship Id="rId3" Type="http://schemas.openxmlformats.org/officeDocument/2006/relationships/tags" Target="../tags/tag31.xml" /><Relationship Id="rId4" Type="http://schemas.openxmlformats.org/officeDocument/2006/relationships/tags" Target="../tags/tag32.xml" /><Relationship Id="rId5" Type="http://schemas.openxmlformats.org/officeDocument/2006/relationships/tags" Target="../tags/tag33.xml" /><Relationship Id="rId6" Type="http://schemas.openxmlformats.org/officeDocument/2006/relationships/tags" Target="../tags/tag34.xml" /><Relationship Id="rId7" Type="http://schemas.openxmlformats.org/officeDocument/2006/relationships/slideMaster" Target="../slideMasters/slideMaster4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.xml" /><Relationship Id="rId2" Type="http://schemas.openxmlformats.org/officeDocument/2006/relationships/tags" Target="../tags/tag42.xml" /><Relationship Id="rId3" Type="http://schemas.openxmlformats.org/officeDocument/2006/relationships/tags" Target="../tags/tag43.xml" /><Relationship Id="rId4" Type="http://schemas.openxmlformats.org/officeDocument/2006/relationships/tags" Target="../tags/tag44.xml" /><Relationship Id="rId5" Type="http://schemas.openxmlformats.org/officeDocument/2006/relationships/tags" Target="../tags/tag45.xml" /><Relationship Id="rId6" Type="http://schemas.openxmlformats.org/officeDocument/2006/relationships/tags" Target="../tags/tag46.xml" /><Relationship Id="rId7" Type="http://schemas.openxmlformats.org/officeDocument/2006/relationships/slideMaster" Target="../slideMasters/slideMaster5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.xml" /><Relationship Id="rId2" Type="http://schemas.openxmlformats.org/officeDocument/2006/relationships/tags" Target="../tags/tag54.xml" /><Relationship Id="rId3" Type="http://schemas.openxmlformats.org/officeDocument/2006/relationships/tags" Target="../tags/tag55.xml" /><Relationship Id="rId4" Type="http://schemas.openxmlformats.org/officeDocument/2006/relationships/tags" Target="../tags/tag56.xml" /><Relationship Id="rId5" Type="http://schemas.openxmlformats.org/officeDocument/2006/relationships/tags" Target="../tags/tag57.xml" /><Relationship Id="rId6" Type="http://schemas.openxmlformats.org/officeDocument/2006/relationships/tags" Target="../tags/tag58.xml" /><Relationship Id="rId7" Type="http://schemas.openxmlformats.org/officeDocument/2006/relationships/tags" Target="../tags/tag59.xml" /><Relationship Id="rId8" Type="http://schemas.openxmlformats.org/officeDocument/2006/relationships/slideMaster" Target="../slideMasters/slideMaster6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6.xml" /><Relationship Id="rId10" Type="http://schemas.openxmlformats.org/officeDocument/2006/relationships/slideMaster" Target="../slideMasters/slideMaster7.xml" /><Relationship Id="rId2" Type="http://schemas.openxmlformats.org/officeDocument/2006/relationships/tags" Target="../tags/tag67.xml" /><Relationship Id="rId3" Type="http://schemas.openxmlformats.org/officeDocument/2006/relationships/tags" Target="../tags/tag68.xml" /><Relationship Id="rId4" Type="http://schemas.openxmlformats.org/officeDocument/2006/relationships/tags" Target="../tags/tag69.xml" /><Relationship Id="rId5" Type="http://schemas.openxmlformats.org/officeDocument/2006/relationships/tags" Target="../tags/tag70.xml" /><Relationship Id="rId6" Type="http://schemas.openxmlformats.org/officeDocument/2006/relationships/tags" Target="../tags/tag71.xml" /><Relationship Id="rId7" Type="http://schemas.openxmlformats.org/officeDocument/2006/relationships/tags" Target="../tags/tag72.xml" /><Relationship Id="rId8" Type="http://schemas.openxmlformats.org/officeDocument/2006/relationships/tags" Target="../tags/tag73.xml" /><Relationship Id="rId9" Type="http://schemas.openxmlformats.org/officeDocument/2006/relationships/tags" Target="../tags/tag74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1.xml" /><Relationship Id="rId2" Type="http://schemas.openxmlformats.org/officeDocument/2006/relationships/tags" Target="../tags/tag82.xml" /><Relationship Id="rId3" Type="http://schemas.openxmlformats.org/officeDocument/2006/relationships/tags" Target="../tags/tag83.xml" /><Relationship Id="rId4" Type="http://schemas.openxmlformats.org/officeDocument/2006/relationships/tags" Target="../tags/tag84.xml" /><Relationship Id="rId5" Type="http://schemas.openxmlformats.org/officeDocument/2006/relationships/tags" Target="../tags/tag85.xml" /><Relationship Id="rId6" Type="http://schemas.openxmlformats.org/officeDocument/2006/relationships/slideMaster" Target="../slideMasters/slideMaster8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2.xml" /><Relationship Id="rId2" Type="http://schemas.openxmlformats.org/officeDocument/2006/relationships/tags" Target="../tags/tag93.xml" /><Relationship Id="rId3" Type="http://schemas.openxmlformats.org/officeDocument/2006/relationships/tags" Target="../tags/tag94.xml" /><Relationship Id="rId4" Type="http://schemas.openxmlformats.org/officeDocument/2006/relationships/tags" Target="../tags/tag95.xml" /><Relationship Id="rId5" Type="http://schemas.openxmlformats.org/officeDocument/2006/relationships/slideMaster" Target="../slideMasters/slideMaster9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2.xml" /><Relationship Id="rId2" Type="http://schemas.openxmlformats.org/officeDocument/2006/relationships/tags" Target="../tags/tag103.xml" /><Relationship Id="rId3" Type="http://schemas.openxmlformats.org/officeDocument/2006/relationships/tags" Target="../tags/tag104.xml" /><Relationship Id="rId4" Type="http://schemas.openxmlformats.org/officeDocument/2006/relationships/tags" Target="../tags/tag105.xml" /><Relationship Id="rId5" Type="http://schemas.openxmlformats.org/officeDocument/2006/relationships/tags" Target="../tags/tag106.xml" /><Relationship Id="rId6" Type="http://schemas.openxmlformats.org/officeDocument/2006/relationships/tags" Target="../tags/tag107.xml" /><Relationship Id="rId7" Type="http://schemas.openxmlformats.org/officeDocument/2006/relationships/tags" Target="../tags/tag108.xml" /><Relationship Id="rId8" Type="http://schemas.openxmlformats.org/officeDocument/2006/relationships/slideMaster" Target="../slideMasters/slideMaster10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slideMaster" Target="../slideMasters/slideMaster1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7.xml" /><Relationship Id="rId2" Type="http://schemas.openxmlformats.org/officeDocument/2006/relationships/tags" Target="../tags/tag128.xml" /><Relationship Id="rId3" Type="http://schemas.openxmlformats.org/officeDocument/2006/relationships/tags" Target="../tags/tag129.xml" /><Relationship Id="rId4" Type="http://schemas.openxmlformats.org/officeDocument/2006/relationships/tags" Target="../tags/tag130.xml" /><Relationship Id="rId5" Type="http://schemas.openxmlformats.org/officeDocument/2006/relationships/tags" Target="../tags/tag131.xml" /><Relationship Id="rId6" Type="http://schemas.openxmlformats.org/officeDocument/2006/relationships/slideMaster" Target="../slideMasters/slideMaster1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8.xml" /><Relationship Id="rId2" Type="http://schemas.openxmlformats.org/officeDocument/2006/relationships/tags" Target="../tags/tag139.xml" /><Relationship Id="rId3" Type="http://schemas.openxmlformats.org/officeDocument/2006/relationships/tags" Target="../tags/tag140.xml" /><Relationship Id="rId4" Type="http://schemas.openxmlformats.org/officeDocument/2006/relationships/tags" Target="../tags/tag141.xml" /><Relationship Id="rId5" Type="http://schemas.openxmlformats.org/officeDocument/2006/relationships/tags" Target="../tags/tag142.xml" /><Relationship Id="rId6" Type="http://schemas.openxmlformats.org/officeDocument/2006/relationships/tags" Target="../tags/tag143.xml" /><Relationship Id="rId7" Type="http://schemas.openxmlformats.org/officeDocument/2006/relationships/tags" Target="../tags/tag144.xml" /><Relationship Id="rId8" Type="http://schemas.openxmlformats.org/officeDocument/2006/relationships/tags" Target="../tags/tag145.xml" /><Relationship Id="rId9" Type="http://schemas.openxmlformats.org/officeDocument/2006/relationships/slideMaster" Target="../slideMasters/slideMaster13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2.xml" /><Relationship Id="rId2" Type="http://schemas.openxmlformats.org/officeDocument/2006/relationships/tags" Target="../tags/tag153.xml" /><Relationship Id="rId3" Type="http://schemas.openxmlformats.org/officeDocument/2006/relationships/tags" Target="../tags/tag154.xml" /><Relationship Id="rId4" Type="http://schemas.openxmlformats.org/officeDocument/2006/relationships/tags" Target="../tags/tag155.xml" /><Relationship Id="rId5" Type="http://schemas.openxmlformats.org/officeDocument/2006/relationships/tags" Target="../tags/tag156.xml" /><Relationship Id="rId6" Type="http://schemas.openxmlformats.org/officeDocument/2006/relationships/tags" Target="../tags/tag157.xml" /><Relationship Id="rId7" Type="http://schemas.openxmlformats.org/officeDocument/2006/relationships/slideMaster" Target="../slideMasters/slideMaster14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4.xml" /><Relationship Id="rId2" Type="http://schemas.openxmlformats.org/officeDocument/2006/relationships/tags" Target="../tags/tag165.xml" /><Relationship Id="rId3" Type="http://schemas.openxmlformats.org/officeDocument/2006/relationships/tags" Target="../tags/tag166.xml" /><Relationship Id="rId4" Type="http://schemas.openxmlformats.org/officeDocument/2006/relationships/tags" Target="../tags/tag167.xml" /><Relationship Id="rId5" Type="http://schemas.openxmlformats.org/officeDocument/2006/relationships/tags" Target="../tags/tag168.xml" /><Relationship Id="rId6" Type="http://schemas.openxmlformats.org/officeDocument/2006/relationships/tags" Target="../tags/tag169.xml" /><Relationship Id="rId7" Type="http://schemas.openxmlformats.org/officeDocument/2006/relationships/tags" Target="../tags/tag170.xml" /><Relationship Id="rId8" Type="http://schemas.openxmlformats.org/officeDocument/2006/relationships/slideMaster" Target="../slideMasters/slideMaster15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7.xml" /><Relationship Id="rId2" Type="http://schemas.openxmlformats.org/officeDocument/2006/relationships/tags" Target="../tags/tag178.xml" /><Relationship Id="rId3" Type="http://schemas.openxmlformats.org/officeDocument/2006/relationships/tags" Target="../tags/tag179.xml" /><Relationship Id="rId4" Type="http://schemas.openxmlformats.org/officeDocument/2006/relationships/tags" Target="../tags/tag180.xml" /><Relationship Id="rId5" Type="http://schemas.openxmlformats.org/officeDocument/2006/relationships/tags" Target="../tags/tag181.xml" /><Relationship Id="rId6" Type="http://schemas.openxmlformats.org/officeDocument/2006/relationships/slideMaster" Target="../slideMasters/slideMaster16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8.xml" /><Relationship Id="rId2" Type="http://schemas.openxmlformats.org/officeDocument/2006/relationships/tags" Target="../tags/tag189.xml" /><Relationship Id="rId3" Type="http://schemas.openxmlformats.org/officeDocument/2006/relationships/tags" Target="../tags/tag190.xml" /><Relationship Id="rId4" Type="http://schemas.openxmlformats.org/officeDocument/2006/relationships/tags" Target="../tags/tag191.xml" /><Relationship Id="rId5" Type="http://schemas.openxmlformats.org/officeDocument/2006/relationships/tags" Target="../tags/tag192.xml" /><Relationship Id="rId6" Type="http://schemas.openxmlformats.org/officeDocument/2006/relationships/tags" Target="../tags/tag193.xml" /><Relationship Id="rId7" Type="http://schemas.openxmlformats.org/officeDocument/2006/relationships/slideMaster" Target="../slideMasters/slideMaster17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0.xml" /><Relationship Id="rId2" Type="http://schemas.openxmlformats.org/officeDocument/2006/relationships/tags" Target="../tags/tag201.xml" /><Relationship Id="rId3" Type="http://schemas.openxmlformats.org/officeDocument/2006/relationships/tags" Target="../tags/tag202.xml" /><Relationship Id="rId4" Type="http://schemas.openxmlformats.org/officeDocument/2006/relationships/tags" Target="../tags/tag203.xml" /><Relationship Id="rId5" Type="http://schemas.openxmlformats.org/officeDocument/2006/relationships/tags" Target="../tags/tag204.xml" /><Relationship Id="rId6" Type="http://schemas.openxmlformats.org/officeDocument/2006/relationships/tags" Target="../tags/tag205.xml" /><Relationship Id="rId7" Type="http://schemas.openxmlformats.org/officeDocument/2006/relationships/slideMaster" Target="../slideMasters/slideMaster18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2.xml" /><Relationship Id="rId2" Type="http://schemas.openxmlformats.org/officeDocument/2006/relationships/tags" Target="../tags/tag213.xml" /><Relationship Id="rId3" Type="http://schemas.openxmlformats.org/officeDocument/2006/relationships/tags" Target="../tags/tag214.xml" /><Relationship Id="rId4" Type="http://schemas.openxmlformats.org/officeDocument/2006/relationships/tags" Target="../tags/tag215.xml" /><Relationship Id="rId5" Type="http://schemas.openxmlformats.org/officeDocument/2006/relationships/tags" Target="../tags/tag216.xml" /><Relationship Id="rId6" Type="http://schemas.openxmlformats.org/officeDocument/2006/relationships/tags" Target="../tags/tag217.xml" /><Relationship Id="rId7" Type="http://schemas.openxmlformats.org/officeDocument/2006/relationships/slideMaster" Target="../slideMasters/slideMaster19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4.xml" /><Relationship Id="rId2" Type="http://schemas.openxmlformats.org/officeDocument/2006/relationships/tags" Target="../tags/tag225.xml" /><Relationship Id="rId3" Type="http://schemas.openxmlformats.org/officeDocument/2006/relationships/tags" Target="../tags/tag226.xml" /><Relationship Id="rId4" Type="http://schemas.openxmlformats.org/officeDocument/2006/relationships/tags" Target="../tags/tag227.xml" /><Relationship Id="rId5" Type="http://schemas.openxmlformats.org/officeDocument/2006/relationships/tags" Target="../tags/tag228.xml" /><Relationship Id="rId6" Type="http://schemas.openxmlformats.org/officeDocument/2006/relationships/tags" Target="../tags/tag229.xml" /><Relationship Id="rId7" Type="http://schemas.openxmlformats.org/officeDocument/2006/relationships/tags" Target="../tags/tag230.xml" /><Relationship Id="rId8" Type="http://schemas.openxmlformats.org/officeDocument/2006/relationships/slideMaster" Target="../slideMasters/slideMaster20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7.xml" /><Relationship Id="rId10" Type="http://schemas.openxmlformats.org/officeDocument/2006/relationships/slideMaster" Target="../slideMasters/slideMaster21.xml" /><Relationship Id="rId2" Type="http://schemas.openxmlformats.org/officeDocument/2006/relationships/tags" Target="../tags/tag238.xml" /><Relationship Id="rId3" Type="http://schemas.openxmlformats.org/officeDocument/2006/relationships/tags" Target="../tags/tag239.xml" /><Relationship Id="rId4" Type="http://schemas.openxmlformats.org/officeDocument/2006/relationships/tags" Target="../tags/tag240.xml" /><Relationship Id="rId5" Type="http://schemas.openxmlformats.org/officeDocument/2006/relationships/tags" Target="../tags/tag241.xml" /><Relationship Id="rId6" Type="http://schemas.openxmlformats.org/officeDocument/2006/relationships/tags" Target="../tags/tag242.xml" /><Relationship Id="rId7" Type="http://schemas.openxmlformats.org/officeDocument/2006/relationships/tags" Target="../tags/tag243.xml" /><Relationship Id="rId8" Type="http://schemas.openxmlformats.org/officeDocument/2006/relationships/tags" Target="../tags/tag244.xml" /><Relationship Id="rId9" Type="http://schemas.openxmlformats.org/officeDocument/2006/relationships/tags" Target="../tags/tag245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2.xml" /><Relationship Id="rId2" Type="http://schemas.openxmlformats.org/officeDocument/2006/relationships/tags" Target="../tags/tag253.xml" /><Relationship Id="rId3" Type="http://schemas.openxmlformats.org/officeDocument/2006/relationships/tags" Target="../tags/tag254.xml" /><Relationship Id="rId4" Type="http://schemas.openxmlformats.org/officeDocument/2006/relationships/tags" Target="../tags/tag255.xml" /><Relationship Id="rId5" Type="http://schemas.openxmlformats.org/officeDocument/2006/relationships/tags" Target="../tags/tag256.xml" /><Relationship Id="rId6" Type="http://schemas.openxmlformats.org/officeDocument/2006/relationships/slideMaster" Target="../slideMasters/slideMaster2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3.xml" /><Relationship Id="rId2" Type="http://schemas.openxmlformats.org/officeDocument/2006/relationships/tags" Target="../tags/tag264.xml" /><Relationship Id="rId3" Type="http://schemas.openxmlformats.org/officeDocument/2006/relationships/tags" Target="../tags/tag265.xml" /><Relationship Id="rId4" Type="http://schemas.openxmlformats.org/officeDocument/2006/relationships/tags" Target="../tags/tag266.xml" /><Relationship Id="rId5" Type="http://schemas.openxmlformats.org/officeDocument/2006/relationships/slideMaster" Target="../slideMasters/slideMaster2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3.xml" /><Relationship Id="rId2" Type="http://schemas.openxmlformats.org/officeDocument/2006/relationships/tags" Target="../tags/tag274.xml" /><Relationship Id="rId3" Type="http://schemas.openxmlformats.org/officeDocument/2006/relationships/tags" Target="../tags/tag275.xml" /><Relationship Id="rId4" Type="http://schemas.openxmlformats.org/officeDocument/2006/relationships/tags" Target="../tags/tag276.xml" /><Relationship Id="rId5" Type="http://schemas.openxmlformats.org/officeDocument/2006/relationships/tags" Target="../tags/tag277.xml" /><Relationship Id="rId6" Type="http://schemas.openxmlformats.org/officeDocument/2006/relationships/tags" Target="../tags/tag278.xml" /><Relationship Id="rId7" Type="http://schemas.openxmlformats.org/officeDocument/2006/relationships/tags" Target="../tags/tag279.xml" /><Relationship Id="rId8" Type="http://schemas.openxmlformats.org/officeDocument/2006/relationships/slideMaster" Target="../slideMasters/slideMaster24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6.xml" /><Relationship Id="rId2" Type="http://schemas.openxmlformats.org/officeDocument/2006/relationships/tags" Target="../tags/tag287.xml" /><Relationship Id="rId3" Type="http://schemas.openxmlformats.org/officeDocument/2006/relationships/tags" Target="../tags/tag288.xml" /><Relationship Id="rId4" Type="http://schemas.openxmlformats.org/officeDocument/2006/relationships/tags" Target="../tags/tag289.xml" /><Relationship Id="rId5" Type="http://schemas.openxmlformats.org/officeDocument/2006/relationships/tags" Target="../tags/tag290.xml" /><Relationship Id="rId6" Type="http://schemas.openxmlformats.org/officeDocument/2006/relationships/tags" Target="../tags/tag291.xml" /><Relationship Id="rId7" Type="http://schemas.openxmlformats.org/officeDocument/2006/relationships/slideMaster" Target="../slideMasters/slideMaster25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98.xml" /><Relationship Id="rId2" Type="http://schemas.openxmlformats.org/officeDocument/2006/relationships/tags" Target="../tags/tag299.xml" /><Relationship Id="rId3" Type="http://schemas.openxmlformats.org/officeDocument/2006/relationships/tags" Target="../tags/tag300.xml" /><Relationship Id="rId4" Type="http://schemas.openxmlformats.org/officeDocument/2006/relationships/tags" Target="../tags/tag301.xml" /><Relationship Id="rId5" Type="http://schemas.openxmlformats.org/officeDocument/2006/relationships/tags" Target="../tags/tag302.xml" /><Relationship Id="rId6" Type="http://schemas.openxmlformats.org/officeDocument/2006/relationships/slideMaster" Target="../slideMasters/slideMaster26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9.xml" /><Relationship Id="rId2" Type="http://schemas.openxmlformats.org/officeDocument/2006/relationships/tags" Target="../tags/tag310.xml" /><Relationship Id="rId3" Type="http://schemas.openxmlformats.org/officeDocument/2006/relationships/tags" Target="../tags/tag311.xml" /><Relationship Id="rId4" Type="http://schemas.openxmlformats.org/officeDocument/2006/relationships/tags" Target="../tags/tag312.xml" /><Relationship Id="rId5" Type="http://schemas.openxmlformats.org/officeDocument/2006/relationships/tags" Target="../tags/tag313.xml" /><Relationship Id="rId6" Type="http://schemas.openxmlformats.org/officeDocument/2006/relationships/tags" Target="../tags/tag314.xml" /><Relationship Id="rId7" Type="http://schemas.openxmlformats.org/officeDocument/2006/relationships/tags" Target="../tags/tag315.xml" /><Relationship Id="rId8" Type="http://schemas.openxmlformats.org/officeDocument/2006/relationships/tags" Target="../tags/tag316.xml" /><Relationship Id="rId9" Type="http://schemas.openxmlformats.org/officeDocument/2006/relationships/slideMaster" Target="../slideMasters/slideMaster27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3.xml" /><Relationship Id="rId2" Type="http://schemas.openxmlformats.org/officeDocument/2006/relationships/tags" Target="../tags/tag324.xml" /><Relationship Id="rId3" Type="http://schemas.openxmlformats.org/officeDocument/2006/relationships/tags" Target="../tags/tag325.xml" /><Relationship Id="rId4" Type="http://schemas.openxmlformats.org/officeDocument/2006/relationships/tags" Target="../tags/tag326.xml" /><Relationship Id="rId5" Type="http://schemas.openxmlformats.org/officeDocument/2006/relationships/tags" Target="../tags/tag327.xml" /><Relationship Id="rId6" Type="http://schemas.openxmlformats.org/officeDocument/2006/relationships/tags" Target="../tags/tag328.xml" /><Relationship Id="rId7" Type="http://schemas.openxmlformats.org/officeDocument/2006/relationships/slideMaster" Target="../slideMasters/slideMaster28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5.xml" /><Relationship Id="rId2" Type="http://schemas.openxmlformats.org/officeDocument/2006/relationships/tags" Target="../tags/tag336.xml" /><Relationship Id="rId3" Type="http://schemas.openxmlformats.org/officeDocument/2006/relationships/tags" Target="../tags/tag337.xml" /><Relationship Id="rId4" Type="http://schemas.openxmlformats.org/officeDocument/2006/relationships/tags" Target="../tags/tag338.xml" /><Relationship Id="rId5" Type="http://schemas.openxmlformats.org/officeDocument/2006/relationships/tags" Target="../tags/tag339.xml" /><Relationship Id="rId6" Type="http://schemas.openxmlformats.org/officeDocument/2006/relationships/tags" Target="../tags/tag340.xml" /><Relationship Id="rId7" Type="http://schemas.openxmlformats.org/officeDocument/2006/relationships/tags" Target="../tags/tag341.xml" /><Relationship Id="rId8" Type="http://schemas.openxmlformats.org/officeDocument/2006/relationships/slideMaster" Target="../slideMasters/slideMaster29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43238" y="2341295"/>
            <a:ext cx="6859429" cy="1329400"/>
          </a:xfrm>
        </p:spPr>
        <p:txBody>
          <a:bodyPr anchor="b"/>
          <a:lstStyle>
            <a:lvl1pPr algn="ctr">
              <a:defRPr sz="4500" b="1">
                <a:solidFill>
                  <a:schemeClr val="accent6"/>
                </a:solidFill>
              </a:defRPr>
            </a:lvl1pPr>
          </a:lstStyle>
          <a:p>
            <a:r>
              <a:rPr kumimoji="0" lang="zh-CN" altLang="en-US" sz="45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43238" y="3674440"/>
            <a:ext cx="6859429" cy="467773"/>
          </a:xfrm>
        </p:spPr>
        <p:txBody>
          <a:bodyPr/>
          <a:lstStyle>
            <a:lvl1pPr marL="0" indent="0" algn="ctr">
              <a:spcBef>
                <a:spcPct val="0"/>
              </a:spcBef>
              <a:buNone/>
              <a:defRPr sz="24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5135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28650" y="1066800"/>
            <a:ext cx="7888288" cy="3567113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4017" y="1630997"/>
            <a:ext cx="7888343" cy="1541668"/>
          </a:xfrm>
        </p:spPr>
        <p:txBody>
          <a:bodyPr anchor="b"/>
          <a:lstStyle>
            <a:lvl1pPr algn="l">
              <a:defRPr sz="4500" b="1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r>
              <a:rPr kumimoji="0" lang="zh-CN" altLang="en-US" sz="45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4017" y="3192913"/>
            <a:ext cx="7888343" cy="729245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51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28781" y="990967"/>
            <a:ext cx="3887010" cy="3643471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30114" y="990967"/>
            <a:ext cx="3887010" cy="3643471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29972" y="1261339"/>
            <a:ext cx="3869146" cy="618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5135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9972" y="1879502"/>
            <a:ext cx="3869146" cy="2764464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30114" y="1261339"/>
            <a:ext cx="3888201" cy="618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5135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30114" y="1879502"/>
            <a:ext cx="3888201" cy="2764464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10" name="标题 9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24384" y="1673416"/>
            <a:ext cx="5697137" cy="1798574"/>
          </a:xfrm>
        </p:spPr>
        <p:txBody>
          <a:bodyPr>
            <a:normAutofit/>
          </a:bodyPr>
          <a:lstStyle>
            <a:lvl1pPr>
              <a:defRPr sz="4500">
                <a:solidFill>
                  <a:schemeClr val="tx1"/>
                </a:solidFill>
              </a:defRPr>
            </a:lvl1pPr>
          </a:lstStyle>
          <a:p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41206" y="1027135"/>
            <a:ext cx="3124551" cy="1200595"/>
          </a:xfrm>
        </p:spPr>
        <p:txBody>
          <a:bodyPr anchor="t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3"/>
            </p:custDataLst>
          </p:nvPr>
        </p:nvSpPr>
        <p:spPr>
          <a:xfrm>
            <a:off x="4000045" y="1027135"/>
            <a:ext cx="4398122" cy="3852188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5135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marL="0" marR="0" lvl="0" indent="0" algn="just" defTabSz="685800" rtl="0" eaLnBrk="0" fontAlgn="base" latinLnBrk="0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rgbClr val="E56C0A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741206" y="2227729"/>
            <a:ext cx="3124551" cy="2657737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5135" indent="0">
              <a:buNone/>
              <a:defRPr sz="750"/>
            </a:lvl6pPr>
            <a:lvl7pPr marL="2058035" indent="0">
              <a:buNone/>
              <a:defRPr sz="750"/>
            </a:lvl7pPr>
            <a:lvl8pPr marL="2400935" indent="0">
              <a:buNone/>
              <a:defRPr sz="750"/>
            </a:lvl8pPr>
            <a:lvl9pPr marL="2743835" indent="0">
              <a:buNone/>
              <a:defRPr sz="750"/>
            </a:lvl9pPr>
          </a:lstStyle>
          <a:p>
            <a:pPr lvl="0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211669" y="1038352"/>
            <a:ext cx="1305454" cy="3596086"/>
          </a:xfrm>
        </p:spPr>
        <p:txBody>
          <a:bodyPr vert="eaVert">
            <a:normAutofit/>
          </a:bodyPr>
          <a:lstStyle>
            <a:lvl1pPr>
              <a:defRPr sz="3300">
                <a:solidFill>
                  <a:schemeClr val="tx1"/>
                </a:solidFill>
              </a:defRPr>
            </a:lvl1pPr>
          </a:lstStyle>
          <a:p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28780" y="1038352"/>
            <a:ext cx="6341882" cy="3596086"/>
          </a:xfrm>
        </p:spPr>
        <p:txBody>
          <a:bodyPr vert="eaVert"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28781" y="1149604"/>
            <a:ext cx="7888343" cy="3430213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4"/>
            <p:custDataLst>
              <p:tags r:id="rId3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5"/>
            <p:custDataLst>
              <p:tags r:id="rId4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6"/>
            <p:custDataLst>
              <p:tags r:id="rId5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TwoObj">
  <p:cSld name="标题，文本与两项内容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28781" y="1369726"/>
            <a:ext cx="3887010" cy="3264712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4630114" y="1369726"/>
            <a:ext cx="3887010" cy="1574589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4630114" y="3058657"/>
            <a:ext cx="3887010" cy="1575781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8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>
  <p:cSld name="标题和表格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3"/>
            </p:custDataLst>
          </p:nvPr>
        </p:nvSpPr>
        <p:spPr>
          <a:xfrm>
            <a:off x="628650" y="1066800"/>
            <a:ext cx="7888288" cy="3567113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just" defTabSz="685800" rtl="0" eaLnBrk="0" fontAlgn="base" latinLnBrk="0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rgbClr val="E56C0A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ClipArt">
  <p:cSld name="标题，文本与剪贴画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28781" y="1369726"/>
            <a:ext cx="3887010" cy="3264712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3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  <p:custDataLst>
              <p:tags r:id="rId4"/>
            </p:custDataLst>
          </p:nvPr>
        </p:nvSpPr>
        <p:spPr>
          <a:xfrm>
            <a:off x="4630114" y="1369726"/>
            <a:ext cx="3887010" cy="3264712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just" defTabSz="685800" rtl="0" eaLnBrk="0" fontAlgn="base" latinLnBrk="0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rgbClr val="E56C0A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14_自定义版式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Arial"/>
            </a:pPr>
            <a:endParaRPr lang="en-US" altLang="en-US" sz="900"/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Arial"/>
            </a:pPr>
            <a:endParaRPr lang="en-US" altLang="en-US" sz="900"/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D30B1169-39E8-43B8-8809-EBFB13684E7B}" type="slidenum">
              <a:rPr lang="zh-CN" altLang="en-US" sz="900"/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 thruBlk="1"/>
      </p:transition>
    </mc:Choice>
    <mc:Fallback>
      <p:transition>
        <p:fade thruBlk="1"/>
      </p:transition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43238" y="2341295"/>
            <a:ext cx="6859429" cy="1329400"/>
          </a:xfrm>
        </p:spPr>
        <p:txBody>
          <a:bodyPr anchor="b"/>
          <a:lstStyle>
            <a:lvl1pPr algn="ctr">
              <a:defRPr sz="4500" b="1">
                <a:solidFill>
                  <a:schemeClr val="accent6"/>
                </a:solidFill>
              </a:defRPr>
            </a:lvl1pPr>
          </a:lstStyle>
          <a:p>
            <a:r>
              <a:rPr kumimoji="0" lang="zh-CN" altLang="en-US" sz="45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43238" y="3674440"/>
            <a:ext cx="6859429" cy="467773"/>
          </a:xfrm>
        </p:spPr>
        <p:txBody>
          <a:bodyPr>
            <a:normAutofit/>
          </a:bodyPr>
          <a:lstStyle>
            <a:lvl1pPr marL="0" indent="0" algn="ctr">
              <a:spcBef>
                <a:spcPct val="0"/>
              </a:spcBef>
              <a:buNone/>
              <a:defRPr sz="24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5135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28650" y="1066800"/>
            <a:ext cx="7888288" cy="3567113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4017" y="1630997"/>
            <a:ext cx="7888343" cy="1541668"/>
          </a:xfrm>
        </p:spPr>
        <p:txBody>
          <a:bodyPr anchor="b"/>
          <a:lstStyle>
            <a:lvl1pPr algn="l">
              <a:defRPr sz="4500" b="1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r>
              <a:rPr kumimoji="0" lang="zh-CN" altLang="en-US" sz="45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4017" y="3192913"/>
            <a:ext cx="7888343" cy="729245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51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28781" y="990967"/>
            <a:ext cx="3887010" cy="3643471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30114" y="990967"/>
            <a:ext cx="3887010" cy="3643471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29972" y="1261339"/>
            <a:ext cx="3869146" cy="618163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5135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9972" y="1879502"/>
            <a:ext cx="3869146" cy="2764464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30114" y="1261339"/>
            <a:ext cx="3888201" cy="618163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5135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30114" y="1879502"/>
            <a:ext cx="3888201" cy="2764464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10" name="标题 9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24384" y="1673416"/>
            <a:ext cx="5697137" cy="1798574"/>
          </a:xfrm>
        </p:spPr>
        <p:txBody>
          <a:bodyPr>
            <a:normAutofit/>
          </a:bodyPr>
          <a:lstStyle>
            <a:lvl1pPr>
              <a:defRPr sz="4500">
                <a:solidFill>
                  <a:schemeClr val="tx1"/>
                </a:solidFill>
              </a:defRPr>
            </a:lvl1pPr>
          </a:lstStyle>
          <a:p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41206" y="1027135"/>
            <a:ext cx="3124551" cy="1200595"/>
          </a:xfrm>
        </p:spPr>
        <p:txBody>
          <a:bodyPr anchor="t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3"/>
            </p:custDataLst>
          </p:nvPr>
        </p:nvSpPr>
        <p:spPr>
          <a:xfrm>
            <a:off x="4000045" y="1027135"/>
            <a:ext cx="4398122" cy="3852188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5135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E56C0A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741206" y="2227729"/>
            <a:ext cx="3124551" cy="2657737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5135" indent="0">
              <a:buNone/>
              <a:defRPr sz="750"/>
            </a:lvl6pPr>
            <a:lvl7pPr marL="2058035" indent="0">
              <a:buNone/>
              <a:defRPr sz="750"/>
            </a:lvl7pPr>
            <a:lvl8pPr marL="2400935" indent="0">
              <a:buNone/>
              <a:defRPr sz="750"/>
            </a:lvl8pPr>
            <a:lvl9pPr marL="2743835" indent="0">
              <a:buNone/>
              <a:defRPr sz="750"/>
            </a:lvl9pPr>
          </a:lstStyle>
          <a:p>
            <a:pPr lvl="0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211669" y="1038352"/>
            <a:ext cx="1305454" cy="3596086"/>
          </a:xfrm>
        </p:spPr>
        <p:txBody>
          <a:bodyPr vert="eaVert">
            <a:normAutofit/>
          </a:bodyPr>
          <a:lstStyle>
            <a:lvl1pPr>
              <a:defRPr sz="3300">
                <a:solidFill>
                  <a:schemeClr val="tx1"/>
                </a:solidFill>
              </a:defRPr>
            </a:lvl1pPr>
          </a:lstStyle>
          <a:p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28780" y="1038352"/>
            <a:ext cx="6341882" cy="3596086"/>
          </a:xfrm>
        </p:spPr>
        <p:txBody>
          <a:bodyPr vert="eaVert"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28781" y="1149604"/>
            <a:ext cx="7888343" cy="3430213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4"/>
            <p:custDataLst>
              <p:tags r:id="rId3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5"/>
            <p:custDataLst>
              <p:tags r:id="rId4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6"/>
            <p:custDataLst>
              <p:tags r:id="rId5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TwoObj">
  <p:cSld name="标题，文本与两项内容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28781" y="1369726"/>
            <a:ext cx="3887010" cy="3264712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4630114" y="1369726"/>
            <a:ext cx="3887010" cy="1574589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4630114" y="3058657"/>
            <a:ext cx="3887010" cy="1575781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8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>
  <p:cSld name="标题和表格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3"/>
            </p:custDataLst>
          </p:nvPr>
        </p:nvSpPr>
        <p:spPr>
          <a:xfrm>
            <a:off x="628650" y="1066800"/>
            <a:ext cx="7888288" cy="3567113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just" defTabSz="914400" rtl="0" eaLnBrk="0" fontAlgn="base" latinLnBrk="0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E56C0A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ClipArt">
  <p:cSld name="标题，文本与剪贴画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</p:spPr>
        <p:txBody>
          <a:bodyPr/>
          <a:lstStyle/>
          <a:p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28781" y="1369726"/>
            <a:ext cx="3887010" cy="3264712"/>
          </a:xfrm>
        </p:spPr>
        <p:txBody>
          <a:bodyPr/>
          <a:lstStyle/>
          <a:p>
            <a:pPr lvl="0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  <p:custDataLst>
              <p:tags r:id="rId4"/>
            </p:custDataLst>
          </p:nvPr>
        </p:nvSpPr>
        <p:spPr>
          <a:xfrm>
            <a:off x="4630114" y="1369726"/>
            <a:ext cx="3887010" cy="3264712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just" defTabSz="914400" rtl="0" eaLnBrk="0" fontAlgn="base" latinLnBrk="0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E56C0A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Arial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image" Target="../media/image1.png" /><Relationship Id="rId9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tags" Target="../tags/tag16.xml" /><Relationship Id="rId7" Type="http://schemas.openxmlformats.org/officeDocument/2006/relationships/image" Target="../media/image1.png" /><Relationship Id="rId8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image" Target="../media/image2.png" /><Relationship Id="rId9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tags" Target="../tags/tag37.xml" /><Relationship Id="rId5" Type="http://schemas.openxmlformats.org/officeDocument/2006/relationships/tags" Target="../tags/tag38.xml" /><Relationship Id="rId6" Type="http://schemas.openxmlformats.org/officeDocument/2006/relationships/tags" Target="../tags/tag39.xml" /><Relationship Id="rId7" Type="http://schemas.openxmlformats.org/officeDocument/2006/relationships/tags" Target="../tags/tag40.xml" /><Relationship Id="rId8" Type="http://schemas.openxmlformats.org/officeDocument/2006/relationships/image" Target="../media/image1.png" /><Relationship Id="rId9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47.xml" /><Relationship Id="rId3" Type="http://schemas.openxmlformats.org/officeDocument/2006/relationships/tags" Target="../tags/tag48.xml" /><Relationship Id="rId4" Type="http://schemas.openxmlformats.org/officeDocument/2006/relationships/tags" Target="../tags/tag49.xml" /><Relationship Id="rId5" Type="http://schemas.openxmlformats.org/officeDocument/2006/relationships/tags" Target="../tags/tag50.xml" /><Relationship Id="rId6" Type="http://schemas.openxmlformats.org/officeDocument/2006/relationships/tags" Target="../tags/tag51.xml" /><Relationship Id="rId7" Type="http://schemas.openxmlformats.org/officeDocument/2006/relationships/tags" Target="../tags/tag52.xml" /><Relationship Id="rId8" Type="http://schemas.openxmlformats.org/officeDocument/2006/relationships/image" Target="../media/image3.png" /><Relationship Id="rId9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60.xml" /><Relationship Id="rId3" Type="http://schemas.openxmlformats.org/officeDocument/2006/relationships/tags" Target="../tags/tag61.xml" /><Relationship Id="rId4" Type="http://schemas.openxmlformats.org/officeDocument/2006/relationships/tags" Target="../tags/tag62.xml" /><Relationship Id="rId5" Type="http://schemas.openxmlformats.org/officeDocument/2006/relationships/tags" Target="../tags/tag63.xml" /><Relationship Id="rId6" Type="http://schemas.openxmlformats.org/officeDocument/2006/relationships/tags" Target="../tags/tag64.xml" /><Relationship Id="rId7" Type="http://schemas.openxmlformats.org/officeDocument/2006/relationships/tags" Target="../tags/tag65.xml" /><Relationship Id="rId8" Type="http://schemas.openxmlformats.org/officeDocument/2006/relationships/image" Target="../media/image1.png" /><Relationship Id="rId9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75.xml" /><Relationship Id="rId3" Type="http://schemas.openxmlformats.org/officeDocument/2006/relationships/tags" Target="../tags/tag76.xml" /><Relationship Id="rId4" Type="http://schemas.openxmlformats.org/officeDocument/2006/relationships/tags" Target="../tags/tag77.xml" /><Relationship Id="rId5" Type="http://schemas.openxmlformats.org/officeDocument/2006/relationships/tags" Target="../tags/tag78.xml" /><Relationship Id="rId6" Type="http://schemas.openxmlformats.org/officeDocument/2006/relationships/tags" Target="../tags/tag79.xml" /><Relationship Id="rId7" Type="http://schemas.openxmlformats.org/officeDocument/2006/relationships/tags" Target="../tags/tag80.xml" /><Relationship Id="rId8" Type="http://schemas.openxmlformats.org/officeDocument/2006/relationships/image" Target="../media/image1.png" /><Relationship Id="rId9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6.xml" /><Relationship Id="rId3" Type="http://schemas.openxmlformats.org/officeDocument/2006/relationships/tags" Target="../tags/tag87.xml" /><Relationship Id="rId4" Type="http://schemas.openxmlformats.org/officeDocument/2006/relationships/tags" Target="../tags/tag88.xml" /><Relationship Id="rId5" Type="http://schemas.openxmlformats.org/officeDocument/2006/relationships/tags" Target="../tags/tag89.xml" /><Relationship Id="rId6" Type="http://schemas.openxmlformats.org/officeDocument/2006/relationships/tags" Target="../tags/tag90.xml" /><Relationship Id="rId7" Type="http://schemas.openxmlformats.org/officeDocument/2006/relationships/tags" Target="../tags/tag91.xml" /><Relationship Id="rId8" Type="http://schemas.openxmlformats.org/officeDocument/2006/relationships/image" Target="../media/image4.png" /><Relationship Id="rId9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tags" Target="../tags/tag100.xml" /><Relationship Id="rId7" Type="http://schemas.openxmlformats.org/officeDocument/2006/relationships/tags" Target="../tags/tag101.xml" /><Relationship Id="rId8" Type="http://schemas.openxmlformats.org/officeDocument/2006/relationships/image" Target="../media/image4.png" /><Relationship Id="rId9" Type="http://schemas.openxmlformats.org/officeDocument/2006/relationships/theme" Target="../theme/theme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tags" Target="../tags/tag109.xml" /><Relationship Id="rId3" Type="http://schemas.openxmlformats.org/officeDocument/2006/relationships/tags" Target="../tags/tag110.xml" /><Relationship Id="rId4" Type="http://schemas.openxmlformats.org/officeDocument/2006/relationships/tags" Target="../tags/tag111.xml" /><Relationship Id="rId5" Type="http://schemas.openxmlformats.org/officeDocument/2006/relationships/tags" Target="../tags/tag112.xml" /><Relationship Id="rId6" Type="http://schemas.openxmlformats.org/officeDocument/2006/relationships/tags" Target="../tags/tag113.xml" /><Relationship Id="rId7" Type="http://schemas.openxmlformats.org/officeDocument/2006/relationships/tags" Target="../tags/tag114.xml" /><Relationship Id="rId8" Type="http://schemas.openxmlformats.org/officeDocument/2006/relationships/image" Target="../media/image1.png" /><Relationship Id="rId9" Type="http://schemas.openxmlformats.org/officeDocument/2006/relationships/theme" Target="../theme/theme10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121.xml" /><Relationship Id="rId3" Type="http://schemas.openxmlformats.org/officeDocument/2006/relationships/tags" Target="../tags/tag122.xml" /><Relationship Id="rId4" Type="http://schemas.openxmlformats.org/officeDocument/2006/relationships/tags" Target="../tags/tag123.xml" /><Relationship Id="rId5" Type="http://schemas.openxmlformats.org/officeDocument/2006/relationships/tags" Target="../tags/tag124.xml" /><Relationship Id="rId6" Type="http://schemas.openxmlformats.org/officeDocument/2006/relationships/tags" Target="../tags/tag125.xml" /><Relationship Id="rId7" Type="http://schemas.openxmlformats.org/officeDocument/2006/relationships/tags" Target="../tags/tag126.xml" /><Relationship Id="rId8" Type="http://schemas.openxmlformats.org/officeDocument/2006/relationships/image" Target="../media/image1.png" /><Relationship Id="rId9" Type="http://schemas.openxmlformats.org/officeDocument/2006/relationships/theme" Target="../theme/theme11.xml" /></Relationships>
</file>

<file path=ppt/slideMasters/_rels/slideMaster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ags" Target="../tags/tag132.xml" /><Relationship Id="rId3" Type="http://schemas.openxmlformats.org/officeDocument/2006/relationships/tags" Target="../tags/tag133.xml" /><Relationship Id="rId4" Type="http://schemas.openxmlformats.org/officeDocument/2006/relationships/tags" Target="../tags/tag134.xml" /><Relationship Id="rId5" Type="http://schemas.openxmlformats.org/officeDocument/2006/relationships/tags" Target="../tags/tag135.xml" /><Relationship Id="rId6" Type="http://schemas.openxmlformats.org/officeDocument/2006/relationships/tags" Target="../tags/tag136.xml" /><Relationship Id="rId7" Type="http://schemas.openxmlformats.org/officeDocument/2006/relationships/tags" Target="../tags/tag137.xml" /><Relationship Id="rId8" Type="http://schemas.openxmlformats.org/officeDocument/2006/relationships/image" Target="../media/image1.png" /><Relationship Id="rId9" Type="http://schemas.openxmlformats.org/officeDocument/2006/relationships/theme" Target="../theme/theme12.xml" /></Relationships>
</file>

<file path=ppt/slideMasters/_rels/slideMaster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146.xml" /><Relationship Id="rId3" Type="http://schemas.openxmlformats.org/officeDocument/2006/relationships/tags" Target="../tags/tag147.xml" /><Relationship Id="rId4" Type="http://schemas.openxmlformats.org/officeDocument/2006/relationships/tags" Target="../tags/tag148.xml" /><Relationship Id="rId5" Type="http://schemas.openxmlformats.org/officeDocument/2006/relationships/tags" Target="../tags/tag149.xml" /><Relationship Id="rId6" Type="http://schemas.openxmlformats.org/officeDocument/2006/relationships/tags" Target="../tags/tag150.xml" /><Relationship Id="rId7" Type="http://schemas.openxmlformats.org/officeDocument/2006/relationships/tags" Target="../tags/tag151.xml" /><Relationship Id="rId8" Type="http://schemas.openxmlformats.org/officeDocument/2006/relationships/image" Target="../media/image1.png" /><Relationship Id="rId9" Type="http://schemas.openxmlformats.org/officeDocument/2006/relationships/theme" Target="../theme/theme13.xml" /></Relationships>
</file>

<file path=ppt/slideMasters/_rels/slideMaster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tags" Target="../tags/tag163.xml" /><Relationship Id="rId8" Type="http://schemas.openxmlformats.org/officeDocument/2006/relationships/image" Target="../media/image1.png" /><Relationship Id="rId9" Type="http://schemas.openxmlformats.org/officeDocument/2006/relationships/theme" Target="../theme/theme14.xml" /></Relationships>
</file>

<file path=ppt/slideMasters/_rels/slideMaster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ags" Target="../tags/tag171.xml" /><Relationship Id="rId3" Type="http://schemas.openxmlformats.org/officeDocument/2006/relationships/tags" Target="../tags/tag172.xml" /><Relationship Id="rId4" Type="http://schemas.openxmlformats.org/officeDocument/2006/relationships/tags" Target="../tags/tag173.xml" /><Relationship Id="rId5" Type="http://schemas.openxmlformats.org/officeDocument/2006/relationships/tags" Target="../tags/tag174.xml" /><Relationship Id="rId6" Type="http://schemas.openxmlformats.org/officeDocument/2006/relationships/tags" Target="../tags/tag175.xml" /><Relationship Id="rId7" Type="http://schemas.openxmlformats.org/officeDocument/2006/relationships/tags" Target="../tags/tag176.xml" /><Relationship Id="rId8" Type="http://schemas.openxmlformats.org/officeDocument/2006/relationships/image" Target="../media/image1.png" /><Relationship Id="rId9" Type="http://schemas.openxmlformats.org/officeDocument/2006/relationships/theme" Target="../theme/theme15.xml" /></Relationships>
</file>

<file path=ppt/slideMasters/_rels/slideMaster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tags" Target="../tags/tag182.xml" /><Relationship Id="rId3" Type="http://schemas.openxmlformats.org/officeDocument/2006/relationships/tags" Target="../tags/tag183.xml" /><Relationship Id="rId4" Type="http://schemas.openxmlformats.org/officeDocument/2006/relationships/tags" Target="../tags/tag184.xml" /><Relationship Id="rId5" Type="http://schemas.openxmlformats.org/officeDocument/2006/relationships/tags" Target="../tags/tag185.xml" /><Relationship Id="rId6" Type="http://schemas.openxmlformats.org/officeDocument/2006/relationships/tags" Target="../tags/tag186.xml" /><Relationship Id="rId7" Type="http://schemas.openxmlformats.org/officeDocument/2006/relationships/tags" Target="../tags/tag187.xml" /><Relationship Id="rId8" Type="http://schemas.openxmlformats.org/officeDocument/2006/relationships/image" Target="../media/image1.png" /><Relationship Id="rId9" Type="http://schemas.openxmlformats.org/officeDocument/2006/relationships/theme" Target="../theme/theme16.xml" /></Relationships>
</file>

<file path=ppt/slideMasters/_rels/slideMaster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tags" Target="../tags/tag194.xml" /><Relationship Id="rId3" Type="http://schemas.openxmlformats.org/officeDocument/2006/relationships/tags" Target="../tags/tag195.xml" /><Relationship Id="rId4" Type="http://schemas.openxmlformats.org/officeDocument/2006/relationships/tags" Target="../tags/tag196.xml" /><Relationship Id="rId5" Type="http://schemas.openxmlformats.org/officeDocument/2006/relationships/tags" Target="../tags/tag197.xml" /><Relationship Id="rId6" Type="http://schemas.openxmlformats.org/officeDocument/2006/relationships/tags" Target="../tags/tag198.xml" /><Relationship Id="rId7" Type="http://schemas.openxmlformats.org/officeDocument/2006/relationships/tags" Target="../tags/tag199.xml" /><Relationship Id="rId8" Type="http://schemas.openxmlformats.org/officeDocument/2006/relationships/image" Target="../media/image2.png" /><Relationship Id="rId9" Type="http://schemas.openxmlformats.org/officeDocument/2006/relationships/theme" Target="../theme/theme17.xml" /></Relationships>
</file>

<file path=ppt/slideMasters/_rels/slideMaster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tags" Target="../tags/tag206.xml" /><Relationship Id="rId3" Type="http://schemas.openxmlformats.org/officeDocument/2006/relationships/tags" Target="../tags/tag207.xml" /><Relationship Id="rId4" Type="http://schemas.openxmlformats.org/officeDocument/2006/relationships/tags" Target="../tags/tag208.xml" /><Relationship Id="rId5" Type="http://schemas.openxmlformats.org/officeDocument/2006/relationships/tags" Target="../tags/tag209.xml" /><Relationship Id="rId6" Type="http://schemas.openxmlformats.org/officeDocument/2006/relationships/tags" Target="../tags/tag210.xml" /><Relationship Id="rId7" Type="http://schemas.openxmlformats.org/officeDocument/2006/relationships/tags" Target="../tags/tag211.xml" /><Relationship Id="rId8" Type="http://schemas.openxmlformats.org/officeDocument/2006/relationships/image" Target="../media/image1.png" /><Relationship Id="rId9" Type="http://schemas.openxmlformats.org/officeDocument/2006/relationships/theme" Target="../theme/theme18.xml" /></Relationships>
</file>

<file path=ppt/slideMasters/_rels/slideMaster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tags" Target="../tags/tag218.xml" /><Relationship Id="rId3" Type="http://schemas.openxmlformats.org/officeDocument/2006/relationships/tags" Target="../tags/tag219.xml" /><Relationship Id="rId4" Type="http://schemas.openxmlformats.org/officeDocument/2006/relationships/tags" Target="../tags/tag220.xml" /><Relationship Id="rId5" Type="http://schemas.openxmlformats.org/officeDocument/2006/relationships/tags" Target="../tags/tag221.xml" /><Relationship Id="rId6" Type="http://schemas.openxmlformats.org/officeDocument/2006/relationships/tags" Target="../tags/tag222.xml" /><Relationship Id="rId7" Type="http://schemas.openxmlformats.org/officeDocument/2006/relationships/tags" Target="../tags/tag223.xml" /><Relationship Id="rId8" Type="http://schemas.openxmlformats.org/officeDocument/2006/relationships/image" Target="../media/image3.png" /><Relationship Id="rId9" Type="http://schemas.openxmlformats.org/officeDocument/2006/relationships/theme" Target="../theme/theme19.xml" /></Relationships>
</file>

<file path=ppt/slideMasters/_rels/slideMaster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tags" Target="../tags/tag231.xml" /><Relationship Id="rId3" Type="http://schemas.openxmlformats.org/officeDocument/2006/relationships/tags" Target="../tags/tag232.xml" /><Relationship Id="rId4" Type="http://schemas.openxmlformats.org/officeDocument/2006/relationships/tags" Target="../tags/tag233.xml" /><Relationship Id="rId5" Type="http://schemas.openxmlformats.org/officeDocument/2006/relationships/tags" Target="../tags/tag234.xml" /><Relationship Id="rId6" Type="http://schemas.openxmlformats.org/officeDocument/2006/relationships/tags" Target="../tags/tag235.xml" /><Relationship Id="rId7" Type="http://schemas.openxmlformats.org/officeDocument/2006/relationships/tags" Target="../tags/tag236.xml" /><Relationship Id="rId8" Type="http://schemas.openxmlformats.org/officeDocument/2006/relationships/image" Target="../media/image1.png" /><Relationship Id="rId9" Type="http://schemas.openxmlformats.org/officeDocument/2006/relationships/theme" Target="../theme/theme20.xml" /></Relationships>
</file>

<file path=ppt/slideMasters/_rels/slideMaster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tags" Target="../tags/tag246.xml" /><Relationship Id="rId3" Type="http://schemas.openxmlformats.org/officeDocument/2006/relationships/tags" Target="../tags/tag247.xml" /><Relationship Id="rId4" Type="http://schemas.openxmlformats.org/officeDocument/2006/relationships/tags" Target="../tags/tag248.xml" /><Relationship Id="rId5" Type="http://schemas.openxmlformats.org/officeDocument/2006/relationships/tags" Target="../tags/tag249.xml" /><Relationship Id="rId6" Type="http://schemas.openxmlformats.org/officeDocument/2006/relationships/tags" Target="../tags/tag250.xml" /><Relationship Id="rId7" Type="http://schemas.openxmlformats.org/officeDocument/2006/relationships/tags" Target="../tags/tag251.xml" /><Relationship Id="rId8" Type="http://schemas.openxmlformats.org/officeDocument/2006/relationships/image" Target="../media/image1.png" /><Relationship Id="rId9" Type="http://schemas.openxmlformats.org/officeDocument/2006/relationships/theme" Target="../theme/theme21.xml" /></Relationships>
</file>

<file path=ppt/slideMasters/_rels/slideMaster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tags" Target="../tags/tag257.xml" /><Relationship Id="rId3" Type="http://schemas.openxmlformats.org/officeDocument/2006/relationships/tags" Target="../tags/tag258.xml" /><Relationship Id="rId4" Type="http://schemas.openxmlformats.org/officeDocument/2006/relationships/tags" Target="../tags/tag259.xml" /><Relationship Id="rId5" Type="http://schemas.openxmlformats.org/officeDocument/2006/relationships/tags" Target="../tags/tag260.xml" /><Relationship Id="rId6" Type="http://schemas.openxmlformats.org/officeDocument/2006/relationships/tags" Target="../tags/tag261.xml" /><Relationship Id="rId7" Type="http://schemas.openxmlformats.org/officeDocument/2006/relationships/tags" Target="../tags/tag262.xml" /><Relationship Id="rId8" Type="http://schemas.openxmlformats.org/officeDocument/2006/relationships/image" Target="../media/image4.png" /><Relationship Id="rId9" Type="http://schemas.openxmlformats.org/officeDocument/2006/relationships/theme" Target="../theme/theme22.xml" /></Relationships>
</file>

<file path=ppt/slideMasters/_rels/slideMaster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267.xml" /><Relationship Id="rId3" Type="http://schemas.openxmlformats.org/officeDocument/2006/relationships/tags" Target="../tags/tag268.xml" /><Relationship Id="rId4" Type="http://schemas.openxmlformats.org/officeDocument/2006/relationships/tags" Target="../tags/tag269.xml" /><Relationship Id="rId5" Type="http://schemas.openxmlformats.org/officeDocument/2006/relationships/tags" Target="../tags/tag270.xml" /><Relationship Id="rId6" Type="http://schemas.openxmlformats.org/officeDocument/2006/relationships/tags" Target="../tags/tag271.xml" /><Relationship Id="rId7" Type="http://schemas.openxmlformats.org/officeDocument/2006/relationships/tags" Target="../tags/tag272.xml" /><Relationship Id="rId8" Type="http://schemas.openxmlformats.org/officeDocument/2006/relationships/image" Target="../media/image4.png" /><Relationship Id="rId9" Type="http://schemas.openxmlformats.org/officeDocument/2006/relationships/theme" Target="../theme/theme23.xml" /></Relationships>
</file>

<file path=ppt/slideMasters/_rels/slideMaster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tags" Target="../tags/tag280.xml" /><Relationship Id="rId3" Type="http://schemas.openxmlformats.org/officeDocument/2006/relationships/tags" Target="../tags/tag281.xml" /><Relationship Id="rId4" Type="http://schemas.openxmlformats.org/officeDocument/2006/relationships/tags" Target="../tags/tag282.xml" /><Relationship Id="rId5" Type="http://schemas.openxmlformats.org/officeDocument/2006/relationships/tags" Target="../tags/tag283.xml" /><Relationship Id="rId6" Type="http://schemas.openxmlformats.org/officeDocument/2006/relationships/tags" Target="../tags/tag284.xml" /><Relationship Id="rId7" Type="http://schemas.openxmlformats.org/officeDocument/2006/relationships/tags" Target="../tags/tag285.xml" /><Relationship Id="rId8" Type="http://schemas.openxmlformats.org/officeDocument/2006/relationships/image" Target="../media/image1.png" /><Relationship Id="rId9" Type="http://schemas.openxmlformats.org/officeDocument/2006/relationships/theme" Target="../theme/theme24.xml" /></Relationships>
</file>

<file path=ppt/slideMasters/_rels/slideMaster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tags" Target="../tags/tag292.xml" /><Relationship Id="rId3" Type="http://schemas.openxmlformats.org/officeDocument/2006/relationships/tags" Target="../tags/tag293.xml" /><Relationship Id="rId4" Type="http://schemas.openxmlformats.org/officeDocument/2006/relationships/tags" Target="../tags/tag294.xml" /><Relationship Id="rId5" Type="http://schemas.openxmlformats.org/officeDocument/2006/relationships/tags" Target="../tags/tag295.xml" /><Relationship Id="rId6" Type="http://schemas.openxmlformats.org/officeDocument/2006/relationships/tags" Target="../tags/tag296.xml" /><Relationship Id="rId7" Type="http://schemas.openxmlformats.org/officeDocument/2006/relationships/tags" Target="../tags/tag297.xml" /><Relationship Id="rId8" Type="http://schemas.openxmlformats.org/officeDocument/2006/relationships/image" Target="../media/image1.png" /><Relationship Id="rId9" Type="http://schemas.openxmlformats.org/officeDocument/2006/relationships/theme" Target="../theme/theme25.xml" /></Relationships>
</file>

<file path=ppt/slideMasters/_rels/slideMaster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tags" Target="../tags/tag303.xml" /><Relationship Id="rId3" Type="http://schemas.openxmlformats.org/officeDocument/2006/relationships/tags" Target="../tags/tag304.xml" /><Relationship Id="rId4" Type="http://schemas.openxmlformats.org/officeDocument/2006/relationships/tags" Target="../tags/tag305.xml" /><Relationship Id="rId5" Type="http://schemas.openxmlformats.org/officeDocument/2006/relationships/tags" Target="../tags/tag306.xml" /><Relationship Id="rId6" Type="http://schemas.openxmlformats.org/officeDocument/2006/relationships/tags" Target="../tags/tag307.xml" /><Relationship Id="rId7" Type="http://schemas.openxmlformats.org/officeDocument/2006/relationships/tags" Target="../tags/tag308.xml" /><Relationship Id="rId8" Type="http://schemas.openxmlformats.org/officeDocument/2006/relationships/image" Target="../media/image1.png" /><Relationship Id="rId9" Type="http://schemas.openxmlformats.org/officeDocument/2006/relationships/theme" Target="../theme/theme26.xml" /></Relationships>
</file>

<file path=ppt/slideMasters/_rels/slideMaster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tags" Target="../tags/tag317.xml" /><Relationship Id="rId3" Type="http://schemas.openxmlformats.org/officeDocument/2006/relationships/tags" Target="../tags/tag318.xml" /><Relationship Id="rId4" Type="http://schemas.openxmlformats.org/officeDocument/2006/relationships/tags" Target="../tags/tag319.xml" /><Relationship Id="rId5" Type="http://schemas.openxmlformats.org/officeDocument/2006/relationships/tags" Target="../tags/tag320.xml" /><Relationship Id="rId6" Type="http://schemas.openxmlformats.org/officeDocument/2006/relationships/tags" Target="../tags/tag321.xml" /><Relationship Id="rId7" Type="http://schemas.openxmlformats.org/officeDocument/2006/relationships/tags" Target="../tags/tag322.xml" /><Relationship Id="rId8" Type="http://schemas.openxmlformats.org/officeDocument/2006/relationships/image" Target="../media/image1.png" /><Relationship Id="rId9" Type="http://schemas.openxmlformats.org/officeDocument/2006/relationships/theme" Target="../theme/theme27.xml" /></Relationships>
</file>

<file path=ppt/slideMasters/_rels/slideMaster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tags" Target="../tags/tag329.xml" /><Relationship Id="rId3" Type="http://schemas.openxmlformats.org/officeDocument/2006/relationships/tags" Target="../tags/tag330.xml" /><Relationship Id="rId4" Type="http://schemas.openxmlformats.org/officeDocument/2006/relationships/tags" Target="../tags/tag331.xml" /><Relationship Id="rId5" Type="http://schemas.openxmlformats.org/officeDocument/2006/relationships/tags" Target="../tags/tag332.xml" /><Relationship Id="rId6" Type="http://schemas.openxmlformats.org/officeDocument/2006/relationships/tags" Target="../tags/tag333.xml" /><Relationship Id="rId7" Type="http://schemas.openxmlformats.org/officeDocument/2006/relationships/tags" Target="../tags/tag334.xml" /><Relationship Id="rId8" Type="http://schemas.openxmlformats.org/officeDocument/2006/relationships/image" Target="../media/image1.png" /><Relationship Id="rId9" Type="http://schemas.openxmlformats.org/officeDocument/2006/relationships/theme" Target="../theme/theme28.xml" /></Relationships>
</file>

<file path=ppt/slideMasters/_rels/slideMaster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tags" Target="../tags/tag342.xml" /><Relationship Id="rId3" Type="http://schemas.openxmlformats.org/officeDocument/2006/relationships/tags" Target="../tags/tag343.xml" /><Relationship Id="rId4" Type="http://schemas.openxmlformats.org/officeDocument/2006/relationships/tags" Target="../tags/tag344.xml" /><Relationship Id="rId5" Type="http://schemas.openxmlformats.org/officeDocument/2006/relationships/tags" Target="../tags/tag345.xml" /><Relationship Id="rId6" Type="http://schemas.openxmlformats.org/officeDocument/2006/relationships/tags" Target="../tags/tag346.xml" /><Relationship Id="rId7" Type="http://schemas.openxmlformats.org/officeDocument/2006/relationships/tags" Target="../tags/tag347.xml" /><Relationship Id="rId8" Type="http://schemas.openxmlformats.org/officeDocument/2006/relationships/image" Target="../media/image1.png" /><Relationship Id="rId9" Type="http://schemas.openxmlformats.org/officeDocument/2006/relationships/theme" Target="../theme/theme2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6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kern="1200" baseline="0">
                <a:solidFill>
                  <a:schemeClr val="bg1"/>
                </a:solidFill>
                <a:effectLst/>
                <a:latin typeface="Arial" pitchFamily="34" charset="0"/>
                <a:ea typeface="黑体" pitchFamily="49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/>
          <p:nvPr>
            <p:ph type="dt" sz="half" idx="2"/>
            <p:custDataLst>
              <p:tags r:id="rId5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1029" name="页脚占位符 4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  <p:sp>
        <p:nvSpPr>
          <p:cNvPr id="1030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"/>
            </a:pPr>
            <a:fld id="{D30B1169-39E8-43B8-8809-EBFB13684E7B}" type="slidenum">
              <a:rPr lang="zh-CN" altLang="en-US" sz="900"/>
              <a:t>*</a:t>
            </a:fld>
            <a:endParaRPr lang="zh-CN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3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kern="1200" baseline="0">
          <a:solidFill>
            <a:schemeClr val="bg1"/>
          </a:solidFill>
          <a:effectLst/>
          <a:latin typeface="Arial" pitchFamily="34" charset="0"/>
          <a:ea typeface="黑体" pitchFamily="49" charset="-122"/>
          <a:cs typeface="+mj-cs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429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6858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0287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3716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7151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7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050" name="标题占位符 1"/>
          <p:cNvSpPr/>
          <p:nvPr>
            <p:ph type="title"/>
            <p:custDataLst>
              <p:tags r:id="rId2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kern="1200" baseline="0">
                <a:solidFill>
                  <a:schemeClr val="bg1"/>
                </a:solidFill>
                <a:effectLst/>
                <a:latin typeface="Arial" pitchFamily="34" charset="0"/>
                <a:ea typeface="黑体" pitchFamily="49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1"/>
            <p:custDataLst>
              <p:tags r:id="rId3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kern="1200" baseline="0">
                <a:solidFill>
                  <a:srgbClr val="E56C0A"/>
                </a:solidFill>
                <a:effectLst/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日期占位符 3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053" name="页脚占位符 4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054" name="灯片编号占位符 5"/>
          <p:cNvSpPr/>
          <p:nvPr>
            <p:ph type="sldNum" sz="quarter" idx="4"/>
            <p:custDataLst>
              <p:tags r:id="rId6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6858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0287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5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7151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Font typeface=""/>
            </a:pPr>
            <a:fld id="{86F85F39-F9E1-4FD5-B1A2-BA957B9380A5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kern="1200" baseline="0">
          <a:solidFill>
            <a:schemeClr val="bg1"/>
          </a:solidFill>
          <a:effectLst/>
          <a:latin typeface="Arial" pitchFamily="34" charset="0"/>
          <a:ea typeface="黑体" pitchFamily="49" charset="-122"/>
          <a:cs typeface="+mj-cs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kern="1200" baseline="0">
          <a:solidFill>
            <a:srgbClr val="E56C0A"/>
          </a:solidFill>
          <a:effectLst/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429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6858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0287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37160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7151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BD6579D0-36A7-4D4A-ABBE-AE949A0F8F68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307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307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0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59920ECF-B823-4064-A763-DBC16920D3A0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409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Arial" pitchFamily="34" charset="0"/>
            </a:pPr>
            <a:endParaRPr lang="en-US" altLang="en-US" sz="900"/>
          </a:p>
        </p:txBody>
      </p:sp>
      <p:sp>
        <p:nvSpPr>
          <p:cNvPr id="410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1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12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F28B485D-8026-4847-851F-A9B6993E8022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512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512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2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10F831EF-970D-44E5-A365-3BF866268712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614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Arial" pitchFamily="34" charset="0"/>
            </a:pPr>
            <a:endParaRPr lang="en-US" altLang="en-US" sz="900"/>
          </a:p>
        </p:txBody>
      </p:sp>
      <p:sp>
        <p:nvSpPr>
          <p:cNvPr id="615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3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17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A0FEFACF-DF7C-418D-9E4C-B604BAE553BE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717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Arial" pitchFamily="34" charset="0"/>
            </a:pPr>
            <a:endParaRPr lang="en-US" altLang="en-US" sz="900"/>
          </a:p>
        </p:txBody>
      </p:sp>
      <p:sp>
        <p:nvSpPr>
          <p:cNvPr id="717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4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194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798EE3FE-89FA-4782-A010-787696953F2C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819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7" name="日期占位符 2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8198" name="页脚占位符 3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5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218" name="灯片编号占位符 3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1064B75A-09F1-4304-9024-D48490D63E67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921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1" name="日期占位符 1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9222" name="页脚占位符 2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6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4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F9BC44B8-8449-42ED-AB08-50C0D6CBC50A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1024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Arial" pitchFamily="34" charset="0"/>
            </a:pPr>
            <a:endParaRPr lang="en-US" altLang="en-US" sz="900"/>
          </a:p>
        </p:txBody>
      </p:sp>
      <p:sp>
        <p:nvSpPr>
          <p:cNvPr id="1024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7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126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AFA4AD13-8994-4744-95A7-D60501C10BEC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1126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6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Arial" pitchFamily="34" charset="0"/>
            </a:pPr>
            <a:endParaRPr lang="en-US" altLang="en-US" sz="900"/>
          </a:p>
        </p:txBody>
      </p:sp>
      <p:sp>
        <p:nvSpPr>
          <p:cNvPr id="1127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8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229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FC15EE20-B181-412E-BE7D-279DB1AC9358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1229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229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Arial" pitchFamily="34" charset="0"/>
            </a:pPr>
            <a:endParaRPr lang="en-US" altLang="en-US" sz="900"/>
          </a:p>
        </p:txBody>
      </p:sp>
      <p:sp>
        <p:nvSpPr>
          <p:cNvPr id="1229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Arial" pitchFamily="34" charset="0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49" r:id="rId1"/>
  </p:sldLayoutIdLst>
  <p:transition/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3314" name="灯片编号占位符 7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C9AFFD1E-F942-4BD0-8C29-602762EE7444}" type="slidenum">
              <a:rPr lang="zh-CN" altLang="en-US" sz="9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31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331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3317" name="日期占位符 5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13318" name="页脚占位符 6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0" r:id="rId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433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D39062CE-CAAE-41DB-947A-92408BAAF738}" type="slidenum">
              <a:rPr lang="zh-CN" altLang="en-US" sz="9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3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434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434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1434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1" r:id="rId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5362" name="灯片编号占位符 6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AE091685-3719-4987-B4A7-555BEB899A26}" type="slidenum">
              <a:rPr lang="zh-CN" altLang="en-US" sz="9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9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36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536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5365" name="日期占位符 4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endParaRPr lang="en-US" altLang="en-US" sz="900"/>
          </a:p>
        </p:txBody>
      </p:sp>
      <p:sp>
        <p:nvSpPr>
          <p:cNvPr id="15366" name="页脚占位符 5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2" r:id="rId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6386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E18C0663-6C76-4191-BE2D-6265D6E66072}" type="slidenum">
              <a:rPr lang="zh-CN" altLang="en-US" sz="900"/>
              <a:t>*</a:t>
            </a:fld>
            <a:endParaRPr lang="zh-CN" altLang="en-US" sz="900"/>
          </a:p>
        </p:txBody>
      </p:sp>
      <p:sp>
        <p:nvSpPr>
          <p:cNvPr id="1638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638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6858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32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6858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3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6389" name="日期占位符 2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>
              <a:buFont typeface=""/>
            </a:pPr>
            <a:fld id="{0B63D805-7031-438E-B411-01C18A0E8B44}" type="datetime1">
              <a:rPr lang="en-US" altLang="en-US" sz="900"/>
              <a:t>*</a:t>
            </a:fld>
            <a:endParaRPr lang="en-US" altLang="en-US" sz="900"/>
          </a:p>
        </p:txBody>
      </p:sp>
      <p:sp>
        <p:nvSpPr>
          <p:cNvPr id="16390" name="页脚占位符 3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>
              <a:buFont typeface=""/>
            </a:pPr>
            <a:endParaRPr lang="en-US" altLang="en-US" sz="9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4" r:id="rId1"/>
  </p:sldLayoutIdLst>
  <mc:AlternateContent xmlns:mc="http://schemas.openxmlformats.org/markup-compatibility/2006">
    <mc:Choice xmlns:p14="http://schemas.microsoft.com/office/powerpoint/2010/main" Requires="p14">
      <p:transition p14:dur="700">
        <p:fade thruBlk="1"/>
      </p:transition>
    </mc:Choice>
    <mc:Fallback>
      <p:transition>
        <p:fade thruBlk="1"/>
      </p:transition>
    </mc:Fallback>
  </mc:AlternateContent>
  <p:timing/>
  <p:txStyles>
    <p:titleStyle>
      <a:lvl1pPr marL="0" indent="0"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6858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32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6858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3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741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937CF5DD-ABAE-4DE9-8D47-197BA581E601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1741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741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741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1741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5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843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1C83BC66-0B4E-4F13-85EE-48BE221590A2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1843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843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843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1843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6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945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9FD3B037-9C0E-4508-969B-B139D273E626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1945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946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946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1946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7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048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915A5992-C69D-4287-9B2A-EAD77B313222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048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48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48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048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8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150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C120C4FB-C0F8-4961-9963-BB02A3E67428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150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150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150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151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59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2530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3EB347D9-3FB2-4068-93AF-CDA80350EC36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253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253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2533" name="日期占位符 2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2534" name="页脚占位符 3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0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3554" name="灯片编号占位符 3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9E05631E-F3B2-49E9-8C49-693F71FC753F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355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355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3557" name="日期占位符 1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3558" name="页脚占位符 2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1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457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023B1650-08B5-4538-980B-4498CEEF1A6F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457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458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458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458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2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560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23B8E006-8A15-4B2D-9C37-56229DD955BE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560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560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560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560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3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662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Arial" pitchFamily="34" charset="0"/>
            </a:pPr>
            <a:fld id="{BBEB7380-BDDB-4DBD-BA14-A03640A89080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662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662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662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663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zh-CN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4" r:id="rId1"/>
  </p:sldLayoutIdLst>
  <p:transition/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7650" name="灯片编号占位符 7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ACCEBBDB-7CDD-4AE0-8623-C2849D092229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765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765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7653" name="日期占位符 5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en-US" altLang="en-US" sz="1200" b="0">
              <a:latin typeface="Arial" pitchFamily="34" charset="0"/>
            </a:endParaRPr>
          </a:p>
        </p:txBody>
      </p:sp>
      <p:sp>
        <p:nvSpPr>
          <p:cNvPr id="27654" name="页脚占位符 6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en-US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5" r:id="rId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867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444A9FC1-8326-4EB6-8D95-B37BAB7AD470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867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867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867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en-US" altLang="en-US" sz="1200" b="0">
              <a:latin typeface="Arial" pitchFamily="34" charset="0"/>
            </a:endParaRPr>
          </a:p>
        </p:txBody>
      </p:sp>
      <p:sp>
        <p:nvSpPr>
          <p:cNvPr id="2867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en-US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6" r:id="rId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9698" name="灯片编号占位符 6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9538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r" eaLnBrk="1" hangingPunct="1">
              <a:buFont typeface=""/>
            </a:pPr>
            <a:fld id="{2D5A57FC-0705-4CA3-A3A3-6BF7B2377557}" type="slidenum">
              <a:rPr lang="zh-CN" altLang="en-US" sz="1200" b="0">
                <a:latin typeface="Arial" pitchFamily="34" charset="0"/>
              </a:rPr>
              <a:t>*</a:t>
            </a:fld>
            <a:endParaRPr lang="zh-CN" altLang="en-US" sz="1200" b="0">
              <a:latin typeface="Arial" pitchFamily="34" charset="0"/>
            </a:endParaRPr>
          </a:p>
        </p:txBody>
      </p:sp>
      <p:sp>
        <p:nvSpPr>
          <p:cNvPr id="2969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762000" y="66675"/>
            <a:ext cx="76215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000" b="0" i="0" u="none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970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28650" y="1066800"/>
            <a:ext cx="7888288" cy="3567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15900" indent="-215900" algn="just" defTabSz="914400" rtl="0" eaLnBrk="0" fontAlgn="base" hangingPunct="0">
              <a:lnSpc>
                <a:spcPct val="130000"/>
              </a:lnSpc>
              <a:spcBef>
                <a:spcPts val="9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&amp;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1pPr>
            <a:lvl2pPr marL="473075" indent="-257175" algn="just" defTabSz="914400" rtl="0" eaLnBrk="0" fontAlgn="base" hangingPunct="0">
              <a:lnSpc>
                <a:spcPct val="12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2pPr>
            <a:lvl3pPr marL="8572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8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3pPr>
            <a:lvl4pPr marL="12001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4pPr>
            <a:lvl5pPr marL="1543050" indent="-171450" algn="just" defTabSz="9144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1500" b="0" i="0" u="none" baseline="0">
                <a:solidFill>
                  <a:srgbClr val="E56C0A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9701" name="日期占位符 4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628650" y="4768850"/>
            <a:ext cx="2057400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eaLnBrk="1" hangingPunct="1"/>
            <a:endParaRPr lang="en-US" altLang="en-US" sz="1200" b="0">
              <a:latin typeface="Arial" pitchFamily="34" charset="0"/>
            </a:endParaRPr>
          </a:p>
        </p:txBody>
      </p:sp>
      <p:sp>
        <p:nvSpPr>
          <p:cNvPr id="29702" name="页脚占位符 5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028950" y="4768850"/>
            <a:ext cx="3087688" cy="2746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1pPr>
            <a:lvl2pPr marL="3429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2pPr>
            <a:lvl3pPr marL="6858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3pPr>
            <a:lvl4pPr marL="10287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4pPr>
            <a:lvl5pPr marL="1371600" indent="0" algn="l" defTabSz="6858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300" b="0" i="0" u="none" baseline="0">
                <a:solidFill>
                  <a:schemeClr val="tx1"/>
                </a:solidFill>
                <a:latin typeface="Arial" pitchFamily="34" charset="0"/>
                <a:ea typeface="黑体" pitchFamily="49" charset="-122"/>
              </a:defRPr>
            </a:lvl5pPr>
          </a:lstStyle>
          <a:p>
            <a:pPr lvl="0" algn="ctr" eaLnBrk="1" hangingPunct="1"/>
            <a:endParaRPr lang="en-US" altLang="en-US" sz="1200" b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367" r:id="rId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 thruBlk="1"/>
      </p:transition>
    </mc:Choice>
    <mc:Fallback>
      <p:transition spd="med">
        <p:fade thruBlk="1"/>
      </p:transition>
    </mc:Fallback>
  </mc:AlternateContent>
  <p:timing/>
  <p:txStyles>
    <p:titleStyle>
      <a:lvl1pPr marL="0" indent="0" algn="ctr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000" b="0" i="0" u="none" baseline="0">
          <a:solidFill>
            <a:schemeClr val="bg1"/>
          </a:solidFill>
          <a:latin typeface="Arial" pitchFamily="34" charset="0"/>
          <a:ea typeface="黑体" pitchFamily="49" charset="-122"/>
        </a:defRPr>
      </a:lvl1pPr>
    </p:titleStyle>
    <p:bodyStyle>
      <a:lvl1pPr marL="215900" indent="-215900" algn="just" defTabSz="914400" rtl="0" eaLnBrk="0" fontAlgn="base" hangingPunct="0">
        <a:lnSpc>
          <a:spcPct val="130000"/>
        </a:lnSpc>
        <a:spcBef>
          <a:spcPts val="900"/>
        </a:spcBef>
        <a:spcAft>
          <a:spcPct val="0"/>
        </a:spcAft>
        <a:buClrTx/>
        <a:buSzPct val="80000"/>
        <a:buFont typeface="Wingdings" pitchFamily="2" charset="2"/>
        <a:buChar char="&amp;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1pPr>
      <a:lvl2pPr marL="473075" indent="-257175" algn="just" defTabSz="914400" rtl="0" eaLnBrk="0" fontAlgn="base" hangingPunct="0">
        <a:lnSpc>
          <a:spcPct val="120000"/>
        </a:lnSpc>
        <a:spcBef>
          <a:spcPts val="450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2pPr>
      <a:lvl3pPr marL="8572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3pPr>
      <a:lvl4pPr marL="12001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4pPr>
      <a:lvl5pPr marL="1543050" indent="-171450" algn="just" defTabSz="9144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kumimoji="0" sz="1500" b="0" i="0" u="none" baseline="0">
          <a:solidFill>
            <a:srgbClr val="E56C0A"/>
          </a:solidFill>
          <a:latin typeface="Arial" pitchFamily="34" charset="0"/>
          <a:ea typeface="黑体" pitchFamily="49" charset="-122"/>
        </a:defRPr>
      </a:lvl5pPr>
    </p:bodyStyle>
    <p:otherStyle>
      <a:lvl1pPr marL="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1pPr>
      <a:lvl2pPr marL="3429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marL="6858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marL="10287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marL="1371600" indent="0" algn="l" defTabSz="6858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00" b="0" i="0" u="none" baseline="0">
          <a:solidFill>
            <a:schemeClr val="tx1"/>
          </a:solidFill>
          <a:latin typeface="Arial" pitchFamily="34" charset="0"/>
          <a:ea typeface="黑体" pitchFamily="49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355.xml" /><Relationship Id="rId3" Type="http://schemas.openxmlformats.org/officeDocument/2006/relationships/tags" Target="../tags/tag356.xml" /><Relationship Id="rId4" Type="http://schemas.openxmlformats.org/officeDocument/2006/relationships/image" Target="../media/image5.jpeg" /><Relationship Id="rId5" Type="http://schemas.openxmlformats.org/officeDocument/2006/relationships/tags" Target="../tags/tag357.xml" /><Relationship Id="rId6" Type="http://schemas.openxmlformats.org/officeDocument/2006/relationships/tags" Target="../tags/tag358.xml" /><Relationship Id="rId7" Type="http://schemas.openxmlformats.org/officeDocument/2006/relationships/tags" Target="../tags/tag359.xml" /><Relationship Id="rId8" Type="http://schemas.openxmlformats.org/officeDocument/2006/relationships/tags" Target="../tags/tag360.xml" /><Relationship Id="rId9" Type="http://schemas.openxmlformats.org/officeDocument/2006/relationships/tags" Target="../tags/tag36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tags" Target="../tags/tag367.xml" /><Relationship Id="rId11" Type="http://schemas.openxmlformats.org/officeDocument/2006/relationships/image" Target="../media/image9.png" /><Relationship Id="rId12" Type="http://schemas.openxmlformats.org/officeDocument/2006/relationships/tags" Target="../tags/tag368.xml" /><Relationship Id="rId13" Type="http://schemas.openxmlformats.org/officeDocument/2006/relationships/image" Target="../media/image10.png" /><Relationship Id="rId14" Type="http://schemas.openxmlformats.org/officeDocument/2006/relationships/tags" Target="../tags/tag369.xml" /><Relationship Id="rId15" Type="http://schemas.openxmlformats.org/officeDocument/2006/relationships/image" Target="../media/image11.png" /><Relationship Id="rId16" Type="http://schemas.openxmlformats.org/officeDocument/2006/relationships/tags" Target="../tags/tag370.xml" /><Relationship Id="rId2" Type="http://schemas.openxmlformats.org/officeDocument/2006/relationships/tags" Target="../tags/tag362.xml" /><Relationship Id="rId3" Type="http://schemas.openxmlformats.org/officeDocument/2006/relationships/image" Target="../media/image6.png" /><Relationship Id="rId4" Type="http://schemas.openxmlformats.org/officeDocument/2006/relationships/tags" Target="../tags/tag363.xml" /><Relationship Id="rId5" Type="http://schemas.openxmlformats.org/officeDocument/2006/relationships/tags" Target="../tags/tag364.xml" /><Relationship Id="rId6" Type="http://schemas.openxmlformats.org/officeDocument/2006/relationships/tags" Target="../tags/tag365.xml" /><Relationship Id="rId7" Type="http://schemas.openxmlformats.org/officeDocument/2006/relationships/image" Target="../media/image7.png" /><Relationship Id="rId8" Type="http://schemas.openxmlformats.org/officeDocument/2006/relationships/tags" Target="../tags/tag366.xml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tags" Target="../tags/tag378.xml" /><Relationship Id="rId2" Type="http://schemas.openxmlformats.org/officeDocument/2006/relationships/tags" Target="../tags/tag371.xml" /><Relationship Id="rId3" Type="http://schemas.openxmlformats.org/officeDocument/2006/relationships/tags" Target="../tags/tag372.xml" /><Relationship Id="rId4" Type="http://schemas.openxmlformats.org/officeDocument/2006/relationships/tags" Target="../tags/tag373.xml" /><Relationship Id="rId5" Type="http://schemas.openxmlformats.org/officeDocument/2006/relationships/tags" Target="../tags/tag374.xml" /><Relationship Id="rId6" Type="http://schemas.openxmlformats.org/officeDocument/2006/relationships/tags" Target="../tags/tag375.xml" /><Relationship Id="rId7" Type="http://schemas.openxmlformats.org/officeDocument/2006/relationships/tags" Target="../tags/tag376.xml" /><Relationship Id="rId8" Type="http://schemas.openxmlformats.org/officeDocument/2006/relationships/tags" Target="../tags/tag377.xml" /><Relationship Id="rId9" Type="http://schemas.openxmlformats.org/officeDocument/2006/relationships/image" Target="../media/image12.w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tags" Target="../tags/tag387.xml" /><Relationship Id="rId11" Type="http://schemas.openxmlformats.org/officeDocument/2006/relationships/tags" Target="../tags/tag388.xml" /><Relationship Id="rId12" Type="http://schemas.openxmlformats.org/officeDocument/2006/relationships/tags" Target="../tags/tag389.xml" /><Relationship Id="rId13" Type="http://schemas.openxmlformats.org/officeDocument/2006/relationships/tags" Target="../tags/tag390.xml" /><Relationship Id="rId14" Type="http://schemas.openxmlformats.org/officeDocument/2006/relationships/tags" Target="../tags/tag391.xml" /><Relationship Id="rId15" Type="http://schemas.openxmlformats.org/officeDocument/2006/relationships/tags" Target="../tags/tag392.xml" /><Relationship Id="rId16" Type="http://schemas.openxmlformats.org/officeDocument/2006/relationships/tags" Target="../tags/tag393.xml" /><Relationship Id="rId17" Type="http://schemas.openxmlformats.org/officeDocument/2006/relationships/tags" Target="../tags/tag394.xml" /><Relationship Id="rId18" Type="http://schemas.openxmlformats.org/officeDocument/2006/relationships/tags" Target="../tags/tag395.xml" /><Relationship Id="rId2" Type="http://schemas.openxmlformats.org/officeDocument/2006/relationships/tags" Target="../tags/tag379.xml" /><Relationship Id="rId3" Type="http://schemas.openxmlformats.org/officeDocument/2006/relationships/tags" Target="../tags/tag380.xml" /><Relationship Id="rId4" Type="http://schemas.openxmlformats.org/officeDocument/2006/relationships/tags" Target="../tags/tag381.xml" /><Relationship Id="rId5" Type="http://schemas.openxmlformats.org/officeDocument/2006/relationships/tags" Target="../tags/tag382.xml" /><Relationship Id="rId6" Type="http://schemas.openxmlformats.org/officeDocument/2006/relationships/tags" Target="../tags/tag383.xml" /><Relationship Id="rId7" Type="http://schemas.openxmlformats.org/officeDocument/2006/relationships/tags" Target="../tags/tag384.xml" /><Relationship Id="rId8" Type="http://schemas.openxmlformats.org/officeDocument/2006/relationships/tags" Target="../tags/tag385.xml" /><Relationship Id="rId9" Type="http://schemas.openxmlformats.org/officeDocument/2006/relationships/tags" Target="../tags/tag38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tags" Target="../tags/tag404.xml" /><Relationship Id="rId11" Type="http://schemas.openxmlformats.org/officeDocument/2006/relationships/tags" Target="../tags/tag405.xml" /><Relationship Id="rId2" Type="http://schemas.openxmlformats.org/officeDocument/2006/relationships/tags" Target="../tags/tag396.xml" /><Relationship Id="rId3" Type="http://schemas.openxmlformats.org/officeDocument/2006/relationships/tags" Target="../tags/tag397.xml" /><Relationship Id="rId4" Type="http://schemas.openxmlformats.org/officeDocument/2006/relationships/tags" Target="../tags/tag398.xml" /><Relationship Id="rId5" Type="http://schemas.openxmlformats.org/officeDocument/2006/relationships/tags" Target="../tags/tag399.xml" /><Relationship Id="rId6" Type="http://schemas.openxmlformats.org/officeDocument/2006/relationships/tags" Target="../tags/tag400.xml" /><Relationship Id="rId7" Type="http://schemas.openxmlformats.org/officeDocument/2006/relationships/tags" Target="../tags/tag401.xml" /><Relationship Id="rId8" Type="http://schemas.openxmlformats.org/officeDocument/2006/relationships/tags" Target="../tags/tag402.xml" /><Relationship Id="rId9" Type="http://schemas.openxmlformats.org/officeDocument/2006/relationships/tags" Target="../tags/tag40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406.xml" /><Relationship Id="rId3" Type="http://schemas.openxmlformats.org/officeDocument/2006/relationships/image" Target="../media/image13.jpeg" /><Relationship Id="rId4" Type="http://schemas.openxmlformats.org/officeDocument/2006/relationships/tags" Target="../tags/tag407.xml" /><Relationship Id="rId5" Type="http://schemas.openxmlformats.org/officeDocument/2006/relationships/image" Target="../media/image14.jpeg" /><Relationship Id="rId6" Type="http://schemas.openxmlformats.org/officeDocument/2006/relationships/tags" Target="../tags/tag408.xml" /><Relationship Id="rId7" Type="http://schemas.openxmlformats.org/officeDocument/2006/relationships/tags" Target="../tags/tag409.xml" /><Relationship Id="rId8" Type="http://schemas.openxmlformats.org/officeDocument/2006/relationships/tags" Target="../tags/tag410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411.xml" /><Relationship Id="rId3" Type="http://schemas.openxmlformats.org/officeDocument/2006/relationships/tags" Target="../tags/tag412.xml" /><Relationship Id="rId4" Type="http://schemas.openxmlformats.org/officeDocument/2006/relationships/tags" Target="../tags/tag413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image" Target="../media/image17.png" /><Relationship Id="rId11" Type="http://schemas.openxmlformats.org/officeDocument/2006/relationships/tags" Target="../tags/tag420.xml" /><Relationship Id="rId12" Type="http://schemas.openxmlformats.org/officeDocument/2006/relationships/tags" Target="../tags/tag421.xml" /><Relationship Id="rId13" Type="http://schemas.openxmlformats.org/officeDocument/2006/relationships/tags" Target="../tags/tag422.xml" /><Relationship Id="rId14" Type="http://schemas.openxmlformats.org/officeDocument/2006/relationships/tags" Target="../tags/tag423.xml" /><Relationship Id="rId2" Type="http://schemas.openxmlformats.org/officeDocument/2006/relationships/tags" Target="../tags/tag414.xml" /><Relationship Id="rId3" Type="http://schemas.openxmlformats.org/officeDocument/2006/relationships/tags" Target="../tags/tag415.xml" /><Relationship Id="rId4" Type="http://schemas.openxmlformats.org/officeDocument/2006/relationships/image" Target="../media/image15.png" /><Relationship Id="rId5" Type="http://schemas.openxmlformats.org/officeDocument/2006/relationships/tags" Target="../tags/tag416.xml" /><Relationship Id="rId6" Type="http://schemas.openxmlformats.org/officeDocument/2006/relationships/tags" Target="../tags/tag417.xml" /><Relationship Id="rId7" Type="http://schemas.openxmlformats.org/officeDocument/2006/relationships/image" Target="../media/image16.png" /><Relationship Id="rId8" Type="http://schemas.openxmlformats.org/officeDocument/2006/relationships/tags" Target="../tags/tag418.xml" /><Relationship Id="rId9" Type="http://schemas.openxmlformats.org/officeDocument/2006/relationships/tags" Target="../tags/tag41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424.xml" /><Relationship Id="rId3" Type="http://schemas.openxmlformats.org/officeDocument/2006/relationships/tags" Target="../tags/tag425.xml" /><Relationship Id="rId4" Type="http://schemas.openxmlformats.org/officeDocument/2006/relationships/image" Target="../media/image18.png" /><Relationship Id="rId5" Type="http://schemas.openxmlformats.org/officeDocument/2006/relationships/tags" Target="../tags/tag426.xml" /><Relationship Id="rId6" Type="http://schemas.openxmlformats.org/officeDocument/2006/relationships/tags" Target="../tags/tag427.xml" /><Relationship Id="rId7" Type="http://schemas.openxmlformats.org/officeDocument/2006/relationships/tags" Target="../tags/tag428.xml" /><Relationship Id="rId8" Type="http://schemas.openxmlformats.org/officeDocument/2006/relationships/tags" Target="../tags/tag42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436.xml" /><Relationship Id="rId2" Type="http://schemas.openxmlformats.org/officeDocument/2006/relationships/tags" Target="../tags/tag430.xml" /><Relationship Id="rId3" Type="http://schemas.openxmlformats.org/officeDocument/2006/relationships/tags" Target="../tags/tag431.xml" /><Relationship Id="rId4" Type="http://schemas.openxmlformats.org/officeDocument/2006/relationships/image" Target="../media/image19.png" /><Relationship Id="rId5" Type="http://schemas.openxmlformats.org/officeDocument/2006/relationships/tags" Target="../tags/tag432.xml" /><Relationship Id="rId6" Type="http://schemas.openxmlformats.org/officeDocument/2006/relationships/tags" Target="../tags/tag433.xml" /><Relationship Id="rId7" Type="http://schemas.openxmlformats.org/officeDocument/2006/relationships/tags" Target="../tags/tag434.xml" /><Relationship Id="rId8" Type="http://schemas.openxmlformats.org/officeDocument/2006/relationships/image" Target="../media/image20.png" /><Relationship Id="rId9" Type="http://schemas.openxmlformats.org/officeDocument/2006/relationships/tags" Target="../tags/tag43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442.xml" /><Relationship Id="rId11" Type="http://schemas.openxmlformats.org/officeDocument/2006/relationships/tags" Target="../tags/tag443.xml" /><Relationship Id="rId2" Type="http://schemas.openxmlformats.org/officeDocument/2006/relationships/tags" Target="../tags/tag437.xml" /><Relationship Id="rId3" Type="http://schemas.openxmlformats.org/officeDocument/2006/relationships/tags" Target="../tags/tag438.xml" /><Relationship Id="rId4" Type="http://schemas.openxmlformats.org/officeDocument/2006/relationships/image" Target="../media/image21.png" /><Relationship Id="rId5" Type="http://schemas.openxmlformats.org/officeDocument/2006/relationships/tags" Target="../tags/tag439.xml" /><Relationship Id="rId6" Type="http://schemas.openxmlformats.org/officeDocument/2006/relationships/image" Target="../media/image22.jpeg" /><Relationship Id="rId7" Type="http://schemas.openxmlformats.org/officeDocument/2006/relationships/tags" Target="../tags/tag440.xml" /><Relationship Id="rId8" Type="http://schemas.openxmlformats.org/officeDocument/2006/relationships/tags" Target="../tags/tag441.xml" /><Relationship Id="rId9" Type="http://schemas.openxmlformats.org/officeDocument/2006/relationships/image" Target="../media/image2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444.xml" /><Relationship Id="rId3" Type="http://schemas.openxmlformats.org/officeDocument/2006/relationships/tags" Target="../tags/tag445.xml" /><Relationship Id="rId4" Type="http://schemas.openxmlformats.org/officeDocument/2006/relationships/tags" Target="../tags/tag446.xml" /><Relationship Id="rId5" Type="http://schemas.openxmlformats.org/officeDocument/2006/relationships/tags" Target="../tags/tag447.xml" /><Relationship Id="rId6" Type="http://schemas.openxmlformats.org/officeDocument/2006/relationships/tags" Target="../tags/tag448.xml" /><Relationship Id="rId7" Type="http://schemas.openxmlformats.org/officeDocument/2006/relationships/tags" Target="../tags/tag449.xml" /><Relationship Id="rId8" Type="http://schemas.openxmlformats.org/officeDocument/2006/relationships/tags" Target="../tags/tag45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451.xml" /><Relationship Id="rId3" Type="http://schemas.openxmlformats.org/officeDocument/2006/relationships/image" Target="../media/image24.png" /><Relationship Id="rId4" Type="http://schemas.openxmlformats.org/officeDocument/2006/relationships/tags" Target="../tags/tag452.xml" /><Relationship Id="rId5" Type="http://schemas.openxmlformats.org/officeDocument/2006/relationships/tags" Target="../tags/tag453.xml" /><Relationship Id="rId6" Type="http://schemas.openxmlformats.org/officeDocument/2006/relationships/tags" Target="../tags/tag454.xml" /><Relationship Id="rId7" Type="http://schemas.openxmlformats.org/officeDocument/2006/relationships/tags" Target="../tags/tag455.xml" /><Relationship Id="rId8" Type="http://schemas.openxmlformats.org/officeDocument/2006/relationships/tags" Target="../tags/tag45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457.xml" /><Relationship Id="rId3" Type="http://schemas.openxmlformats.org/officeDocument/2006/relationships/tags" Target="../tags/tag458.xml" /><Relationship Id="rId4" Type="http://schemas.openxmlformats.org/officeDocument/2006/relationships/tags" Target="../tags/tag459.xml" /><Relationship Id="rId5" Type="http://schemas.openxmlformats.org/officeDocument/2006/relationships/tags" Target="../tags/tag460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466.xml" /><Relationship Id="rId11" Type="http://schemas.openxmlformats.org/officeDocument/2006/relationships/tags" Target="../tags/tag467.xml" /><Relationship Id="rId12" Type="http://schemas.openxmlformats.org/officeDocument/2006/relationships/tags" Target="../tags/tag468.xml" /><Relationship Id="rId13" Type="http://schemas.openxmlformats.org/officeDocument/2006/relationships/tags" Target="../tags/tag469.xml" /><Relationship Id="rId14" Type="http://schemas.openxmlformats.org/officeDocument/2006/relationships/tags" Target="../tags/tag470.xml" /><Relationship Id="rId15" Type="http://schemas.openxmlformats.org/officeDocument/2006/relationships/tags" Target="../tags/tag471.xml" /><Relationship Id="rId16" Type="http://schemas.openxmlformats.org/officeDocument/2006/relationships/tags" Target="../tags/tag472.xml" /><Relationship Id="rId17" Type="http://schemas.openxmlformats.org/officeDocument/2006/relationships/tags" Target="../tags/tag473.xml" /><Relationship Id="rId18" Type="http://schemas.openxmlformats.org/officeDocument/2006/relationships/tags" Target="../tags/tag474.xml" /><Relationship Id="rId19" Type="http://schemas.openxmlformats.org/officeDocument/2006/relationships/image" Target="../media/image28.png" /><Relationship Id="rId2" Type="http://schemas.openxmlformats.org/officeDocument/2006/relationships/tags" Target="../tags/tag461.xml" /><Relationship Id="rId20" Type="http://schemas.openxmlformats.org/officeDocument/2006/relationships/tags" Target="../tags/tag475.xml" /><Relationship Id="rId21" Type="http://schemas.openxmlformats.org/officeDocument/2006/relationships/tags" Target="../tags/tag476.xml" /><Relationship Id="rId22" Type="http://schemas.openxmlformats.org/officeDocument/2006/relationships/tags" Target="../tags/tag477.xml" /><Relationship Id="rId23" Type="http://schemas.openxmlformats.org/officeDocument/2006/relationships/tags" Target="../tags/tag478.xml" /><Relationship Id="rId24" Type="http://schemas.openxmlformats.org/officeDocument/2006/relationships/tags" Target="../tags/tag479.xml" /><Relationship Id="rId25" Type="http://schemas.openxmlformats.org/officeDocument/2006/relationships/tags" Target="../tags/tag480.xml" /><Relationship Id="rId3" Type="http://schemas.openxmlformats.org/officeDocument/2006/relationships/tags" Target="../tags/tag462.xml" /><Relationship Id="rId4" Type="http://schemas.openxmlformats.org/officeDocument/2006/relationships/tags" Target="../tags/tag463.xml" /><Relationship Id="rId5" Type="http://schemas.openxmlformats.org/officeDocument/2006/relationships/image" Target="../media/image25.emf" /><Relationship Id="rId6" Type="http://schemas.openxmlformats.org/officeDocument/2006/relationships/tags" Target="../tags/tag464.xml" /><Relationship Id="rId7" Type="http://schemas.openxmlformats.org/officeDocument/2006/relationships/image" Target="../media/image26.emf" /><Relationship Id="rId8" Type="http://schemas.openxmlformats.org/officeDocument/2006/relationships/tags" Target="../tags/tag465.xml" /><Relationship Id="rId9" Type="http://schemas.openxmlformats.org/officeDocument/2006/relationships/image" Target="../media/image27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488.xml" /><Relationship Id="rId2" Type="http://schemas.openxmlformats.org/officeDocument/2006/relationships/tags" Target="../tags/tag481.xml" /><Relationship Id="rId3" Type="http://schemas.openxmlformats.org/officeDocument/2006/relationships/image" Target="../media/image24.png" /><Relationship Id="rId4" Type="http://schemas.openxmlformats.org/officeDocument/2006/relationships/tags" Target="../tags/tag482.xml" /><Relationship Id="rId5" Type="http://schemas.openxmlformats.org/officeDocument/2006/relationships/tags" Target="../tags/tag483.xml" /><Relationship Id="rId6" Type="http://schemas.openxmlformats.org/officeDocument/2006/relationships/tags" Target="../tags/tag484.xml" /><Relationship Id="rId7" Type="http://schemas.openxmlformats.org/officeDocument/2006/relationships/tags" Target="../tags/tag485.xml" /><Relationship Id="rId8" Type="http://schemas.openxmlformats.org/officeDocument/2006/relationships/tags" Target="../tags/tag486.xml" /><Relationship Id="rId9" Type="http://schemas.openxmlformats.org/officeDocument/2006/relationships/tags" Target="../tags/tag48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497.xml" /><Relationship Id="rId11" Type="http://schemas.openxmlformats.org/officeDocument/2006/relationships/tags" Target="../tags/tag498.xml" /><Relationship Id="rId12" Type="http://schemas.openxmlformats.org/officeDocument/2006/relationships/image" Target="../media/image29.png" /><Relationship Id="rId13" Type="http://schemas.openxmlformats.org/officeDocument/2006/relationships/tags" Target="../tags/tag499.xml" /><Relationship Id="rId2" Type="http://schemas.openxmlformats.org/officeDocument/2006/relationships/tags" Target="../tags/tag489.xml" /><Relationship Id="rId3" Type="http://schemas.openxmlformats.org/officeDocument/2006/relationships/tags" Target="../tags/tag490.xml" /><Relationship Id="rId4" Type="http://schemas.openxmlformats.org/officeDocument/2006/relationships/tags" Target="../tags/tag491.xml" /><Relationship Id="rId5" Type="http://schemas.openxmlformats.org/officeDocument/2006/relationships/tags" Target="../tags/tag492.xml" /><Relationship Id="rId6" Type="http://schemas.openxmlformats.org/officeDocument/2006/relationships/tags" Target="../tags/tag493.xml" /><Relationship Id="rId7" Type="http://schemas.openxmlformats.org/officeDocument/2006/relationships/tags" Target="../tags/tag494.xml" /><Relationship Id="rId8" Type="http://schemas.openxmlformats.org/officeDocument/2006/relationships/tags" Target="../tags/tag495.xml" /><Relationship Id="rId9" Type="http://schemas.openxmlformats.org/officeDocument/2006/relationships/tags" Target="../tags/tag49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image" Target="../media/image32.jpeg" /><Relationship Id="rId11" Type="http://schemas.openxmlformats.org/officeDocument/2006/relationships/tags" Target="../tags/tag506.xml" /><Relationship Id="rId12" Type="http://schemas.openxmlformats.org/officeDocument/2006/relationships/tags" Target="../tags/tag507.xml" /><Relationship Id="rId13" Type="http://schemas.openxmlformats.org/officeDocument/2006/relationships/image" Target="../media/image33.jpeg" /><Relationship Id="rId14" Type="http://schemas.openxmlformats.org/officeDocument/2006/relationships/tags" Target="../tags/tag508.xml" /><Relationship Id="rId15" Type="http://schemas.openxmlformats.org/officeDocument/2006/relationships/tags" Target="../tags/tag509.xml" /><Relationship Id="rId2" Type="http://schemas.openxmlformats.org/officeDocument/2006/relationships/tags" Target="../tags/tag500.xml" /><Relationship Id="rId3" Type="http://schemas.openxmlformats.org/officeDocument/2006/relationships/image" Target="../media/image30.jpeg" /><Relationship Id="rId4" Type="http://schemas.openxmlformats.org/officeDocument/2006/relationships/tags" Target="../tags/tag501.xml" /><Relationship Id="rId5" Type="http://schemas.openxmlformats.org/officeDocument/2006/relationships/tags" Target="../tags/tag502.xml" /><Relationship Id="rId6" Type="http://schemas.openxmlformats.org/officeDocument/2006/relationships/image" Target="../media/image31.jpeg" /><Relationship Id="rId7" Type="http://schemas.openxmlformats.org/officeDocument/2006/relationships/tags" Target="../tags/tag503.xml" /><Relationship Id="rId8" Type="http://schemas.openxmlformats.org/officeDocument/2006/relationships/tags" Target="../tags/tag504.xml" /><Relationship Id="rId9" Type="http://schemas.openxmlformats.org/officeDocument/2006/relationships/tags" Target="../tags/tag50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510.xml" /><Relationship Id="rId3" Type="http://schemas.openxmlformats.org/officeDocument/2006/relationships/image" Target="../media/image34.png" /><Relationship Id="rId4" Type="http://schemas.openxmlformats.org/officeDocument/2006/relationships/tags" Target="../tags/tag511.xml" /><Relationship Id="rId5" Type="http://schemas.openxmlformats.org/officeDocument/2006/relationships/tags" Target="../tags/tag51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521.xml" /><Relationship Id="rId11" Type="http://schemas.openxmlformats.org/officeDocument/2006/relationships/tags" Target="../tags/tag522.xml" /><Relationship Id="rId12" Type="http://schemas.openxmlformats.org/officeDocument/2006/relationships/tags" Target="../tags/tag523.xml" /><Relationship Id="rId13" Type="http://schemas.openxmlformats.org/officeDocument/2006/relationships/tags" Target="../tags/tag524.xml" /><Relationship Id="rId14" Type="http://schemas.openxmlformats.org/officeDocument/2006/relationships/tags" Target="../tags/tag525.xml" /><Relationship Id="rId15" Type="http://schemas.openxmlformats.org/officeDocument/2006/relationships/tags" Target="../tags/tag526.xml" /><Relationship Id="rId16" Type="http://schemas.openxmlformats.org/officeDocument/2006/relationships/tags" Target="../tags/tag527.xml" /><Relationship Id="rId17" Type="http://schemas.openxmlformats.org/officeDocument/2006/relationships/tags" Target="../tags/tag528.xml" /><Relationship Id="rId18" Type="http://schemas.openxmlformats.org/officeDocument/2006/relationships/tags" Target="../tags/tag529.xml" /><Relationship Id="rId19" Type="http://schemas.openxmlformats.org/officeDocument/2006/relationships/tags" Target="../tags/tag530.xml" /><Relationship Id="rId2" Type="http://schemas.openxmlformats.org/officeDocument/2006/relationships/tags" Target="../tags/tag513.xml" /><Relationship Id="rId20" Type="http://schemas.openxmlformats.org/officeDocument/2006/relationships/tags" Target="../tags/tag531.xml" /><Relationship Id="rId21" Type="http://schemas.openxmlformats.org/officeDocument/2006/relationships/tags" Target="../tags/tag532.xml" /><Relationship Id="rId22" Type="http://schemas.openxmlformats.org/officeDocument/2006/relationships/tags" Target="../tags/tag533.xml" /><Relationship Id="rId23" Type="http://schemas.openxmlformats.org/officeDocument/2006/relationships/tags" Target="../tags/tag534.xml" /><Relationship Id="rId24" Type="http://schemas.openxmlformats.org/officeDocument/2006/relationships/tags" Target="../tags/tag535.xml" /><Relationship Id="rId25" Type="http://schemas.openxmlformats.org/officeDocument/2006/relationships/tags" Target="../tags/tag536.xml" /><Relationship Id="rId26" Type="http://schemas.openxmlformats.org/officeDocument/2006/relationships/tags" Target="../tags/tag537.xml" /><Relationship Id="rId27" Type="http://schemas.openxmlformats.org/officeDocument/2006/relationships/tags" Target="../tags/tag538.xml" /><Relationship Id="rId3" Type="http://schemas.openxmlformats.org/officeDocument/2006/relationships/tags" Target="../tags/tag514.xml" /><Relationship Id="rId4" Type="http://schemas.openxmlformats.org/officeDocument/2006/relationships/tags" Target="../tags/tag515.xml" /><Relationship Id="rId5" Type="http://schemas.openxmlformats.org/officeDocument/2006/relationships/tags" Target="../tags/tag516.xml" /><Relationship Id="rId6" Type="http://schemas.openxmlformats.org/officeDocument/2006/relationships/tags" Target="../tags/tag517.xml" /><Relationship Id="rId7" Type="http://schemas.openxmlformats.org/officeDocument/2006/relationships/tags" Target="../tags/tag518.xml" /><Relationship Id="rId8" Type="http://schemas.openxmlformats.org/officeDocument/2006/relationships/tags" Target="../tags/tag519.xml" /><Relationship Id="rId9" Type="http://schemas.openxmlformats.org/officeDocument/2006/relationships/tags" Target="../tags/tag52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image" Target="../media/image36.png" /><Relationship Id="rId11" Type="http://schemas.openxmlformats.org/officeDocument/2006/relationships/tags" Target="../tags/tag545.xml" /><Relationship Id="rId12" Type="http://schemas.openxmlformats.org/officeDocument/2006/relationships/image" Target="../media/image37.png" /><Relationship Id="rId13" Type="http://schemas.openxmlformats.org/officeDocument/2006/relationships/tags" Target="../tags/tag546.xml" /><Relationship Id="rId2" Type="http://schemas.openxmlformats.org/officeDocument/2006/relationships/tags" Target="../tags/tag539.xml" /><Relationship Id="rId3" Type="http://schemas.openxmlformats.org/officeDocument/2006/relationships/image" Target="../media/image35.png" /><Relationship Id="rId4" Type="http://schemas.openxmlformats.org/officeDocument/2006/relationships/tags" Target="../tags/tag540.xml" /><Relationship Id="rId5" Type="http://schemas.openxmlformats.org/officeDocument/2006/relationships/image" Target="../media/image34.png" /><Relationship Id="rId6" Type="http://schemas.openxmlformats.org/officeDocument/2006/relationships/tags" Target="../tags/tag541.xml" /><Relationship Id="rId7" Type="http://schemas.openxmlformats.org/officeDocument/2006/relationships/tags" Target="../tags/tag542.xml" /><Relationship Id="rId8" Type="http://schemas.openxmlformats.org/officeDocument/2006/relationships/tags" Target="../tags/tag543.xml" /><Relationship Id="rId9" Type="http://schemas.openxmlformats.org/officeDocument/2006/relationships/tags" Target="../tags/tag544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22" name="TextBox 1"/>
          <p:cNvSpPr txBox="1"/>
          <p:nvPr>
            <p:custDataLst>
              <p:tags r:id="rId3"/>
            </p:custDataLst>
          </p:nvPr>
        </p:nvSpPr>
        <p:spPr>
          <a:xfrm>
            <a:off x="3852863" y="166688"/>
            <a:ext cx="1368425" cy="156845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514350" marR="0" lvl="0" indent="-514350">
              <a:buAutoNum type="arabicPlain"/>
            </a:pPr>
            <a:r>
              <a:rPr lang="en-US" altLang="zh-CN" sz="4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1</a:t>
            </a:r>
            <a:endParaRPr lang="en-US" altLang="zh-CN" sz="4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514350" marR="0" lvl="0" indent="-514350"/>
            <a:r>
              <a:rPr lang="en-US" altLang="zh-CN" sz="4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11</a:t>
            </a:r>
            <a:endParaRPr lang="zh-CN" altLang="en-US" sz="4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23" name="Picture 2" descr="https://img.mianfeiwendang.com/pic/9c858e9577c057054f31a1fe/1-810-jpg_6-1080-0-0-1080.jpg"/>
          <p:cNvPicPr/>
          <p:nvPr>
            <p:custDataLst>
              <p:tags r:id="rId5"/>
            </p:custDataLst>
          </p:nvPr>
        </p:nvPicPr>
        <p:blipFill>
          <a:blip r:embed="rId4"/>
          <a:srcRect b="29798"/>
          <a:stretch>
            <a:fillRect/>
          </a:stretch>
        </p:blipFill>
        <p:spPr>
          <a:xfrm>
            <a:off x="1116012" y="1492250"/>
            <a:ext cx="6578600" cy="3463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TextBox 3"/>
          <p:cNvSpPr/>
          <p:nvPr>
            <p:custDataLst>
              <p:tags r:id="rId6"/>
            </p:custDataLst>
          </p:nvPr>
        </p:nvSpPr>
        <p:spPr>
          <a:xfrm>
            <a:off x="2844800" y="989013"/>
            <a:ext cx="3384550" cy="584200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一战停战纪念日</a:t>
            </a:r>
            <a:endParaRPr lang="zh-CN" altLang="en-US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725" name="TextBox 4"/>
          <p:cNvSpPr/>
          <p:nvPr>
            <p:custDataLst>
              <p:tags r:id="rId7"/>
            </p:custDataLst>
          </p:nvPr>
        </p:nvSpPr>
        <p:spPr>
          <a:xfrm>
            <a:off x="323850" y="3940175"/>
            <a:ext cx="4321175" cy="1016000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听到停战的消息，巴黎街头人们欣喜若狂，法国总理克里孟梭说：“吻我的姑娘有</a:t>
            </a:r>
            <a:r>
              <a:rPr lang="en-US" altLang="zh-CN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500</a:t>
            </a:r>
            <a:r>
              <a: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多个了。”</a:t>
            </a:r>
            <a:endParaRPr lang="zh-CN" altLang="en-US" sz="2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26" name="TextBox 5"/>
          <p:cNvSpPr/>
          <p:nvPr>
            <p:custDataLst>
              <p:tags r:id="rId8"/>
            </p:custDataLst>
          </p:nvPr>
        </p:nvSpPr>
        <p:spPr>
          <a:xfrm>
            <a:off x="4716463" y="3940175"/>
            <a:ext cx="4321175" cy="1016000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停战后德军回到柏林，受到市民热烈欢迎，内心的喜悦洋溢在士兵和姑娘的脸上。</a:t>
            </a:r>
            <a:endParaRPr lang="zh-CN" altLang="en-US" sz="2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27" name="TextBox 6"/>
          <p:cNvSpPr/>
          <p:nvPr>
            <p:custDataLst>
              <p:tags r:id="rId9"/>
            </p:custDataLst>
          </p:nvPr>
        </p:nvSpPr>
        <p:spPr>
          <a:xfrm>
            <a:off x="3132138" y="2644775"/>
            <a:ext cx="3024187" cy="70802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40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和平的期待</a:t>
            </a:r>
            <a:endParaRPr lang="zh-CN" altLang="en-US" sz="400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4" grpId="1"/>
      <p:bldP spid="30725" grpId="2"/>
      <p:bldP spid="30726" grpId="3"/>
      <p:bldP spid="30727" grpId="4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31746" name="图片 2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31775" y="2590800"/>
            <a:ext cx="8680450" cy="18478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31747" name="标题 3"/>
          <p:cNvSpPr/>
          <p:nvPr>
            <p:custDataLst>
              <p:tags r:id="rId5"/>
            </p:custDataLst>
          </p:nvPr>
        </p:nvSpPr>
        <p:spPr>
          <a:xfrm>
            <a:off x="209550" y="150812"/>
            <a:ext cx="627221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>
              <a:lnSpc>
                <a:spcPct val="90000"/>
              </a:lnSpc>
            </a:pPr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第三单元 第一次世界大战和战后初期的世界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48" name="副标题 4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180975" y="1276350"/>
            <a:ext cx="8504238" cy="6445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lang="zh-CN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lang="zh-CN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lang="zh-CN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lang="zh-CN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r>
              <a:rPr lang="zh-CN" altLang="en-US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第</a:t>
            </a:r>
            <a:r>
              <a:rPr lang="en-US" altLang="zh-CN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10</a:t>
            </a:r>
            <a:r>
              <a:rPr lang="zh-CN" altLang="en-US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课 </a:t>
            </a:r>
            <a:r>
              <a:rPr lang="en-US" altLang="zh-CN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《</a:t>
            </a:r>
            <a:r>
              <a:rPr lang="zh-CN" altLang="en-US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凡尔赛条约</a:t>
            </a:r>
            <a:r>
              <a:rPr lang="en-US" altLang="zh-CN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》</a:t>
            </a:r>
            <a:r>
              <a:rPr lang="zh-CN" altLang="en-US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和</a:t>
            </a:r>
            <a:r>
              <a:rPr lang="en-US" altLang="zh-CN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《</a:t>
            </a:r>
            <a:r>
              <a:rPr lang="zh-CN" altLang="en-US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九国公约</a:t>
            </a:r>
            <a:r>
              <a:rPr lang="en-US" altLang="zh-CN" sz="3600">
                <a:effectLst>
                  <a:outerShdw blurRad="38100" dist="38100" dir="2700000" algn="tl">
                    <a:schemeClr val="bg2"/>
                  </a:outerShdw>
                </a:effectLst>
                <a:sym typeface="黑体" pitchFamily="49" charset="-122"/>
              </a:rPr>
              <a:t>》</a:t>
            </a:r>
            <a:endParaRPr lang="en-US" altLang="zh-CN" sz="3600">
              <a:effectLst>
                <a:outerShdw blurRad="38100" dist="38100" dir="2700000" algn="tl">
                  <a:schemeClr val="bg2"/>
                </a:outerShdw>
              </a:effectLst>
              <a:sym typeface="黑体" pitchFamily="49" charset="-122"/>
            </a:endParaRPr>
          </a:p>
        </p:txBody>
      </p:sp>
      <p:pic>
        <p:nvPicPr>
          <p:cNvPr id="31749" name="图片 9" descr="1.jpg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44475" y="2852738"/>
            <a:ext cx="1743075" cy="1328738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pic>
        <p:nvPicPr>
          <p:cNvPr id="31750" name="图片 11" descr="1.jpeg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974850" y="2889250"/>
            <a:ext cx="1738312" cy="1317625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pic>
        <p:nvPicPr>
          <p:cNvPr id="31751" name="图片 13" descr="1.jpg"/>
          <p:cNvPicPr/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3724275" y="2852738"/>
            <a:ext cx="1646238" cy="1335088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pic>
        <p:nvPicPr>
          <p:cNvPr id="31752" name="图片 15" descr="1.jpg"/>
          <p:cNvPicPr/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430838" y="2852738"/>
            <a:ext cx="1676400" cy="12382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pic>
        <p:nvPicPr>
          <p:cNvPr id="31753" name="图片 16" descr="1.jpg"/>
          <p:cNvPicPr/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7156450" y="2852738"/>
            <a:ext cx="1701800" cy="12382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32770" name="组合 3"/>
          <p:cNvGrpSpPr/>
          <p:nvPr>
            <p:custDataLst>
              <p:tags r:id="rId3"/>
            </p:custDataLst>
          </p:nvPr>
        </p:nvGrpSpPr>
        <p:grpSpPr>
          <a:xfrm>
            <a:off x="2208212" y="1241425"/>
            <a:ext cx="4953000" cy="3225800"/>
            <a:chOff x="3363" y="2678"/>
            <a:chExt cx="12483" cy="7860"/>
          </a:xfrm>
        </p:grpSpPr>
        <p:sp>
          <p:nvSpPr>
            <p:cNvPr id="32771" name="MH_Desc_1"/>
            <p:cNvSpPr/>
            <p:nvPr>
              <p:custDataLst>
                <p:tags r:id="rId4"/>
              </p:custDataLst>
            </p:nvPr>
          </p:nvSpPr>
          <p:spPr>
            <a:xfrm>
              <a:off x="3363" y="3359"/>
              <a:ext cx="12135" cy="6808"/>
            </a:xfrm>
            <a:custGeom>
              <a:gdLst>
                <a:gd name="connsiteX0" fmla="*/ 5320937 w 5320937"/>
                <a:gd name="connsiteY0" fmla="*/ 1837508 h 4188823"/>
                <a:gd name="connsiteX1" fmla="*/ 5320937 w 5320937"/>
                <a:gd name="connsiteY1" fmla="*/ 0 h 4188823"/>
                <a:gd name="connsiteX2" fmla="*/ 0 w 5320937"/>
                <a:gd name="connsiteY2" fmla="*/ 0 h 4188823"/>
                <a:gd name="connsiteX3" fmla="*/ 0 w 5320937"/>
                <a:gd name="connsiteY3" fmla="*/ 3405051 h 4188823"/>
                <a:gd name="connsiteX4" fmla="*/ 2717075 w 5320937"/>
                <a:gd name="connsiteY4" fmla="*/ 3405051 h 4188823"/>
                <a:gd name="connsiteX5" fmla="*/ 3500847 w 5320937"/>
                <a:gd name="connsiteY5" fmla="*/ 4188823 h 4188823"/>
                <a:gd name="connsiteX6" fmla="*/ 3518263 w 5320937"/>
                <a:gd name="connsiteY6" fmla="*/ 4188823 h 418882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320937" h="4188823">
                  <a:moveTo>
                    <a:pt x="5320937" y="1837508"/>
                  </a:moveTo>
                  <a:lnTo>
                    <a:pt x="5320937" y="0"/>
                  </a:lnTo>
                  <a:lnTo>
                    <a:pt x="0" y="0"/>
                  </a:lnTo>
                  <a:lnTo>
                    <a:pt x="0" y="3405051"/>
                  </a:lnTo>
                  <a:lnTo>
                    <a:pt x="2717075" y="3405051"/>
                  </a:lnTo>
                  <a:lnTo>
                    <a:pt x="3500847" y="4188823"/>
                  </a:lnTo>
                  <a:lnTo>
                    <a:pt x="3518263" y="4188823"/>
                  </a:lnTo>
                </a:path>
              </a:pathLst>
            </a:custGeom>
            <a:solidFill>
              <a:srgbClr val="FDFAEB"/>
            </a:solidFill>
            <a:ln w="762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lIns="612000" tIns="216000" rIns="324000" bIns="158400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  <a:lvl6pPr marL="22860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base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1800" b="0"/>
            </a:p>
          </p:txBody>
        </p:sp>
        <p:sp>
          <p:nvSpPr>
            <p:cNvPr id="32772" name="MH_Other_1"/>
            <p:cNvSpPr/>
            <p:nvPr>
              <p:custDataLst>
                <p:tags r:id="rId5"/>
              </p:custDataLst>
            </p:nvPr>
          </p:nvSpPr>
          <p:spPr>
            <a:xfrm>
              <a:off x="4043" y="2678"/>
              <a:ext cx="6262" cy="5694"/>
            </a:xfrm>
            <a:custGeom>
              <a:gdLst>
                <a:gd name="connsiteX0" fmla="*/ 0 w 3718560"/>
                <a:gd name="connsiteY0" fmla="*/ 0 h 3518262"/>
                <a:gd name="connsiteX1" fmla="*/ 0 w 3718560"/>
                <a:gd name="connsiteY1" fmla="*/ 3509554 h 3518262"/>
                <a:gd name="connsiteX2" fmla="*/ 3718560 w 3718560"/>
                <a:gd name="connsiteY2" fmla="*/ 3518262 h 3518262"/>
                <a:gd name="connsiteX3" fmla="*/ 3718560 w 3718560"/>
                <a:gd name="connsiteY3" fmla="*/ 3518262 h 351826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18560" h="3518262">
                  <a:moveTo>
                    <a:pt x="0" y="0"/>
                  </a:moveTo>
                  <a:lnTo>
                    <a:pt x="0" y="3509554"/>
                  </a:lnTo>
                  <a:lnTo>
                    <a:pt x="3718560" y="3518262"/>
                  </a:lnTo>
                  <a:lnTo>
                    <a:pt x="3718560" y="3518262"/>
                  </a:lnTo>
                </a:path>
              </a:pathLst>
            </a:custGeom>
            <a:noFill/>
            <a:ln w="762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  <a:lvl6pPr marL="22860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1400" b="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2773" name="MH_Other_2"/>
            <p:cNvSpPr/>
            <p:nvPr>
              <p:custDataLst>
                <p:tags r:id="rId6"/>
              </p:custDataLst>
            </p:nvPr>
          </p:nvSpPr>
          <p:spPr bwMode="auto">
            <a:xfrm rot="480000">
              <a:off x="11717" y="6078"/>
              <a:ext cx="4129" cy="4460"/>
            </a:xfrm>
            <a:custGeom>
              <a:gdLst>
                <a:gd name="T0" fmla="*/ 311438 w 1909763"/>
                <a:gd name="T1" fmla="*/ 1234671 h 1912938"/>
                <a:gd name="T2" fmla="*/ 423998 w 1909763"/>
                <a:gd name="T3" fmla="*/ 1256142 h 1912938"/>
                <a:gd name="T4" fmla="*/ 469528 w 1909763"/>
                <a:gd name="T5" fmla="*/ 1335710 h 1912938"/>
                <a:gd name="T6" fmla="*/ 530235 w 1909763"/>
                <a:gd name="T7" fmla="*/ 1396649 h 1912938"/>
                <a:gd name="T8" fmla="*/ 631728 w 1909763"/>
                <a:gd name="T9" fmla="*/ 1456326 h 1912938"/>
                <a:gd name="T10" fmla="*/ 647854 w 1909763"/>
                <a:gd name="T11" fmla="*/ 1533683 h 1912938"/>
                <a:gd name="T12" fmla="*/ 0 w 1909763"/>
                <a:gd name="T13" fmla="*/ 1905000 h 1912938"/>
                <a:gd name="T14" fmla="*/ 990076 w 1909763"/>
                <a:gd name="T15" fmla="*/ 547002 h 1912938"/>
                <a:gd name="T16" fmla="*/ 1084268 w 1909763"/>
                <a:gd name="T17" fmla="*/ 595709 h 1912938"/>
                <a:gd name="T18" fmla="*/ 1176565 w 1909763"/>
                <a:gd name="T19" fmla="*/ 667504 h 1912938"/>
                <a:gd name="T20" fmla="*/ 1294781 w 1909763"/>
                <a:gd name="T21" fmla="*/ 800657 h 1912938"/>
                <a:gd name="T22" fmla="*/ 1351992 w 1909763"/>
                <a:gd name="T23" fmla="*/ 906610 h 1912938"/>
                <a:gd name="T24" fmla="*/ 1367480 w 1909763"/>
                <a:gd name="T25" fmla="*/ 971447 h 1912938"/>
                <a:gd name="T26" fmla="*/ 741633 w 1909763"/>
                <a:gd name="T27" fmla="*/ 1521772 h 1912938"/>
                <a:gd name="T28" fmla="*/ 719507 w 1909763"/>
                <a:gd name="T29" fmla="*/ 1441437 h 1912938"/>
                <a:gd name="T30" fmla="*/ 689163 w 1909763"/>
                <a:gd name="T31" fmla="*/ 1362684 h 1912938"/>
                <a:gd name="T32" fmla="*/ 605717 w 1909763"/>
                <a:gd name="T33" fmla="*/ 1309233 h 1912938"/>
                <a:gd name="T34" fmla="*/ 554511 w 1909763"/>
                <a:gd name="T35" fmla="*/ 1257047 h 1912938"/>
                <a:gd name="T36" fmla="*/ 495403 w 1909763"/>
                <a:gd name="T37" fmla="*/ 1173233 h 1912938"/>
                <a:gd name="T38" fmla="*/ 414485 w 1909763"/>
                <a:gd name="T39" fmla="*/ 1167223 h 1912938"/>
                <a:gd name="T40" fmla="*/ 334200 w 1909763"/>
                <a:gd name="T41" fmla="*/ 1137810 h 1912938"/>
                <a:gd name="T42" fmla="*/ 1102115 w 1909763"/>
                <a:gd name="T43" fmla="*/ 389221 h 1912938"/>
                <a:gd name="T44" fmla="*/ 1182317 w 1909763"/>
                <a:gd name="T45" fmla="*/ 412935 h 1912938"/>
                <a:gd name="T46" fmla="*/ 1278052 w 1909763"/>
                <a:gd name="T47" fmla="*/ 467951 h 1912938"/>
                <a:gd name="T48" fmla="*/ 1390271 w 1909763"/>
                <a:gd name="T49" fmla="*/ 569762 h 1912938"/>
                <a:gd name="T50" fmla="*/ 1465401 w 1909763"/>
                <a:gd name="T51" fmla="*/ 674102 h 1912938"/>
                <a:gd name="T52" fmla="*/ 1496150 w 1909763"/>
                <a:gd name="T53" fmla="*/ 753148 h 1912938"/>
                <a:gd name="T54" fmla="*/ 1438773 w 1909763"/>
                <a:gd name="T55" fmla="*/ 874245 h 1912938"/>
                <a:gd name="T56" fmla="*/ 1394075 w 1909763"/>
                <a:gd name="T57" fmla="*/ 754728 h 1912938"/>
                <a:gd name="T58" fmla="*/ 1286611 w 1909763"/>
                <a:gd name="T59" fmla="*/ 617822 h 1912938"/>
                <a:gd name="T60" fmla="*/ 1182317 w 1909763"/>
                <a:gd name="T61" fmla="*/ 530239 h 1912938"/>
                <a:gd name="T62" fmla="*/ 1095458 w 1909763"/>
                <a:gd name="T63" fmla="*/ 479966 h 1912938"/>
                <a:gd name="T64" fmla="*/ 1079925 w 1909763"/>
                <a:gd name="T65" fmla="*/ 387324 h 1912938"/>
                <a:gd name="T66" fmla="*/ 1274840 w 1909763"/>
                <a:gd name="T67" fmla="*/ 248813 h 1912938"/>
                <a:gd name="T68" fmla="*/ 1361157 w 1909763"/>
                <a:gd name="T69" fmla="*/ 287000 h 1912938"/>
                <a:gd name="T70" fmla="*/ 1471820 w 1909763"/>
                <a:gd name="T71" fmla="*/ 367792 h 1912938"/>
                <a:gd name="T72" fmla="*/ 1577108 w 1909763"/>
                <a:gd name="T73" fmla="*/ 484246 h 1912938"/>
                <a:gd name="T74" fmla="*/ 1629910 w 1909763"/>
                <a:gd name="T75" fmla="*/ 580818 h 1912938"/>
                <a:gd name="T76" fmla="*/ 1646668 w 1909763"/>
                <a:gd name="T77" fmla="*/ 647723 h 1912938"/>
                <a:gd name="T78" fmla="*/ 1571733 w 1909763"/>
                <a:gd name="T79" fmla="*/ 701374 h 1912938"/>
                <a:gd name="T80" fmla="*/ 1500908 w 1909763"/>
                <a:gd name="T81" fmla="*/ 566932 h 1912938"/>
                <a:gd name="T82" fmla="*/ 1381077 w 1909763"/>
                <a:gd name="T83" fmla="*/ 437539 h 1912938"/>
                <a:gd name="T84" fmla="*/ 1277685 w 1909763"/>
                <a:gd name="T85" fmla="*/ 362111 h 1912938"/>
                <a:gd name="T86" fmla="*/ 1174610 w 1909763"/>
                <a:gd name="T87" fmla="*/ 313195 h 1912938"/>
                <a:gd name="T88" fmla="*/ 1571880 w 1909763"/>
                <a:gd name="T89" fmla="*/ 0 h 1912938"/>
                <a:gd name="T90" fmla="*/ 1674374 w 1909763"/>
                <a:gd name="T91" fmla="*/ 27868 h 1912938"/>
                <a:gd name="T92" fmla="*/ 1797116 w 1909763"/>
                <a:gd name="T93" fmla="*/ 110838 h 1912938"/>
                <a:gd name="T94" fmla="*/ 1880946 w 1909763"/>
                <a:gd name="T95" fmla="*/ 216927 h 1912938"/>
                <a:gd name="T96" fmla="*/ 1901825 w 1909763"/>
                <a:gd name="T97" fmla="*/ 315415 h 1912938"/>
                <a:gd name="T98" fmla="*/ 1879681 w 1909763"/>
                <a:gd name="T99" fmla="*/ 399018 h 1912938"/>
                <a:gd name="T100" fmla="*/ 1834128 w 1909763"/>
                <a:gd name="T101" fmla="*/ 461405 h 1912938"/>
                <a:gd name="T102" fmla="*/ 1716764 w 1909763"/>
                <a:gd name="T103" fmla="*/ 551026 h 1912938"/>
                <a:gd name="T104" fmla="*/ 1686079 w 1909763"/>
                <a:gd name="T105" fmla="*/ 466156 h 1912938"/>
                <a:gd name="T106" fmla="*/ 1635148 w 1909763"/>
                <a:gd name="T107" fmla="*/ 386034 h 1912938"/>
                <a:gd name="T108" fmla="*/ 1552899 w 1909763"/>
                <a:gd name="T109" fmla="*/ 297997 h 1912938"/>
                <a:gd name="T110" fmla="*/ 1465272 w 1909763"/>
                <a:gd name="T111" fmla="*/ 231811 h 1912938"/>
                <a:gd name="T112" fmla="*/ 1387135 w 1909763"/>
                <a:gd name="T113" fmla="*/ 193176 h 1912938"/>
                <a:gd name="T114" fmla="*/ 1324816 w 1909763"/>
                <a:gd name="T115" fmla="*/ 138389 h 1912938"/>
                <a:gd name="T116" fmla="*/ 1449455 w 1909763"/>
                <a:gd name="T117" fmla="*/ 33885 h 1912938"/>
                <a:gd name="T118" fmla="*/ 1518102 w 1909763"/>
                <a:gd name="T119" fmla="*/ 4750 h 1912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909763" h="1912938">
                  <a:moveTo>
                    <a:pt x="275590" y="1223963"/>
                  </a:moveTo>
                  <a:lnTo>
                    <a:pt x="276860" y="1225231"/>
                  </a:lnTo>
                  <a:lnTo>
                    <a:pt x="281623" y="1228085"/>
                  </a:lnTo>
                  <a:lnTo>
                    <a:pt x="285433" y="1229987"/>
                  </a:lnTo>
                  <a:lnTo>
                    <a:pt x="290513" y="1232207"/>
                  </a:lnTo>
                  <a:lnTo>
                    <a:pt x="296545" y="1235060"/>
                  </a:lnTo>
                  <a:lnTo>
                    <a:pt x="304165" y="1237280"/>
                  </a:lnTo>
                  <a:lnTo>
                    <a:pt x="312738" y="1239816"/>
                  </a:lnTo>
                  <a:lnTo>
                    <a:pt x="323215" y="1242036"/>
                  </a:lnTo>
                  <a:lnTo>
                    <a:pt x="335280" y="1244255"/>
                  </a:lnTo>
                  <a:lnTo>
                    <a:pt x="348933" y="1246157"/>
                  </a:lnTo>
                  <a:lnTo>
                    <a:pt x="364173" y="1248060"/>
                  </a:lnTo>
                  <a:lnTo>
                    <a:pt x="381318" y="1249328"/>
                  </a:lnTo>
                  <a:lnTo>
                    <a:pt x="400368" y="1249962"/>
                  </a:lnTo>
                  <a:lnTo>
                    <a:pt x="421958" y="1250279"/>
                  </a:lnTo>
                  <a:lnTo>
                    <a:pt x="425768" y="1261376"/>
                  </a:lnTo>
                  <a:lnTo>
                    <a:pt x="430213" y="1272474"/>
                  </a:lnTo>
                  <a:lnTo>
                    <a:pt x="434658" y="1282937"/>
                  </a:lnTo>
                  <a:lnTo>
                    <a:pt x="440055" y="1293083"/>
                  </a:lnTo>
                  <a:lnTo>
                    <a:pt x="445453" y="1303229"/>
                  </a:lnTo>
                  <a:lnTo>
                    <a:pt x="451485" y="1313375"/>
                  </a:lnTo>
                  <a:lnTo>
                    <a:pt x="457835" y="1322886"/>
                  </a:lnTo>
                  <a:lnTo>
                    <a:pt x="464185" y="1332081"/>
                  </a:lnTo>
                  <a:lnTo>
                    <a:pt x="471488" y="1341276"/>
                  </a:lnTo>
                  <a:lnTo>
                    <a:pt x="478473" y="1349837"/>
                  </a:lnTo>
                  <a:lnTo>
                    <a:pt x="485775" y="1358080"/>
                  </a:lnTo>
                  <a:lnTo>
                    <a:pt x="493395" y="1366324"/>
                  </a:lnTo>
                  <a:lnTo>
                    <a:pt x="500698" y="1374250"/>
                  </a:lnTo>
                  <a:lnTo>
                    <a:pt x="508635" y="1381860"/>
                  </a:lnTo>
                  <a:lnTo>
                    <a:pt x="516573" y="1388835"/>
                  </a:lnTo>
                  <a:lnTo>
                    <a:pt x="524510" y="1395493"/>
                  </a:lnTo>
                  <a:lnTo>
                    <a:pt x="532448" y="1402469"/>
                  </a:lnTo>
                  <a:lnTo>
                    <a:pt x="540385" y="1408810"/>
                  </a:lnTo>
                  <a:lnTo>
                    <a:pt x="555943" y="1420541"/>
                  </a:lnTo>
                  <a:lnTo>
                    <a:pt x="571500" y="1430687"/>
                  </a:lnTo>
                  <a:lnTo>
                    <a:pt x="586105" y="1439565"/>
                  </a:lnTo>
                  <a:lnTo>
                    <a:pt x="600075" y="1447492"/>
                  </a:lnTo>
                  <a:lnTo>
                    <a:pt x="612775" y="1453833"/>
                  </a:lnTo>
                  <a:lnTo>
                    <a:pt x="624523" y="1458589"/>
                  </a:lnTo>
                  <a:lnTo>
                    <a:pt x="634365" y="1462394"/>
                  </a:lnTo>
                  <a:lnTo>
                    <a:pt x="634365" y="1467784"/>
                  </a:lnTo>
                  <a:lnTo>
                    <a:pt x="634683" y="1473808"/>
                  </a:lnTo>
                  <a:lnTo>
                    <a:pt x="635318" y="1479832"/>
                  </a:lnTo>
                  <a:lnTo>
                    <a:pt x="636270" y="1486173"/>
                  </a:lnTo>
                  <a:lnTo>
                    <a:pt x="638810" y="1499173"/>
                  </a:lnTo>
                  <a:lnTo>
                    <a:pt x="641668" y="1512489"/>
                  </a:lnTo>
                  <a:lnTo>
                    <a:pt x="645795" y="1526440"/>
                  </a:lnTo>
                  <a:lnTo>
                    <a:pt x="650558" y="1540074"/>
                  </a:lnTo>
                  <a:lnTo>
                    <a:pt x="655321" y="1553707"/>
                  </a:lnTo>
                  <a:lnTo>
                    <a:pt x="660083" y="1566707"/>
                  </a:lnTo>
                  <a:lnTo>
                    <a:pt x="665481" y="1579389"/>
                  </a:lnTo>
                  <a:lnTo>
                    <a:pt x="670243" y="1590803"/>
                  </a:lnTo>
                  <a:lnTo>
                    <a:pt x="679133" y="1610144"/>
                  </a:lnTo>
                  <a:lnTo>
                    <a:pt x="685165" y="1623144"/>
                  </a:lnTo>
                  <a:lnTo>
                    <a:pt x="687388" y="1627900"/>
                  </a:lnTo>
                  <a:lnTo>
                    <a:pt x="0" y="1912938"/>
                  </a:lnTo>
                  <a:lnTo>
                    <a:pt x="275590" y="1223963"/>
                  </a:lnTo>
                  <a:close/>
                  <a:moveTo>
                    <a:pt x="923427" y="530225"/>
                  </a:moveTo>
                  <a:lnTo>
                    <a:pt x="931362" y="531813"/>
                  </a:lnTo>
                  <a:lnTo>
                    <a:pt x="941201" y="533401"/>
                  </a:lnTo>
                  <a:lnTo>
                    <a:pt x="951993" y="536259"/>
                  </a:lnTo>
                  <a:lnTo>
                    <a:pt x="965007" y="539435"/>
                  </a:lnTo>
                  <a:lnTo>
                    <a:pt x="978972" y="544199"/>
                  </a:lnTo>
                  <a:lnTo>
                    <a:pt x="994208" y="549281"/>
                  </a:lnTo>
                  <a:lnTo>
                    <a:pt x="1010713" y="555950"/>
                  </a:lnTo>
                  <a:lnTo>
                    <a:pt x="1028805" y="564526"/>
                  </a:lnTo>
                  <a:lnTo>
                    <a:pt x="1038327" y="568972"/>
                  </a:lnTo>
                  <a:lnTo>
                    <a:pt x="1047849" y="574053"/>
                  </a:lnTo>
                  <a:lnTo>
                    <a:pt x="1057689" y="579453"/>
                  </a:lnTo>
                  <a:lnTo>
                    <a:pt x="1067845" y="585487"/>
                  </a:lnTo>
                  <a:lnTo>
                    <a:pt x="1078320" y="591521"/>
                  </a:lnTo>
                  <a:lnTo>
                    <a:pt x="1088794" y="598191"/>
                  </a:lnTo>
                  <a:lnTo>
                    <a:pt x="1099903" y="605495"/>
                  </a:lnTo>
                  <a:lnTo>
                    <a:pt x="1111012" y="613118"/>
                  </a:lnTo>
                  <a:lnTo>
                    <a:pt x="1122439" y="621058"/>
                  </a:lnTo>
                  <a:lnTo>
                    <a:pt x="1133548" y="630268"/>
                  </a:lnTo>
                  <a:lnTo>
                    <a:pt x="1145609" y="639161"/>
                  </a:lnTo>
                  <a:lnTo>
                    <a:pt x="1157353" y="649006"/>
                  </a:lnTo>
                  <a:lnTo>
                    <a:pt x="1169415" y="659487"/>
                  </a:lnTo>
                  <a:lnTo>
                    <a:pt x="1181476" y="670285"/>
                  </a:lnTo>
                  <a:lnTo>
                    <a:pt x="1193855" y="681719"/>
                  </a:lnTo>
                  <a:lnTo>
                    <a:pt x="1206234" y="693787"/>
                  </a:lnTo>
                  <a:lnTo>
                    <a:pt x="1224326" y="712208"/>
                  </a:lnTo>
                  <a:lnTo>
                    <a:pt x="1241148" y="730311"/>
                  </a:lnTo>
                  <a:lnTo>
                    <a:pt x="1257336" y="748731"/>
                  </a:lnTo>
                  <a:lnTo>
                    <a:pt x="1272888" y="767152"/>
                  </a:lnTo>
                  <a:lnTo>
                    <a:pt x="1287172" y="785573"/>
                  </a:lnTo>
                  <a:lnTo>
                    <a:pt x="1300185" y="803993"/>
                  </a:lnTo>
                  <a:lnTo>
                    <a:pt x="1312246" y="822096"/>
                  </a:lnTo>
                  <a:lnTo>
                    <a:pt x="1323356" y="840199"/>
                  </a:lnTo>
                  <a:lnTo>
                    <a:pt x="1333513" y="857984"/>
                  </a:lnTo>
                  <a:lnTo>
                    <a:pt x="1343035" y="875770"/>
                  </a:lnTo>
                  <a:lnTo>
                    <a:pt x="1346843" y="884345"/>
                  </a:lnTo>
                  <a:lnTo>
                    <a:pt x="1350970" y="892920"/>
                  </a:lnTo>
                  <a:lnTo>
                    <a:pt x="1354461" y="901813"/>
                  </a:lnTo>
                  <a:lnTo>
                    <a:pt x="1357635" y="910388"/>
                  </a:lnTo>
                  <a:lnTo>
                    <a:pt x="1360809" y="918963"/>
                  </a:lnTo>
                  <a:lnTo>
                    <a:pt x="1363349" y="927220"/>
                  </a:lnTo>
                  <a:lnTo>
                    <a:pt x="1365570" y="935478"/>
                  </a:lnTo>
                  <a:lnTo>
                    <a:pt x="1367792" y="943735"/>
                  </a:lnTo>
                  <a:lnTo>
                    <a:pt x="1369697" y="951675"/>
                  </a:lnTo>
                  <a:lnTo>
                    <a:pt x="1370966" y="959933"/>
                  </a:lnTo>
                  <a:lnTo>
                    <a:pt x="1372236" y="967873"/>
                  </a:lnTo>
                  <a:lnTo>
                    <a:pt x="1373188" y="975495"/>
                  </a:lnTo>
                  <a:lnTo>
                    <a:pt x="774247" y="1579563"/>
                  </a:lnTo>
                  <a:lnTo>
                    <a:pt x="771708" y="1576387"/>
                  </a:lnTo>
                  <a:lnTo>
                    <a:pt x="768851" y="1572258"/>
                  </a:lnTo>
                  <a:lnTo>
                    <a:pt x="765042" y="1566542"/>
                  </a:lnTo>
                  <a:lnTo>
                    <a:pt x="760281" y="1559237"/>
                  </a:lnTo>
                  <a:lnTo>
                    <a:pt x="755520" y="1550344"/>
                  </a:lnTo>
                  <a:lnTo>
                    <a:pt x="749807" y="1540181"/>
                  </a:lnTo>
                  <a:lnTo>
                    <a:pt x="744728" y="1528113"/>
                  </a:lnTo>
                  <a:lnTo>
                    <a:pt x="739333" y="1515091"/>
                  </a:lnTo>
                  <a:lnTo>
                    <a:pt x="734254" y="1500164"/>
                  </a:lnTo>
                  <a:lnTo>
                    <a:pt x="731715" y="1492224"/>
                  </a:lnTo>
                  <a:lnTo>
                    <a:pt x="729493" y="1483967"/>
                  </a:lnTo>
                  <a:lnTo>
                    <a:pt x="727271" y="1475392"/>
                  </a:lnTo>
                  <a:lnTo>
                    <a:pt x="725367" y="1466181"/>
                  </a:lnTo>
                  <a:lnTo>
                    <a:pt x="724097" y="1457289"/>
                  </a:lnTo>
                  <a:lnTo>
                    <a:pt x="722510" y="1447443"/>
                  </a:lnTo>
                  <a:lnTo>
                    <a:pt x="721241" y="1437280"/>
                  </a:lnTo>
                  <a:lnTo>
                    <a:pt x="720288" y="1427117"/>
                  </a:lnTo>
                  <a:lnTo>
                    <a:pt x="719336" y="1416319"/>
                  </a:lnTo>
                  <a:lnTo>
                    <a:pt x="719336" y="1405203"/>
                  </a:lnTo>
                  <a:lnTo>
                    <a:pt x="719336" y="1394087"/>
                  </a:lnTo>
                  <a:lnTo>
                    <a:pt x="719971" y="1382018"/>
                  </a:lnTo>
                  <a:lnTo>
                    <a:pt x="705688" y="1375349"/>
                  </a:lnTo>
                  <a:lnTo>
                    <a:pt x="692039" y="1368362"/>
                  </a:lnTo>
                  <a:lnTo>
                    <a:pt x="679343" y="1361692"/>
                  </a:lnTo>
                  <a:lnTo>
                    <a:pt x="667282" y="1355023"/>
                  </a:lnTo>
                  <a:lnTo>
                    <a:pt x="655855" y="1348035"/>
                  </a:lnTo>
                  <a:lnTo>
                    <a:pt x="645381" y="1341366"/>
                  </a:lnTo>
                  <a:lnTo>
                    <a:pt x="635224" y="1334696"/>
                  </a:lnTo>
                  <a:lnTo>
                    <a:pt x="625385" y="1327709"/>
                  </a:lnTo>
                  <a:lnTo>
                    <a:pt x="616497" y="1321357"/>
                  </a:lnTo>
                  <a:lnTo>
                    <a:pt x="608245" y="1314688"/>
                  </a:lnTo>
                  <a:lnTo>
                    <a:pt x="599992" y="1308018"/>
                  </a:lnTo>
                  <a:lnTo>
                    <a:pt x="592692" y="1301349"/>
                  </a:lnTo>
                  <a:lnTo>
                    <a:pt x="585709" y="1294679"/>
                  </a:lnTo>
                  <a:lnTo>
                    <a:pt x="579361" y="1288327"/>
                  </a:lnTo>
                  <a:lnTo>
                    <a:pt x="573013" y="1281975"/>
                  </a:lnTo>
                  <a:lnTo>
                    <a:pt x="567300" y="1275306"/>
                  </a:lnTo>
                  <a:lnTo>
                    <a:pt x="561904" y="1268636"/>
                  </a:lnTo>
                  <a:lnTo>
                    <a:pt x="556825" y="1262285"/>
                  </a:lnTo>
                  <a:lnTo>
                    <a:pt x="552064" y="1255933"/>
                  </a:lnTo>
                  <a:lnTo>
                    <a:pt x="547621" y="1249898"/>
                  </a:lnTo>
                  <a:lnTo>
                    <a:pt x="539686" y="1237194"/>
                  </a:lnTo>
                  <a:lnTo>
                    <a:pt x="532703" y="1224808"/>
                  </a:lnTo>
                  <a:lnTo>
                    <a:pt x="526355" y="1212739"/>
                  </a:lnTo>
                  <a:lnTo>
                    <a:pt x="520641" y="1200988"/>
                  </a:lnTo>
                  <a:lnTo>
                    <a:pt x="509850" y="1177804"/>
                  </a:lnTo>
                  <a:lnTo>
                    <a:pt x="497471" y="1178122"/>
                  </a:lnTo>
                  <a:lnTo>
                    <a:pt x="485727" y="1178122"/>
                  </a:lnTo>
                  <a:lnTo>
                    <a:pt x="474300" y="1178122"/>
                  </a:lnTo>
                  <a:lnTo>
                    <a:pt x="463509" y="1177804"/>
                  </a:lnTo>
                  <a:lnTo>
                    <a:pt x="453352" y="1177169"/>
                  </a:lnTo>
                  <a:lnTo>
                    <a:pt x="443512" y="1175898"/>
                  </a:lnTo>
                  <a:lnTo>
                    <a:pt x="433673" y="1174628"/>
                  </a:lnTo>
                  <a:lnTo>
                    <a:pt x="424785" y="1173675"/>
                  </a:lnTo>
                  <a:lnTo>
                    <a:pt x="416215" y="1172087"/>
                  </a:lnTo>
                  <a:lnTo>
                    <a:pt x="408280" y="1170182"/>
                  </a:lnTo>
                  <a:lnTo>
                    <a:pt x="393045" y="1167006"/>
                  </a:lnTo>
                  <a:lnTo>
                    <a:pt x="379714" y="1162877"/>
                  </a:lnTo>
                  <a:lnTo>
                    <a:pt x="367653" y="1158431"/>
                  </a:lnTo>
                  <a:lnTo>
                    <a:pt x="357496" y="1153984"/>
                  </a:lnTo>
                  <a:lnTo>
                    <a:pt x="348926" y="1149855"/>
                  </a:lnTo>
                  <a:lnTo>
                    <a:pt x="341308" y="1146044"/>
                  </a:lnTo>
                  <a:lnTo>
                    <a:pt x="335595" y="1142551"/>
                  </a:lnTo>
                  <a:lnTo>
                    <a:pt x="331151" y="1139375"/>
                  </a:lnTo>
                  <a:lnTo>
                    <a:pt x="327660" y="1137152"/>
                  </a:lnTo>
                  <a:lnTo>
                    <a:pt x="325438" y="1134928"/>
                  </a:lnTo>
                  <a:lnTo>
                    <a:pt x="923427" y="530225"/>
                  </a:lnTo>
                  <a:close/>
                  <a:moveTo>
                    <a:pt x="1084432" y="388938"/>
                  </a:moveTo>
                  <a:lnTo>
                    <a:pt x="1089844" y="389573"/>
                  </a:lnTo>
                  <a:lnTo>
                    <a:pt x="1097165" y="389891"/>
                  </a:lnTo>
                  <a:lnTo>
                    <a:pt x="1106715" y="390843"/>
                  </a:lnTo>
                  <a:lnTo>
                    <a:pt x="1118175" y="392748"/>
                  </a:lnTo>
                  <a:lnTo>
                    <a:pt x="1132499" y="396241"/>
                  </a:lnTo>
                  <a:lnTo>
                    <a:pt x="1140458" y="398146"/>
                  </a:lnTo>
                  <a:lnTo>
                    <a:pt x="1148734" y="400686"/>
                  </a:lnTo>
                  <a:lnTo>
                    <a:pt x="1157329" y="403226"/>
                  </a:lnTo>
                  <a:lnTo>
                    <a:pt x="1166879" y="406718"/>
                  </a:lnTo>
                  <a:lnTo>
                    <a:pt x="1176747" y="410528"/>
                  </a:lnTo>
                  <a:lnTo>
                    <a:pt x="1187252" y="414656"/>
                  </a:lnTo>
                  <a:lnTo>
                    <a:pt x="1197756" y="419418"/>
                  </a:lnTo>
                  <a:lnTo>
                    <a:pt x="1208579" y="424816"/>
                  </a:lnTo>
                  <a:lnTo>
                    <a:pt x="1220358" y="430848"/>
                  </a:lnTo>
                  <a:lnTo>
                    <a:pt x="1232136" y="437198"/>
                  </a:lnTo>
                  <a:lnTo>
                    <a:pt x="1244550" y="444183"/>
                  </a:lnTo>
                  <a:lnTo>
                    <a:pt x="1256965" y="452121"/>
                  </a:lnTo>
                  <a:lnTo>
                    <a:pt x="1270017" y="460376"/>
                  </a:lnTo>
                  <a:lnTo>
                    <a:pt x="1283386" y="469901"/>
                  </a:lnTo>
                  <a:lnTo>
                    <a:pt x="1296438" y="480061"/>
                  </a:lnTo>
                  <a:lnTo>
                    <a:pt x="1310444" y="490856"/>
                  </a:lnTo>
                  <a:lnTo>
                    <a:pt x="1324450" y="502286"/>
                  </a:lnTo>
                  <a:lnTo>
                    <a:pt x="1338775" y="514986"/>
                  </a:lnTo>
                  <a:lnTo>
                    <a:pt x="1353100" y="528003"/>
                  </a:lnTo>
                  <a:lnTo>
                    <a:pt x="1367743" y="542291"/>
                  </a:lnTo>
                  <a:lnTo>
                    <a:pt x="1382386" y="557531"/>
                  </a:lnTo>
                  <a:lnTo>
                    <a:pt x="1396074" y="572136"/>
                  </a:lnTo>
                  <a:lnTo>
                    <a:pt x="1408489" y="586423"/>
                  </a:lnTo>
                  <a:lnTo>
                    <a:pt x="1420267" y="600393"/>
                  </a:lnTo>
                  <a:lnTo>
                    <a:pt x="1430772" y="613728"/>
                  </a:lnTo>
                  <a:lnTo>
                    <a:pt x="1440640" y="627381"/>
                  </a:lnTo>
                  <a:lnTo>
                    <a:pt x="1449235" y="640081"/>
                  </a:lnTo>
                  <a:lnTo>
                    <a:pt x="1457511" y="653098"/>
                  </a:lnTo>
                  <a:lnTo>
                    <a:pt x="1464833" y="665163"/>
                  </a:lnTo>
                  <a:lnTo>
                    <a:pt x="1471517" y="676911"/>
                  </a:lnTo>
                  <a:lnTo>
                    <a:pt x="1477566" y="688341"/>
                  </a:lnTo>
                  <a:lnTo>
                    <a:pt x="1482341" y="699136"/>
                  </a:lnTo>
                  <a:lnTo>
                    <a:pt x="1487434" y="709613"/>
                  </a:lnTo>
                  <a:lnTo>
                    <a:pt x="1490935" y="720408"/>
                  </a:lnTo>
                  <a:lnTo>
                    <a:pt x="1494755" y="729616"/>
                  </a:lnTo>
                  <a:lnTo>
                    <a:pt x="1497939" y="739141"/>
                  </a:lnTo>
                  <a:lnTo>
                    <a:pt x="1500167" y="747713"/>
                  </a:lnTo>
                  <a:lnTo>
                    <a:pt x="1502395" y="756286"/>
                  </a:lnTo>
                  <a:lnTo>
                    <a:pt x="1503987" y="763906"/>
                  </a:lnTo>
                  <a:lnTo>
                    <a:pt x="1505260" y="771526"/>
                  </a:lnTo>
                  <a:lnTo>
                    <a:pt x="1507170" y="784543"/>
                  </a:lnTo>
                  <a:lnTo>
                    <a:pt x="1508125" y="795338"/>
                  </a:lnTo>
                  <a:lnTo>
                    <a:pt x="1508125" y="804228"/>
                  </a:lnTo>
                  <a:lnTo>
                    <a:pt x="1507807" y="810261"/>
                  </a:lnTo>
                  <a:lnTo>
                    <a:pt x="1506852" y="815341"/>
                  </a:lnTo>
                  <a:lnTo>
                    <a:pt x="1444778" y="877888"/>
                  </a:lnTo>
                  <a:lnTo>
                    <a:pt x="1442550" y="864553"/>
                  </a:lnTo>
                  <a:lnTo>
                    <a:pt x="1439048" y="851218"/>
                  </a:lnTo>
                  <a:lnTo>
                    <a:pt x="1435228" y="836296"/>
                  </a:lnTo>
                  <a:lnTo>
                    <a:pt x="1430135" y="821691"/>
                  </a:lnTo>
                  <a:lnTo>
                    <a:pt x="1424087" y="806451"/>
                  </a:lnTo>
                  <a:lnTo>
                    <a:pt x="1416765" y="790576"/>
                  </a:lnTo>
                  <a:lnTo>
                    <a:pt x="1408807" y="774383"/>
                  </a:lnTo>
                  <a:lnTo>
                    <a:pt x="1399894" y="757873"/>
                  </a:lnTo>
                  <a:lnTo>
                    <a:pt x="1390026" y="741363"/>
                  </a:lnTo>
                  <a:lnTo>
                    <a:pt x="1378884" y="724536"/>
                  </a:lnTo>
                  <a:lnTo>
                    <a:pt x="1367106" y="707073"/>
                  </a:lnTo>
                  <a:lnTo>
                    <a:pt x="1353737" y="689928"/>
                  </a:lnTo>
                  <a:lnTo>
                    <a:pt x="1340048" y="672466"/>
                  </a:lnTo>
                  <a:lnTo>
                    <a:pt x="1325087" y="655003"/>
                  </a:lnTo>
                  <a:lnTo>
                    <a:pt x="1308852" y="637541"/>
                  </a:lnTo>
                  <a:lnTo>
                    <a:pt x="1291981" y="620396"/>
                  </a:lnTo>
                  <a:lnTo>
                    <a:pt x="1278611" y="607061"/>
                  </a:lnTo>
                  <a:lnTo>
                    <a:pt x="1264923" y="594361"/>
                  </a:lnTo>
                  <a:lnTo>
                    <a:pt x="1251235" y="582296"/>
                  </a:lnTo>
                  <a:lnTo>
                    <a:pt x="1238184" y="570866"/>
                  </a:lnTo>
                  <a:lnTo>
                    <a:pt x="1224814" y="560388"/>
                  </a:lnTo>
                  <a:lnTo>
                    <a:pt x="1212081" y="550228"/>
                  </a:lnTo>
                  <a:lnTo>
                    <a:pt x="1199348" y="541021"/>
                  </a:lnTo>
                  <a:lnTo>
                    <a:pt x="1187252" y="532448"/>
                  </a:lnTo>
                  <a:lnTo>
                    <a:pt x="1175155" y="524511"/>
                  </a:lnTo>
                  <a:lnTo>
                    <a:pt x="1163059" y="516573"/>
                  </a:lnTo>
                  <a:lnTo>
                    <a:pt x="1151917" y="509588"/>
                  </a:lnTo>
                  <a:lnTo>
                    <a:pt x="1140776" y="502921"/>
                  </a:lnTo>
                  <a:lnTo>
                    <a:pt x="1129953" y="496888"/>
                  </a:lnTo>
                  <a:lnTo>
                    <a:pt x="1119766" y="491808"/>
                  </a:lnTo>
                  <a:lnTo>
                    <a:pt x="1109580" y="486411"/>
                  </a:lnTo>
                  <a:lnTo>
                    <a:pt x="1100030" y="481966"/>
                  </a:lnTo>
                  <a:lnTo>
                    <a:pt x="1082522" y="474028"/>
                  </a:lnTo>
                  <a:lnTo>
                    <a:pt x="1066287" y="467678"/>
                  </a:lnTo>
                  <a:lnTo>
                    <a:pt x="1052599" y="462598"/>
                  </a:lnTo>
                  <a:lnTo>
                    <a:pt x="1040821" y="459106"/>
                  </a:lnTo>
                  <a:lnTo>
                    <a:pt x="1031590" y="456248"/>
                  </a:lnTo>
                  <a:lnTo>
                    <a:pt x="1024905" y="454343"/>
                  </a:lnTo>
                  <a:lnTo>
                    <a:pt x="1019175" y="453391"/>
                  </a:lnTo>
                  <a:lnTo>
                    <a:pt x="1084432" y="388938"/>
                  </a:lnTo>
                  <a:close/>
                  <a:moveTo>
                    <a:pt x="1213168" y="238125"/>
                  </a:moveTo>
                  <a:lnTo>
                    <a:pt x="1218883" y="238125"/>
                  </a:lnTo>
                  <a:lnTo>
                    <a:pt x="1226186" y="238759"/>
                  </a:lnTo>
                  <a:lnTo>
                    <a:pt x="1236028" y="239709"/>
                  </a:lnTo>
                  <a:lnTo>
                    <a:pt x="1248411" y="242245"/>
                  </a:lnTo>
                  <a:lnTo>
                    <a:pt x="1263016" y="245414"/>
                  </a:lnTo>
                  <a:lnTo>
                    <a:pt x="1270953" y="247315"/>
                  </a:lnTo>
                  <a:lnTo>
                    <a:pt x="1280161" y="249850"/>
                  </a:lnTo>
                  <a:lnTo>
                    <a:pt x="1289051" y="253020"/>
                  </a:lnTo>
                  <a:lnTo>
                    <a:pt x="1298893" y="256506"/>
                  </a:lnTo>
                  <a:lnTo>
                    <a:pt x="1309053" y="260625"/>
                  </a:lnTo>
                  <a:lnTo>
                    <a:pt x="1319848" y="264745"/>
                  </a:lnTo>
                  <a:lnTo>
                    <a:pt x="1330961" y="269816"/>
                  </a:lnTo>
                  <a:lnTo>
                    <a:pt x="1342391" y="275203"/>
                  </a:lnTo>
                  <a:lnTo>
                    <a:pt x="1354456" y="281541"/>
                  </a:lnTo>
                  <a:lnTo>
                    <a:pt x="1366838" y="288196"/>
                  </a:lnTo>
                  <a:lnTo>
                    <a:pt x="1379538" y="295802"/>
                  </a:lnTo>
                  <a:lnTo>
                    <a:pt x="1392873" y="303725"/>
                  </a:lnTo>
                  <a:lnTo>
                    <a:pt x="1405891" y="312598"/>
                  </a:lnTo>
                  <a:lnTo>
                    <a:pt x="1419861" y="322422"/>
                  </a:lnTo>
                  <a:lnTo>
                    <a:pt x="1433831" y="332880"/>
                  </a:lnTo>
                  <a:lnTo>
                    <a:pt x="1448436" y="344289"/>
                  </a:lnTo>
                  <a:lnTo>
                    <a:pt x="1463041" y="356332"/>
                  </a:lnTo>
                  <a:lnTo>
                    <a:pt x="1477963" y="369325"/>
                  </a:lnTo>
                  <a:lnTo>
                    <a:pt x="1492886" y="383269"/>
                  </a:lnTo>
                  <a:lnTo>
                    <a:pt x="1508126" y="398164"/>
                  </a:lnTo>
                  <a:lnTo>
                    <a:pt x="1523366" y="413692"/>
                  </a:lnTo>
                  <a:lnTo>
                    <a:pt x="1537653" y="428587"/>
                  </a:lnTo>
                  <a:lnTo>
                    <a:pt x="1550353" y="443481"/>
                  </a:lnTo>
                  <a:lnTo>
                    <a:pt x="1562418" y="458376"/>
                  </a:lnTo>
                  <a:lnTo>
                    <a:pt x="1573848" y="472637"/>
                  </a:lnTo>
                  <a:lnTo>
                    <a:pt x="1583691" y="486264"/>
                  </a:lnTo>
                  <a:lnTo>
                    <a:pt x="1593216" y="499891"/>
                  </a:lnTo>
                  <a:lnTo>
                    <a:pt x="1601471" y="512884"/>
                  </a:lnTo>
                  <a:lnTo>
                    <a:pt x="1609091" y="525878"/>
                  </a:lnTo>
                  <a:lnTo>
                    <a:pt x="1616076" y="538237"/>
                  </a:lnTo>
                  <a:lnTo>
                    <a:pt x="1622108" y="549963"/>
                  </a:lnTo>
                  <a:lnTo>
                    <a:pt x="1627823" y="561371"/>
                  </a:lnTo>
                  <a:lnTo>
                    <a:pt x="1632268" y="572780"/>
                  </a:lnTo>
                  <a:lnTo>
                    <a:pt x="1636713" y="583238"/>
                  </a:lnTo>
                  <a:lnTo>
                    <a:pt x="1640206" y="593379"/>
                  </a:lnTo>
                  <a:lnTo>
                    <a:pt x="1643699" y="603203"/>
                  </a:lnTo>
                  <a:lnTo>
                    <a:pt x="1646239" y="612077"/>
                  </a:lnTo>
                  <a:lnTo>
                    <a:pt x="1648143" y="620633"/>
                  </a:lnTo>
                  <a:lnTo>
                    <a:pt x="1650049" y="628873"/>
                  </a:lnTo>
                  <a:lnTo>
                    <a:pt x="1651636" y="636478"/>
                  </a:lnTo>
                  <a:lnTo>
                    <a:pt x="1652589" y="643767"/>
                  </a:lnTo>
                  <a:lnTo>
                    <a:pt x="1653541" y="650422"/>
                  </a:lnTo>
                  <a:lnTo>
                    <a:pt x="1654176" y="661514"/>
                  </a:lnTo>
                  <a:lnTo>
                    <a:pt x="1654176" y="670705"/>
                  </a:lnTo>
                  <a:lnTo>
                    <a:pt x="1653859" y="677043"/>
                  </a:lnTo>
                  <a:lnTo>
                    <a:pt x="1652906" y="682747"/>
                  </a:lnTo>
                  <a:lnTo>
                    <a:pt x="1588136" y="747713"/>
                  </a:lnTo>
                  <a:lnTo>
                    <a:pt x="1585596" y="733769"/>
                  </a:lnTo>
                  <a:lnTo>
                    <a:pt x="1582421" y="719508"/>
                  </a:lnTo>
                  <a:lnTo>
                    <a:pt x="1578293" y="704297"/>
                  </a:lnTo>
                  <a:lnTo>
                    <a:pt x="1572896" y="689085"/>
                  </a:lnTo>
                  <a:lnTo>
                    <a:pt x="1566546" y="672923"/>
                  </a:lnTo>
                  <a:lnTo>
                    <a:pt x="1559561" y="656761"/>
                  </a:lnTo>
                  <a:lnTo>
                    <a:pt x="1550671" y="639964"/>
                  </a:lnTo>
                  <a:lnTo>
                    <a:pt x="1541463" y="622534"/>
                  </a:lnTo>
                  <a:lnTo>
                    <a:pt x="1531303" y="605105"/>
                  </a:lnTo>
                  <a:lnTo>
                    <a:pt x="1519556" y="587358"/>
                  </a:lnTo>
                  <a:lnTo>
                    <a:pt x="1507173" y="569294"/>
                  </a:lnTo>
                  <a:lnTo>
                    <a:pt x="1493521" y="551230"/>
                  </a:lnTo>
                  <a:lnTo>
                    <a:pt x="1479233" y="533166"/>
                  </a:lnTo>
                  <a:lnTo>
                    <a:pt x="1463676" y="514786"/>
                  </a:lnTo>
                  <a:lnTo>
                    <a:pt x="1446848" y="497039"/>
                  </a:lnTo>
                  <a:lnTo>
                    <a:pt x="1429386" y="478975"/>
                  </a:lnTo>
                  <a:lnTo>
                    <a:pt x="1415098" y="465031"/>
                  </a:lnTo>
                  <a:lnTo>
                    <a:pt x="1400811" y="451721"/>
                  </a:lnTo>
                  <a:lnTo>
                    <a:pt x="1386841" y="439362"/>
                  </a:lnTo>
                  <a:lnTo>
                    <a:pt x="1372871" y="427636"/>
                  </a:lnTo>
                  <a:lnTo>
                    <a:pt x="1359536" y="416544"/>
                  </a:lnTo>
                  <a:lnTo>
                    <a:pt x="1345883" y="406086"/>
                  </a:lnTo>
                  <a:lnTo>
                    <a:pt x="1332548" y="396262"/>
                  </a:lnTo>
                  <a:lnTo>
                    <a:pt x="1319848" y="387389"/>
                  </a:lnTo>
                  <a:lnTo>
                    <a:pt x="1307148" y="378832"/>
                  </a:lnTo>
                  <a:lnTo>
                    <a:pt x="1295083" y="370909"/>
                  </a:lnTo>
                  <a:lnTo>
                    <a:pt x="1283018" y="363620"/>
                  </a:lnTo>
                  <a:lnTo>
                    <a:pt x="1271271" y="356648"/>
                  </a:lnTo>
                  <a:lnTo>
                    <a:pt x="1260158" y="350627"/>
                  </a:lnTo>
                  <a:lnTo>
                    <a:pt x="1249681" y="344606"/>
                  </a:lnTo>
                  <a:lnTo>
                    <a:pt x="1239203" y="339219"/>
                  </a:lnTo>
                  <a:lnTo>
                    <a:pt x="1229361" y="334782"/>
                  </a:lnTo>
                  <a:lnTo>
                    <a:pt x="1210628" y="326542"/>
                  </a:lnTo>
                  <a:lnTo>
                    <a:pt x="1193801" y="319887"/>
                  </a:lnTo>
                  <a:lnTo>
                    <a:pt x="1179513" y="314500"/>
                  </a:lnTo>
                  <a:lnTo>
                    <a:pt x="1167766" y="310697"/>
                  </a:lnTo>
                  <a:lnTo>
                    <a:pt x="1157923" y="307845"/>
                  </a:lnTo>
                  <a:lnTo>
                    <a:pt x="1150621" y="306260"/>
                  </a:lnTo>
                  <a:lnTo>
                    <a:pt x="1144588" y="304992"/>
                  </a:lnTo>
                  <a:lnTo>
                    <a:pt x="1213168" y="238125"/>
                  </a:lnTo>
                  <a:close/>
                  <a:moveTo>
                    <a:pt x="1555569" y="0"/>
                  </a:moveTo>
                  <a:lnTo>
                    <a:pt x="1566687" y="0"/>
                  </a:lnTo>
                  <a:lnTo>
                    <a:pt x="1578441" y="0"/>
                  </a:lnTo>
                  <a:lnTo>
                    <a:pt x="1589876" y="1272"/>
                  </a:lnTo>
                  <a:lnTo>
                    <a:pt x="1601948" y="2862"/>
                  </a:lnTo>
                  <a:lnTo>
                    <a:pt x="1614337" y="5088"/>
                  </a:lnTo>
                  <a:lnTo>
                    <a:pt x="1627043" y="7950"/>
                  </a:lnTo>
                  <a:lnTo>
                    <a:pt x="1640385" y="11766"/>
                  </a:lnTo>
                  <a:lnTo>
                    <a:pt x="1653409" y="16218"/>
                  </a:lnTo>
                  <a:lnTo>
                    <a:pt x="1667386" y="21624"/>
                  </a:lnTo>
                  <a:lnTo>
                    <a:pt x="1681363" y="27984"/>
                  </a:lnTo>
                  <a:lnTo>
                    <a:pt x="1695976" y="35298"/>
                  </a:lnTo>
                  <a:lnTo>
                    <a:pt x="1710588" y="42930"/>
                  </a:lnTo>
                  <a:lnTo>
                    <a:pt x="1725836" y="52152"/>
                  </a:lnTo>
                  <a:lnTo>
                    <a:pt x="1741084" y="62010"/>
                  </a:lnTo>
                  <a:lnTo>
                    <a:pt x="1756649" y="72822"/>
                  </a:lnTo>
                  <a:lnTo>
                    <a:pt x="1772850" y="84588"/>
                  </a:lnTo>
                  <a:lnTo>
                    <a:pt x="1789051" y="97626"/>
                  </a:lnTo>
                  <a:lnTo>
                    <a:pt x="1804617" y="111300"/>
                  </a:lnTo>
                  <a:lnTo>
                    <a:pt x="1819547" y="124656"/>
                  </a:lnTo>
                  <a:lnTo>
                    <a:pt x="1832571" y="138330"/>
                  </a:lnTo>
                  <a:lnTo>
                    <a:pt x="1844642" y="151686"/>
                  </a:lnTo>
                  <a:lnTo>
                    <a:pt x="1856078" y="165042"/>
                  </a:lnTo>
                  <a:lnTo>
                    <a:pt x="1865608" y="178398"/>
                  </a:lnTo>
                  <a:lnTo>
                    <a:pt x="1874502" y="191755"/>
                  </a:lnTo>
                  <a:lnTo>
                    <a:pt x="1881809" y="204475"/>
                  </a:lnTo>
                  <a:lnTo>
                    <a:pt x="1888797" y="217831"/>
                  </a:lnTo>
                  <a:lnTo>
                    <a:pt x="1894197" y="230869"/>
                  </a:lnTo>
                  <a:lnTo>
                    <a:pt x="1898962" y="243907"/>
                  </a:lnTo>
                  <a:lnTo>
                    <a:pt x="1902457" y="256309"/>
                  </a:lnTo>
                  <a:lnTo>
                    <a:pt x="1905633" y="268711"/>
                  </a:lnTo>
                  <a:lnTo>
                    <a:pt x="1907857" y="281113"/>
                  </a:lnTo>
                  <a:lnTo>
                    <a:pt x="1908810" y="293197"/>
                  </a:lnTo>
                  <a:lnTo>
                    <a:pt x="1909763" y="305281"/>
                  </a:lnTo>
                  <a:lnTo>
                    <a:pt x="1909763" y="316729"/>
                  </a:lnTo>
                  <a:lnTo>
                    <a:pt x="1908492" y="328177"/>
                  </a:lnTo>
                  <a:lnTo>
                    <a:pt x="1907539" y="339307"/>
                  </a:lnTo>
                  <a:lnTo>
                    <a:pt x="1905316" y="350437"/>
                  </a:lnTo>
                  <a:lnTo>
                    <a:pt x="1902457" y="360931"/>
                  </a:lnTo>
                  <a:lnTo>
                    <a:pt x="1899598" y="371425"/>
                  </a:lnTo>
                  <a:lnTo>
                    <a:pt x="1895786" y="381601"/>
                  </a:lnTo>
                  <a:lnTo>
                    <a:pt x="1891656" y="391459"/>
                  </a:lnTo>
                  <a:lnTo>
                    <a:pt x="1887527" y="400681"/>
                  </a:lnTo>
                  <a:lnTo>
                    <a:pt x="1882762" y="409903"/>
                  </a:lnTo>
                  <a:lnTo>
                    <a:pt x="1877361" y="418490"/>
                  </a:lnTo>
                  <a:lnTo>
                    <a:pt x="1871643" y="426758"/>
                  </a:lnTo>
                  <a:lnTo>
                    <a:pt x="1865925" y="434708"/>
                  </a:lnTo>
                  <a:lnTo>
                    <a:pt x="1860208" y="442340"/>
                  </a:lnTo>
                  <a:lnTo>
                    <a:pt x="1854172" y="449336"/>
                  </a:lnTo>
                  <a:lnTo>
                    <a:pt x="1847501" y="456014"/>
                  </a:lnTo>
                  <a:lnTo>
                    <a:pt x="1841783" y="463328"/>
                  </a:lnTo>
                  <a:lnTo>
                    <a:pt x="1830983" y="476048"/>
                  </a:lnTo>
                  <a:lnTo>
                    <a:pt x="1801122" y="514208"/>
                  </a:lnTo>
                  <a:lnTo>
                    <a:pt x="1764909" y="560636"/>
                  </a:lnTo>
                  <a:lnTo>
                    <a:pt x="1730283" y="604838"/>
                  </a:lnTo>
                  <a:lnTo>
                    <a:pt x="1729648" y="593708"/>
                  </a:lnTo>
                  <a:lnTo>
                    <a:pt x="1728377" y="581306"/>
                  </a:lnTo>
                  <a:lnTo>
                    <a:pt x="1726471" y="567632"/>
                  </a:lnTo>
                  <a:lnTo>
                    <a:pt x="1723930" y="553322"/>
                  </a:lnTo>
                  <a:lnTo>
                    <a:pt x="1720118" y="537740"/>
                  </a:lnTo>
                  <a:lnTo>
                    <a:pt x="1715353" y="521840"/>
                  </a:lnTo>
                  <a:lnTo>
                    <a:pt x="1712494" y="513254"/>
                  </a:lnTo>
                  <a:lnTo>
                    <a:pt x="1709318" y="504668"/>
                  </a:lnTo>
                  <a:lnTo>
                    <a:pt x="1705823" y="496082"/>
                  </a:lnTo>
                  <a:lnTo>
                    <a:pt x="1702011" y="487178"/>
                  </a:lnTo>
                  <a:lnTo>
                    <a:pt x="1697882" y="477638"/>
                  </a:lnTo>
                  <a:lnTo>
                    <a:pt x="1693117" y="468098"/>
                  </a:lnTo>
                  <a:lnTo>
                    <a:pt x="1688034" y="458876"/>
                  </a:lnTo>
                  <a:lnTo>
                    <a:pt x="1682952" y="449018"/>
                  </a:lnTo>
                  <a:lnTo>
                    <a:pt x="1677234" y="439160"/>
                  </a:lnTo>
                  <a:lnTo>
                    <a:pt x="1670881" y="428984"/>
                  </a:lnTo>
                  <a:lnTo>
                    <a:pt x="1664527" y="418808"/>
                  </a:lnTo>
                  <a:lnTo>
                    <a:pt x="1657221" y="408631"/>
                  </a:lnTo>
                  <a:lnTo>
                    <a:pt x="1649915" y="398137"/>
                  </a:lnTo>
                  <a:lnTo>
                    <a:pt x="1641973" y="387643"/>
                  </a:lnTo>
                  <a:lnTo>
                    <a:pt x="1633079" y="376831"/>
                  </a:lnTo>
                  <a:lnTo>
                    <a:pt x="1624184" y="365701"/>
                  </a:lnTo>
                  <a:lnTo>
                    <a:pt x="1614337" y="354889"/>
                  </a:lnTo>
                  <a:lnTo>
                    <a:pt x="1604489" y="343441"/>
                  </a:lnTo>
                  <a:lnTo>
                    <a:pt x="1593688" y="332311"/>
                  </a:lnTo>
                  <a:lnTo>
                    <a:pt x="1582570" y="320863"/>
                  </a:lnTo>
                  <a:lnTo>
                    <a:pt x="1571134" y="310051"/>
                  </a:lnTo>
                  <a:lnTo>
                    <a:pt x="1559381" y="299239"/>
                  </a:lnTo>
                  <a:lnTo>
                    <a:pt x="1548263" y="289381"/>
                  </a:lnTo>
                  <a:lnTo>
                    <a:pt x="1536827" y="279523"/>
                  </a:lnTo>
                  <a:lnTo>
                    <a:pt x="1525709" y="270619"/>
                  </a:lnTo>
                  <a:lnTo>
                    <a:pt x="1514590" y="262351"/>
                  </a:lnTo>
                  <a:lnTo>
                    <a:pt x="1503472" y="254083"/>
                  </a:lnTo>
                  <a:lnTo>
                    <a:pt x="1492672" y="246451"/>
                  </a:lnTo>
                  <a:lnTo>
                    <a:pt x="1481871" y="239137"/>
                  </a:lnTo>
                  <a:lnTo>
                    <a:pt x="1471388" y="232777"/>
                  </a:lnTo>
                  <a:lnTo>
                    <a:pt x="1460905" y="226417"/>
                  </a:lnTo>
                  <a:lnTo>
                    <a:pt x="1450740" y="220693"/>
                  </a:lnTo>
                  <a:lnTo>
                    <a:pt x="1440575" y="215287"/>
                  </a:lnTo>
                  <a:lnTo>
                    <a:pt x="1430410" y="210199"/>
                  </a:lnTo>
                  <a:lnTo>
                    <a:pt x="1420562" y="205747"/>
                  </a:lnTo>
                  <a:lnTo>
                    <a:pt x="1411350" y="201613"/>
                  </a:lnTo>
                  <a:lnTo>
                    <a:pt x="1401820" y="197479"/>
                  </a:lnTo>
                  <a:lnTo>
                    <a:pt x="1392925" y="193981"/>
                  </a:lnTo>
                  <a:lnTo>
                    <a:pt x="1375136" y="187620"/>
                  </a:lnTo>
                  <a:lnTo>
                    <a:pt x="1358300" y="182850"/>
                  </a:lnTo>
                  <a:lnTo>
                    <a:pt x="1342417" y="178716"/>
                  </a:lnTo>
                  <a:lnTo>
                    <a:pt x="1327805" y="175536"/>
                  </a:lnTo>
                  <a:lnTo>
                    <a:pt x="1314145" y="173310"/>
                  </a:lnTo>
                  <a:lnTo>
                    <a:pt x="1301756" y="171720"/>
                  </a:lnTo>
                  <a:lnTo>
                    <a:pt x="1290638" y="171084"/>
                  </a:lnTo>
                  <a:lnTo>
                    <a:pt x="1330346" y="138966"/>
                  </a:lnTo>
                  <a:lnTo>
                    <a:pt x="1370689" y="105894"/>
                  </a:lnTo>
                  <a:lnTo>
                    <a:pt x="1405950" y="76638"/>
                  </a:lnTo>
                  <a:lnTo>
                    <a:pt x="1419609" y="64554"/>
                  </a:lnTo>
                  <a:lnTo>
                    <a:pt x="1429774" y="55650"/>
                  </a:lnTo>
                  <a:lnTo>
                    <a:pt x="1435810" y="49926"/>
                  </a:lnTo>
                  <a:lnTo>
                    <a:pt x="1442163" y="44520"/>
                  </a:lnTo>
                  <a:lnTo>
                    <a:pt x="1448834" y="39432"/>
                  </a:lnTo>
                  <a:lnTo>
                    <a:pt x="1455505" y="34026"/>
                  </a:lnTo>
                  <a:lnTo>
                    <a:pt x="1463129" y="29256"/>
                  </a:lnTo>
                  <a:lnTo>
                    <a:pt x="1470753" y="24486"/>
                  </a:lnTo>
                  <a:lnTo>
                    <a:pt x="1479012" y="20352"/>
                  </a:lnTo>
                  <a:lnTo>
                    <a:pt x="1487271" y="16218"/>
                  </a:lnTo>
                  <a:lnTo>
                    <a:pt x="1495848" y="13038"/>
                  </a:lnTo>
                  <a:lnTo>
                    <a:pt x="1505378" y="9540"/>
                  </a:lnTo>
                  <a:lnTo>
                    <a:pt x="1514590" y="6996"/>
                  </a:lnTo>
                  <a:lnTo>
                    <a:pt x="1524438" y="4770"/>
                  </a:lnTo>
                  <a:lnTo>
                    <a:pt x="1534285" y="2544"/>
                  </a:lnTo>
                  <a:lnTo>
                    <a:pt x="1544768" y="1272"/>
                  </a:lnTo>
                  <a:lnTo>
                    <a:pt x="155556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 anchorCtr="0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  <a:lvl6pPr marL="22860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1400" b="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2774" name="文本框 2"/>
            <p:cNvSpPr/>
            <p:nvPr>
              <p:custDataLst>
                <p:tags r:id="rId7"/>
              </p:custDataLst>
            </p:nvPr>
          </p:nvSpPr>
          <p:spPr bwMode="auto">
            <a:xfrm>
              <a:off x="4383" y="3997"/>
              <a:ext cx="10579" cy="31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lvl="0" indent="0" algn="just" eaLnBrk="1" hangingPunct="1">
                <a:lnSpc>
                  <a:spcPct val="130000"/>
                </a:lnSpc>
                <a:buFont typeface=""/>
              </a:pPr>
              <a:r>
                <a:rPr lang="zh-CN" altLang="en-US" sz="2000">
                  <a:solidFill>
                    <a:srgbClr val="0070C0"/>
                  </a:solidFill>
                </a:rPr>
                <a:t>了解</a:t>
              </a:r>
              <a:r>
                <a:rPr lang="en-US" altLang="zh-CN" sz="2000">
                  <a:solidFill>
                    <a:srgbClr val="FF0000"/>
                  </a:solidFill>
                </a:rPr>
                <a:t>《</a:t>
              </a:r>
              <a:r>
                <a:rPr lang="zh-CN" altLang="en-US" sz="2000">
                  <a:solidFill>
                    <a:srgbClr val="FF0000"/>
                  </a:solidFill>
                </a:rPr>
                <a:t>凡尔赛条约</a:t>
              </a:r>
              <a:r>
                <a:rPr lang="en-US" altLang="zh-CN" sz="2000">
                  <a:solidFill>
                    <a:srgbClr val="FF0000"/>
                  </a:solidFill>
                </a:rPr>
                <a:t>》《</a:t>
              </a:r>
              <a:r>
                <a:rPr lang="zh-CN" altLang="en-US" sz="2000">
                  <a:solidFill>
                    <a:srgbClr val="FF0000"/>
                  </a:solidFill>
                </a:rPr>
                <a:t>九国公约</a:t>
              </a:r>
              <a:r>
                <a:rPr lang="en-US" altLang="zh-CN" sz="2000">
                  <a:solidFill>
                    <a:srgbClr val="FF0000"/>
                  </a:solidFill>
                </a:rPr>
                <a:t>》</a:t>
              </a:r>
              <a:r>
                <a:rPr lang="zh-CN" altLang="en-US" sz="2000">
                  <a:solidFill>
                    <a:srgbClr val="0070C0"/>
                  </a:solidFill>
                </a:rPr>
                <a:t>的基本内容</a:t>
              </a:r>
              <a:r>
                <a:rPr lang="zh-CN" altLang="en-US" sz="2000">
                  <a:solidFill>
                    <a:srgbClr val="1E33B4"/>
                  </a:solidFill>
                </a:rPr>
                <a:t>，</a:t>
              </a:r>
              <a:r>
                <a:rPr lang="zh-CN" altLang="en-US" sz="2000">
                  <a:solidFill>
                    <a:srgbClr val="0E65AC"/>
                  </a:solidFill>
                </a:rPr>
                <a:t>知道战胜国建立了战后</a:t>
              </a:r>
              <a:r>
                <a:rPr lang="zh-CN" altLang="en-US" sz="2000">
                  <a:solidFill>
                    <a:srgbClr val="FF0000"/>
                  </a:solidFill>
                </a:rPr>
                <a:t>世界的新秩序</a:t>
              </a:r>
              <a:r>
                <a:rPr lang="zh-CN" altLang="en-US" sz="2000">
                  <a:solidFill>
                    <a:srgbClr val="0E65AC"/>
                  </a:solidFill>
                </a:rPr>
                <a:t>。</a:t>
              </a:r>
              <a:endParaRPr lang="zh-CN" altLang="en-US" sz="2400">
                <a:solidFill>
                  <a:srgbClr val="0E65AC"/>
                </a:solidFill>
              </a:endParaRPr>
            </a:p>
          </p:txBody>
        </p:sp>
      </p:grpSp>
      <p:sp>
        <p:nvSpPr>
          <p:cNvPr id="32775" name="Rectangle 2"/>
          <p:cNvSpPr/>
          <p:nvPr>
            <p:custDataLst>
              <p:tags r:id="rId8"/>
            </p:custDataLst>
          </p:nvPr>
        </p:nvSpPr>
        <p:spPr>
          <a:xfrm>
            <a:off x="3529012" y="527050"/>
            <a:ext cx="2089150" cy="533400"/>
          </a:xfrm>
          <a:prstGeom prst="rect">
            <a:avLst/>
          </a:prstGeom>
          <a:gradFill rotWithShape="1">
            <a:gsLst>
              <a:gs pos="0">
                <a:srgbClr val="FBFB11"/>
              </a:gs>
              <a:gs pos="100000">
                <a:srgbClr val="838309"/>
              </a:gs>
            </a:gsLst>
            <a:lin ang="5400000"/>
          </a:gradFill>
          <a:ln>
            <a:noFill/>
            <a:miter lim="800000"/>
          </a:ln>
        </p:spPr>
        <p:txBody>
          <a:bodyPr lIns="0" rIns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eaLnBrk="1" hangingPunct="1">
              <a:lnSpc>
                <a:spcPct val="90000"/>
              </a:lnSpc>
              <a:buFont typeface=""/>
            </a:pPr>
            <a:r>
              <a:rPr lang="zh-CN" altLang="en-US" sz="2800">
                <a:solidFill>
                  <a:srgbClr val="0033CC"/>
                </a:solidFill>
              </a:rPr>
              <a:t>课标要求</a:t>
            </a:r>
            <a:endParaRPr lang="zh-CN" altLang="en-US" sz="2800">
              <a:solidFill>
                <a:srgbClr val="0033CC"/>
              </a:solidFill>
            </a:endParaRPr>
          </a:p>
        </p:txBody>
      </p:sp>
      <p:pic>
        <p:nvPicPr>
          <p:cNvPr id="32776" name="图片 1073742963" descr="MC900420684[1]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290512" y="4051300"/>
            <a:ext cx="1092200" cy="790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3794" name="TextBox 1"/>
          <p:cNvSpPr/>
          <p:nvPr>
            <p:custDataLst>
              <p:tags r:id="rId3"/>
            </p:custDataLst>
          </p:nvPr>
        </p:nvSpPr>
        <p:spPr>
          <a:xfrm>
            <a:off x="468312" y="339725"/>
            <a:ext cx="7777162" cy="70802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/>
            <a:r>
              <a:rPr lang="zh-CN" altLang="en-US" sz="40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和平的构建</a:t>
            </a:r>
            <a:endParaRPr lang="zh-CN" altLang="en-US" sz="400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aphicFrame>
        <p:nvGraphicFramePr>
          <p:cNvPr id="33795" name="表格 2"/>
          <p:cNvGraphicFramePr/>
          <p:nvPr>
            <p:custDataLst>
              <p:tags r:id="rId4"/>
            </p:custDataLst>
          </p:nvPr>
        </p:nvGraphicFramePr>
        <p:xfrm>
          <a:off x="865188" y="1160462"/>
          <a:ext cx="7777162" cy="3657504"/>
        </p:xfrm>
        <a:graphic>
          <a:graphicData uri="http://schemas.openxmlformats.org/drawingml/2006/table">
            <a:tbl>
              <a:tblPr/>
              <a:tblGrid>
                <a:gridCol w="1774825"/>
                <a:gridCol w="3170238"/>
                <a:gridCol w="2832100"/>
              </a:tblGrid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     巴黎和会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华盛顿会议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时间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地点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与会国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操纵国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中心问题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结果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</a:tr>
              <a:tr h="444500"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400">
                          <a:latin typeface="Arial" pitchFamily="34" charset="0"/>
                        </a:rPr>
                        <a:t>影响</a:t>
                      </a:r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2" tIns="45714" rIns="91432" bIns="45714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endParaRPr lang="zh-CN" altLang="en-US" sz="2400">
                        <a:latin typeface="Arial" pitchFamily="34" charset="0"/>
                      </a:endParaRPr>
                    </a:p>
                  </a:txBody>
                  <a:tcPr marL="91432" marR="91432" marT="45714" marB="45714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</a:tr>
            </a:tbl>
          </a:graphicData>
        </a:graphic>
      </p:graphicFrame>
      <p:sp>
        <p:nvSpPr>
          <p:cNvPr id="33833" name="文本框 1"/>
          <p:cNvSpPr/>
          <p:nvPr>
            <p:custDataLst>
              <p:tags r:id="rId5"/>
            </p:custDataLst>
          </p:nvPr>
        </p:nvSpPr>
        <p:spPr>
          <a:xfrm>
            <a:off x="3005138" y="1636713"/>
            <a:ext cx="2376487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en-US" altLang="zh-CN" sz="2400"/>
              <a:t>1919.1</a:t>
            </a:r>
            <a:endParaRPr lang="zh-CN" altLang="en-US" sz="2400"/>
          </a:p>
        </p:txBody>
      </p:sp>
      <p:sp>
        <p:nvSpPr>
          <p:cNvPr id="33834" name="文本框 3"/>
          <p:cNvSpPr/>
          <p:nvPr>
            <p:custDataLst>
              <p:tags r:id="rId6"/>
            </p:custDataLst>
          </p:nvPr>
        </p:nvSpPr>
        <p:spPr>
          <a:xfrm>
            <a:off x="3005138" y="2111375"/>
            <a:ext cx="237648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法国巴黎</a:t>
            </a:r>
            <a:endParaRPr lang="zh-CN" altLang="en-US" sz="2400"/>
          </a:p>
        </p:txBody>
      </p:sp>
      <p:sp>
        <p:nvSpPr>
          <p:cNvPr id="33835" name="文本框 5"/>
          <p:cNvSpPr/>
          <p:nvPr>
            <p:custDataLst>
              <p:tags r:id="rId7"/>
            </p:custDataLst>
          </p:nvPr>
        </p:nvSpPr>
        <p:spPr>
          <a:xfrm>
            <a:off x="3168650" y="2524125"/>
            <a:ext cx="237648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en-US" altLang="zh-CN" sz="2400"/>
              <a:t>27</a:t>
            </a:r>
            <a:r>
              <a:rPr lang="zh-CN" altLang="en-US" sz="2400"/>
              <a:t>国代表</a:t>
            </a:r>
            <a:endParaRPr lang="zh-CN" altLang="en-US" sz="2400"/>
          </a:p>
        </p:txBody>
      </p:sp>
      <p:sp>
        <p:nvSpPr>
          <p:cNvPr id="33836" name="文本框 7"/>
          <p:cNvSpPr/>
          <p:nvPr>
            <p:custDataLst>
              <p:tags r:id="rId8"/>
            </p:custDataLst>
          </p:nvPr>
        </p:nvSpPr>
        <p:spPr>
          <a:xfrm>
            <a:off x="2790825" y="4356100"/>
            <a:ext cx="237648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形成凡尔赛体系</a:t>
            </a:r>
            <a:endParaRPr lang="zh-CN" altLang="en-US" sz="2400"/>
          </a:p>
        </p:txBody>
      </p:sp>
      <p:sp>
        <p:nvSpPr>
          <p:cNvPr id="33837" name="文本框 9"/>
          <p:cNvSpPr/>
          <p:nvPr>
            <p:custDataLst>
              <p:tags r:id="rId9"/>
            </p:custDataLst>
          </p:nvPr>
        </p:nvSpPr>
        <p:spPr>
          <a:xfrm>
            <a:off x="2700338" y="3482975"/>
            <a:ext cx="2555875" cy="401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000"/>
              <a:t>对德和约及战后安排</a:t>
            </a:r>
            <a:endParaRPr lang="zh-CN" altLang="en-US" sz="2000"/>
          </a:p>
        </p:txBody>
      </p:sp>
      <p:sp>
        <p:nvSpPr>
          <p:cNvPr id="33838" name="文本框 11"/>
          <p:cNvSpPr/>
          <p:nvPr>
            <p:custDataLst>
              <p:tags r:id="rId10"/>
            </p:custDataLst>
          </p:nvPr>
        </p:nvSpPr>
        <p:spPr>
          <a:xfrm>
            <a:off x="2681288" y="3986213"/>
            <a:ext cx="3024187" cy="369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1800"/>
              <a:t>签署</a:t>
            </a:r>
            <a:r>
              <a:rPr lang="en-US" altLang="zh-CN" sz="1800"/>
              <a:t>《</a:t>
            </a:r>
            <a:r>
              <a:rPr lang="zh-CN" altLang="en-US" sz="1800"/>
              <a:t>凡尔赛和约</a:t>
            </a:r>
            <a:r>
              <a:rPr lang="en-US" altLang="zh-CN" sz="1800"/>
              <a:t>》</a:t>
            </a:r>
            <a:r>
              <a:rPr lang="zh-CN" altLang="en-US" sz="1800"/>
              <a:t>等条约</a:t>
            </a:r>
            <a:endParaRPr lang="zh-CN" altLang="en-US" sz="1800"/>
          </a:p>
        </p:txBody>
      </p:sp>
      <p:sp>
        <p:nvSpPr>
          <p:cNvPr id="33839" name="文本框 13"/>
          <p:cNvSpPr/>
          <p:nvPr>
            <p:custDataLst>
              <p:tags r:id="rId11"/>
            </p:custDataLst>
          </p:nvPr>
        </p:nvSpPr>
        <p:spPr>
          <a:xfrm>
            <a:off x="2900363" y="2998788"/>
            <a:ext cx="23749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英、法、美</a:t>
            </a:r>
            <a:endParaRPr lang="zh-CN" altLang="en-US" sz="2400"/>
          </a:p>
        </p:txBody>
      </p:sp>
      <p:sp>
        <p:nvSpPr>
          <p:cNvPr id="33840" name="文本框 15"/>
          <p:cNvSpPr/>
          <p:nvPr>
            <p:custDataLst>
              <p:tags r:id="rId12"/>
            </p:custDataLst>
          </p:nvPr>
        </p:nvSpPr>
        <p:spPr>
          <a:xfrm>
            <a:off x="5903913" y="1589088"/>
            <a:ext cx="2376487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en-US" altLang="zh-CN" sz="2400"/>
              <a:t>1921.11</a:t>
            </a:r>
            <a:endParaRPr lang="zh-CN" altLang="en-US" sz="2400"/>
          </a:p>
        </p:txBody>
      </p:sp>
      <p:sp>
        <p:nvSpPr>
          <p:cNvPr id="33841" name="文本框 17"/>
          <p:cNvSpPr/>
          <p:nvPr>
            <p:custDataLst>
              <p:tags r:id="rId13"/>
            </p:custDataLst>
          </p:nvPr>
        </p:nvSpPr>
        <p:spPr>
          <a:xfrm>
            <a:off x="5930900" y="2109788"/>
            <a:ext cx="2376488" cy="463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美国华盛顿</a:t>
            </a:r>
            <a:endParaRPr lang="zh-CN" altLang="en-US" sz="2400"/>
          </a:p>
        </p:txBody>
      </p:sp>
      <p:sp>
        <p:nvSpPr>
          <p:cNvPr id="33842" name="文本框 17"/>
          <p:cNvSpPr/>
          <p:nvPr>
            <p:custDataLst>
              <p:tags r:id="rId14"/>
            </p:custDataLst>
          </p:nvPr>
        </p:nvSpPr>
        <p:spPr>
          <a:xfrm>
            <a:off x="5903913" y="2498725"/>
            <a:ext cx="237648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九国代表</a:t>
            </a:r>
            <a:endParaRPr lang="zh-CN" altLang="en-US" sz="2400"/>
          </a:p>
        </p:txBody>
      </p:sp>
      <p:sp>
        <p:nvSpPr>
          <p:cNvPr id="33843" name="文本框 17"/>
          <p:cNvSpPr/>
          <p:nvPr>
            <p:custDataLst>
              <p:tags r:id="rId15"/>
            </p:custDataLst>
          </p:nvPr>
        </p:nvSpPr>
        <p:spPr>
          <a:xfrm>
            <a:off x="5969000" y="3006725"/>
            <a:ext cx="237648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英、美、日</a:t>
            </a:r>
            <a:endParaRPr lang="zh-CN" altLang="en-US" sz="2400"/>
          </a:p>
        </p:txBody>
      </p:sp>
      <p:sp>
        <p:nvSpPr>
          <p:cNvPr id="33844" name="文本框 16"/>
          <p:cNvSpPr/>
          <p:nvPr>
            <p:custDataLst>
              <p:tags r:id="rId16"/>
            </p:custDataLst>
          </p:nvPr>
        </p:nvSpPr>
        <p:spPr>
          <a:xfrm>
            <a:off x="5884863" y="3506788"/>
            <a:ext cx="3182937" cy="339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1600"/>
              <a:t>协调列强在东亚太平洋关系</a:t>
            </a:r>
            <a:endParaRPr lang="zh-CN" altLang="en-US" sz="1600"/>
          </a:p>
        </p:txBody>
      </p:sp>
      <p:sp>
        <p:nvSpPr>
          <p:cNvPr id="33845" name="文本框 17"/>
          <p:cNvSpPr/>
          <p:nvPr>
            <p:custDataLst>
              <p:tags r:id="rId17"/>
            </p:custDataLst>
          </p:nvPr>
        </p:nvSpPr>
        <p:spPr>
          <a:xfrm>
            <a:off x="5810250" y="4011613"/>
            <a:ext cx="3024188" cy="369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1800"/>
              <a:t>签署</a:t>
            </a:r>
            <a:r>
              <a:rPr lang="en-US" altLang="zh-CN" sz="1800"/>
              <a:t>《</a:t>
            </a:r>
            <a:r>
              <a:rPr lang="zh-CN" altLang="en-US" sz="1800"/>
              <a:t>九国公约</a:t>
            </a:r>
            <a:r>
              <a:rPr lang="en-US" altLang="zh-CN" sz="1800"/>
              <a:t>》</a:t>
            </a:r>
            <a:r>
              <a:rPr lang="zh-CN" altLang="en-US" sz="1800"/>
              <a:t>等条约</a:t>
            </a:r>
            <a:endParaRPr lang="zh-CN" altLang="en-US" sz="1800"/>
          </a:p>
        </p:txBody>
      </p:sp>
      <p:sp>
        <p:nvSpPr>
          <p:cNvPr id="33846" name="文本框 18"/>
          <p:cNvSpPr/>
          <p:nvPr>
            <p:custDataLst>
              <p:tags r:id="rId18"/>
            </p:custDataLst>
          </p:nvPr>
        </p:nvSpPr>
        <p:spPr>
          <a:xfrm>
            <a:off x="5845175" y="4386263"/>
            <a:ext cx="23764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/>
              <a:t>形成华盛顿体系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33" grpId="0"/>
      <p:bldP spid="33834" grpId="1"/>
      <p:bldP spid="33835" grpId="2"/>
      <p:bldP spid="33836" grpId="3"/>
      <p:bldP spid="33837" grpId="4"/>
      <p:bldP spid="33838" grpId="5"/>
      <p:bldP spid="33839" grpId="6"/>
      <p:bldP spid="33840" grpId="7"/>
      <p:bldP spid="33841" grpId="8"/>
      <p:bldP spid="33842" grpId="9"/>
      <p:bldP spid="33843" grpId="10"/>
      <p:bldP spid="33844" grpId="11"/>
      <p:bldP spid="33845" grpId="12"/>
      <p:bldP spid="33846" grpId="1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4818" name="TextBox 7"/>
          <p:cNvSpPr/>
          <p:nvPr>
            <p:custDataLst>
              <p:tags r:id="rId3"/>
            </p:custDataLst>
          </p:nvPr>
        </p:nvSpPr>
        <p:spPr>
          <a:xfrm>
            <a:off x="468312" y="339725"/>
            <a:ext cx="7777162" cy="70802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/>
            <a:r>
              <a:rPr lang="zh-CN" altLang="en-US" sz="40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和平的幕后</a:t>
            </a:r>
            <a:endParaRPr lang="zh-CN" altLang="en-US" sz="400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819" name="TextBox 8"/>
          <p:cNvSpPr/>
          <p:nvPr>
            <p:custDataLst>
              <p:tags r:id="rId4"/>
            </p:custDataLst>
          </p:nvPr>
        </p:nvSpPr>
        <p:spPr>
          <a:xfrm>
            <a:off x="757238" y="2644775"/>
            <a:ext cx="2447925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巴黎和会的幕后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0" name="左大括号 9"/>
          <p:cNvSpPr/>
          <p:nvPr>
            <p:custDataLst>
              <p:tags r:id="rId5"/>
            </p:custDataLst>
          </p:nvPr>
        </p:nvSpPr>
        <p:spPr>
          <a:xfrm>
            <a:off x="3276600" y="1276350"/>
            <a:ext cx="215900" cy="3240088"/>
          </a:xfrm>
          <a:prstGeom prst="leftBrace">
            <a:avLst>
              <a:gd name="adj1" fmla="val 8337"/>
              <a:gd name="adj2" fmla="val 50000"/>
            </a:avLst>
          </a:prstGeom>
          <a:noFill/>
          <a:ln w="28575">
            <a:solidFill>
              <a:schemeClr val="accent1"/>
            </a:solidFill>
            <a:round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/>
            <a:endParaRPr lang="zh-CN" altLang="en-US">
              <a:latin typeface="Arial" pitchFamily="34" charset="0"/>
            </a:endParaRPr>
          </a:p>
        </p:txBody>
      </p:sp>
      <p:sp>
        <p:nvSpPr>
          <p:cNvPr id="34821" name="TextBox 10"/>
          <p:cNvSpPr/>
          <p:nvPr>
            <p:custDataLst>
              <p:tags r:id="rId6"/>
            </p:custDataLst>
          </p:nvPr>
        </p:nvSpPr>
        <p:spPr>
          <a:xfrm>
            <a:off x="3636962" y="1204912"/>
            <a:ext cx="1871662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美丽的地方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2" name="TextBox 11"/>
          <p:cNvSpPr/>
          <p:nvPr>
            <p:custDataLst>
              <p:tags r:id="rId7"/>
            </p:custDataLst>
          </p:nvPr>
        </p:nvSpPr>
        <p:spPr>
          <a:xfrm>
            <a:off x="3636962" y="1924050"/>
            <a:ext cx="1871662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奇怪的会议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3" name="TextBox 12"/>
          <p:cNvSpPr/>
          <p:nvPr>
            <p:custDataLst>
              <p:tags r:id="rId8"/>
            </p:custDataLst>
          </p:nvPr>
        </p:nvSpPr>
        <p:spPr>
          <a:xfrm>
            <a:off x="3636962" y="2644775"/>
            <a:ext cx="1944688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不同的诉求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4" name="TextBox 13"/>
          <p:cNvSpPr/>
          <p:nvPr>
            <p:custDataLst>
              <p:tags r:id="rId9"/>
            </p:custDataLst>
          </p:nvPr>
        </p:nvSpPr>
        <p:spPr>
          <a:xfrm>
            <a:off x="3708400" y="3292475"/>
            <a:ext cx="1944688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达成的条约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5" name="TextBox 14"/>
          <p:cNvSpPr/>
          <p:nvPr>
            <p:custDataLst>
              <p:tags r:id="rId10"/>
            </p:custDataLst>
          </p:nvPr>
        </p:nvSpPr>
        <p:spPr>
          <a:xfrm>
            <a:off x="3708400" y="3940175"/>
            <a:ext cx="1944688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形成的体系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26" name="TextBox 15"/>
          <p:cNvSpPr/>
          <p:nvPr>
            <p:custDataLst>
              <p:tags r:id="rId11"/>
            </p:custDataLst>
          </p:nvPr>
        </p:nvSpPr>
        <p:spPr>
          <a:xfrm>
            <a:off x="3708400" y="4516438"/>
            <a:ext cx="1944688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一致的反应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35842" name="图片 155649" descr="3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860925" y="1277938"/>
            <a:ext cx="3551238" cy="3530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3" name="图片 155650" descr="6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12775" y="1204912"/>
            <a:ext cx="3413125" cy="3603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TextBox 10"/>
          <p:cNvSpPr/>
          <p:nvPr>
            <p:custDataLst>
              <p:tags r:id="rId7"/>
            </p:custDataLst>
          </p:nvPr>
        </p:nvSpPr>
        <p:spPr>
          <a:xfrm>
            <a:off x="3421062" y="4127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美丽的地方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845" name="TextBox 11"/>
          <p:cNvSpPr/>
          <p:nvPr>
            <p:custDataLst>
              <p:tags r:id="rId8"/>
            </p:custDataLst>
          </p:nvPr>
        </p:nvSpPr>
        <p:spPr>
          <a:xfrm>
            <a:off x="757238" y="1781175"/>
            <a:ext cx="7488238" cy="3046412"/>
          </a:xfrm>
          <a:prstGeom prst="rect">
            <a:avLst/>
          </a:prstGeom>
          <a:solidFill>
            <a:srgbClr val="181717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凡尔赛宫是世界十大宫殿建筑之一。它见证过欧洲两个大国</a:t>
            </a: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48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年的恩怨情仇。</a:t>
            </a:r>
            <a:endParaRPr lang="en-US" altLang="zh-CN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0" indent="0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      1871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r>
              <a:rPr lang="zh-CN" altLang="en-US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日</a:t>
            </a:r>
            <a:endParaRPr lang="en-US" altLang="zh-CN" sz="240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普法战争</a:t>
            </a:r>
            <a:r>
              <a:rPr lang="zh-CN" altLang="en-US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法国战败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，德国威廉一世在这里称帝。</a:t>
            </a:r>
            <a:endParaRPr lang="en-US" altLang="zh-CN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0" indent="0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      1919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r>
              <a:rPr lang="zh-CN" altLang="en-US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日</a:t>
            </a:r>
            <a:endParaRPr lang="en-US" altLang="zh-CN" sz="240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一战后</a:t>
            </a:r>
            <a:r>
              <a:rPr lang="zh-CN" altLang="en-US" sz="240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德国战败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，主宰战败国的巴黎和会在这里开幕</a:t>
            </a:r>
            <a:endParaRPr lang="en-US" altLang="zh-CN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0" indent="0"/>
            <a:endParaRPr lang="en-US" altLang="zh-CN" sz="2400">
              <a:solidFill>
                <a:schemeClr val="bg1"/>
              </a:solidFill>
            </a:endParaRPr>
          </a:p>
          <a:p>
            <a:pPr marL="0" lvl="0" indent="0"/>
            <a:endParaRPr lang="zh-CN" altLang="en-U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6866" name="TextBox 1"/>
          <p:cNvSpPr/>
          <p:nvPr>
            <p:custDataLst>
              <p:tags r:id="rId3"/>
            </p:custDataLst>
          </p:nvPr>
        </p:nvSpPr>
        <p:spPr>
          <a:xfrm>
            <a:off x="3421062" y="4127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奇怪的会议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aphicFrame>
        <p:nvGraphicFramePr>
          <p:cNvPr id="36867" name="表格 2"/>
          <p:cNvGraphicFramePr/>
          <p:nvPr>
            <p:custDataLst>
              <p:tags r:id="rId4"/>
            </p:custDataLst>
          </p:nvPr>
        </p:nvGraphicFramePr>
        <p:xfrm>
          <a:off x="828675" y="1636712"/>
          <a:ext cx="8064500" cy="2590800"/>
        </p:xfrm>
        <a:graphic>
          <a:graphicData uri="http://schemas.openxmlformats.org/drawingml/2006/table">
            <a:tbl>
              <a:tblPr/>
              <a:tblGrid>
                <a:gridCol w="1550988"/>
                <a:gridCol w="1782762"/>
                <a:gridCol w="4730750"/>
              </a:tblGrid>
              <a:tr h="371475"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FFFFF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开会时间</a:t>
                      </a:r>
                      <a:endParaRPr lang="zh-CN" altLang="en-US" sz="2000">
                        <a:solidFill>
                          <a:srgbClr val="FFFFF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FFFFF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会议名称</a:t>
                      </a:r>
                      <a:endParaRPr lang="zh-CN" altLang="en-US" sz="2000">
                        <a:solidFill>
                          <a:srgbClr val="FFFFF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algn="ctr" defTabSz="685800" eaLnBrk="1" hangingPunct="1"/>
                      <a:r>
                        <a:rPr lang="zh-CN" altLang="en-US" sz="2000">
                          <a:solidFill>
                            <a:srgbClr val="FFFFF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参与国</a:t>
                      </a:r>
                      <a:endParaRPr lang="zh-CN" altLang="en-US" sz="2000">
                        <a:solidFill>
                          <a:srgbClr val="FFFFF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1919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月中旬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全体会议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英、法、日、美、意、巴西、中国、印度、希腊等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27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国（代表共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300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余人参会）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</a:tr>
              <a:tr h="371475"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1919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月下旬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五大国会议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美、日、法、意、英（五大国先行做出决定才开会）（共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18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人）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</a:tr>
              <a:tr h="371475"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1919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十人会议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美、日、法、意、英共十人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CCE3DE"/>
                    </a:solidFill>
                  </a:tcPr>
                </a:tc>
              </a:tr>
              <a:tr h="371475"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1919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三人会议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  <a:tc>
                  <a:txBody>
                    <a:bodyPr lIns="91439" tIns="45720" rIns="91439" bIns="45720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3200" b="1" i="0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defRPr>
                      </a:lvl5pPr>
                    </a:lstStyle>
                    <a:p>
                      <a:pPr marL="0" lvl="0" indent="0" defTabSz="685800" eaLnBrk="1" hangingPunct="1"/>
                      <a:r>
                        <a:rPr lang="zh-CN" altLang="en-US" sz="20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克里孟梭、劳合乔治、威尔逊共三人</a:t>
                      </a:r>
                      <a:endParaRPr lang="zh-CN" altLang="en-US" sz="2000">
                        <a:solidFill>
                          <a:srgbClr val="3F3F3F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1439" marR="91439">
                    <a:lnL w="12700">
                      <a:solidFill>
                        <a:schemeClr val="bg1"/>
                      </a:solidFill>
                      <a:miter lim="800000"/>
                    </a:lnL>
                    <a:lnR w="12700">
                      <a:solidFill>
                        <a:schemeClr val="bg1"/>
                      </a:solidFill>
                      <a:miter lim="800000"/>
                    </a:lnR>
                    <a:lnT w="12700">
                      <a:solidFill>
                        <a:schemeClr val="bg1"/>
                      </a:solidFill>
                      <a:miter lim="800000"/>
                    </a:lnT>
                    <a:lnB w="12700">
                      <a:solidFill>
                        <a:schemeClr val="bg1"/>
                      </a:solidFill>
                      <a:miter lim="800000"/>
                    </a:lnB>
                    <a:solidFill>
                      <a:srgbClr val="E7F2E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7890" name="TextBox 1"/>
          <p:cNvSpPr/>
          <p:nvPr>
            <p:custDataLst>
              <p:tags r:id="rId3"/>
            </p:custDataLst>
          </p:nvPr>
        </p:nvSpPr>
        <p:spPr>
          <a:xfrm>
            <a:off x="3421062" y="4127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不同的诉求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7891" name="图片 2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12775" y="1060450"/>
            <a:ext cx="806450" cy="806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文本框 22"/>
          <p:cNvSpPr/>
          <p:nvPr>
            <p:custDataLst>
              <p:tags r:id="rId6"/>
            </p:custDataLst>
          </p:nvPr>
        </p:nvSpPr>
        <p:spPr>
          <a:xfrm>
            <a:off x="1765300" y="1131888"/>
            <a:ext cx="6551613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带来</a:t>
            </a:r>
            <a:r>
              <a:rPr lang="en-US" altLang="zh-CN" sz="240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十四点原则</a:t>
            </a:r>
            <a:r>
              <a:rPr lang="en-US" altLang="zh-CN" sz="2400"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，攫取战后世界领导权。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7893" name="图片 4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03250" y="1993900"/>
            <a:ext cx="792162" cy="7620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37894" name="文本框 21"/>
          <p:cNvSpPr/>
          <p:nvPr>
            <p:custDataLst>
              <p:tags r:id="rId9"/>
            </p:custDataLst>
          </p:nvPr>
        </p:nvSpPr>
        <p:spPr>
          <a:xfrm>
            <a:off x="1908175" y="1924050"/>
            <a:ext cx="6297613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反对过分削弱德国，利用其牵制苏联、法国，维持大陆均势</a:t>
            </a:r>
            <a:r>
              <a:rPr lang="zh-CN" altLang="en-US">
                <a:latin typeface="宋体" pitchFamily="2" charset="-122"/>
                <a:ea typeface="微软雅黑" pitchFamily="34" charset="-122"/>
              </a:rPr>
              <a:t>。</a:t>
            </a:r>
            <a:endParaRPr lang="zh-CN" altLang="en-US">
              <a:latin typeface="宋体" pitchFamily="2" charset="-122"/>
              <a:ea typeface="微软雅黑" pitchFamily="34" charset="-122"/>
            </a:endParaRPr>
          </a:p>
        </p:txBody>
      </p:sp>
      <p:pic>
        <p:nvPicPr>
          <p:cNvPr id="37895" name="图片 6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12775" y="3005138"/>
            <a:ext cx="895350" cy="793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6" name="文本框 20"/>
          <p:cNvSpPr/>
          <p:nvPr>
            <p:custDataLst>
              <p:tags r:id="rId12"/>
            </p:custDataLst>
          </p:nvPr>
        </p:nvSpPr>
        <p:spPr>
          <a:xfrm>
            <a:off x="2124075" y="3076575"/>
            <a:ext cx="64087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肢解德国，防止其东山再起；重建欧陆霸权。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897" name="TextBox 8"/>
          <p:cNvSpPr/>
          <p:nvPr>
            <p:custDataLst>
              <p:tags r:id="rId13"/>
            </p:custDataLst>
          </p:nvPr>
        </p:nvSpPr>
        <p:spPr>
          <a:xfrm>
            <a:off x="1116012" y="4156075"/>
            <a:ext cx="5400675" cy="52387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800">
                <a:latin typeface="华文新魏" pitchFamily="2" charset="-122"/>
                <a:ea typeface="华文新魏" pitchFamily="2" charset="-122"/>
              </a:rPr>
              <a:t>巴黎和会的实质：</a:t>
            </a:r>
            <a:endParaRPr lang="zh-CN" altLang="en-US" sz="28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898" name="TextBox 9"/>
          <p:cNvSpPr/>
          <p:nvPr>
            <p:custDataLst>
              <p:tags r:id="rId14"/>
            </p:custDataLst>
          </p:nvPr>
        </p:nvSpPr>
        <p:spPr>
          <a:xfrm>
            <a:off x="4140200" y="4156075"/>
            <a:ext cx="295275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分赃会议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4" grpId="1"/>
      <p:bldP spid="37896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8914" name="TextBox 1"/>
          <p:cNvSpPr/>
          <p:nvPr>
            <p:custDataLst>
              <p:tags r:id="rId3"/>
            </p:custDataLst>
          </p:nvPr>
        </p:nvSpPr>
        <p:spPr>
          <a:xfrm>
            <a:off x="3421062" y="4127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条约的签订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8915" name="图片 165893" descr="凡尔赛和约的签字"/>
          <p:cNvPicPr/>
          <p:nvPr>
            <p:custDataLst>
              <p:tags r:id="rId5"/>
            </p:custDataLst>
          </p:nvPr>
        </p:nvPicPr>
        <p:blipFill>
          <a:blip r:embed="rId4"/>
          <a:srcRect l="9166" r="10001" b="24445"/>
          <a:stretch>
            <a:fillRect/>
          </a:stretch>
        </p:blipFill>
        <p:spPr>
          <a:xfrm>
            <a:off x="252412" y="1204912"/>
            <a:ext cx="4430712" cy="3024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6" name="TextBox 3"/>
          <p:cNvSpPr/>
          <p:nvPr>
            <p:custDataLst>
              <p:tags r:id="rId6"/>
            </p:custDataLst>
          </p:nvPr>
        </p:nvSpPr>
        <p:spPr>
          <a:xfrm>
            <a:off x="4716462" y="1276350"/>
            <a:ext cx="4176712" cy="1477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阅读教材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44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页，</a:t>
            </a:r>
            <a:endParaRPr lang="en-US" altLang="zh-CN" sz="2000">
              <a:latin typeface="微软雅黑" pitchFamily="34" charset="-122"/>
              <a:ea typeface="微软雅黑" pitchFamily="34" charset="-122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条约内容可以归纳为几个方面？</a:t>
            </a:r>
            <a:endParaRPr lang="en-US" altLang="zh-CN" sz="2000">
              <a:latin typeface="微软雅黑" pitchFamily="34" charset="-122"/>
              <a:ea typeface="微软雅黑" pitchFamily="34" charset="-122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最能体现</a:t>
            </a: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分赃性质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的是哪一方面？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917" name="TextBox 5"/>
          <p:cNvSpPr/>
          <p:nvPr>
            <p:custDataLst>
              <p:tags r:id="rId7"/>
            </p:custDataLst>
          </p:nvPr>
        </p:nvSpPr>
        <p:spPr>
          <a:xfrm>
            <a:off x="468312" y="4314825"/>
            <a:ext cx="3671888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400"/>
              <a:t>1919</a:t>
            </a:r>
            <a:r>
              <a:rPr lang="zh-CN" altLang="en-US" sz="2400"/>
              <a:t>年</a:t>
            </a:r>
            <a:r>
              <a:rPr lang="en-US" altLang="zh-CN" sz="2400"/>
              <a:t>6</a:t>
            </a:r>
            <a:r>
              <a:rPr lang="zh-CN" altLang="en-US" sz="2400"/>
              <a:t>月签署对德和约   </a:t>
            </a:r>
            <a:r>
              <a:rPr lang="en-US" altLang="zh-CN" sz="2400">
                <a:solidFill>
                  <a:srgbClr val="FF0000"/>
                </a:solidFill>
              </a:rPr>
              <a:t>《</a:t>
            </a:r>
            <a:r>
              <a:rPr lang="zh-CN" altLang="en-US" sz="2400">
                <a:solidFill>
                  <a:srgbClr val="FF0000"/>
                </a:solidFill>
              </a:rPr>
              <a:t>凡尔赛条约</a:t>
            </a:r>
            <a:r>
              <a:rPr lang="en-US" altLang="zh-CN" sz="2400">
                <a:solidFill>
                  <a:srgbClr val="FF0000"/>
                </a:solidFill>
              </a:rPr>
              <a:t>》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38918" name="TextBox 6"/>
          <p:cNvSpPr/>
          <p:nvPr>
            <p:custDataLst>
              <p:tags r:id="rId8"/>
            </p:custDataLst>
          </p:nvPr>
        </p:nvSpPr>
        <p:spPr>
          <a:xfrm>
            <a:off x="5076825" y="3436938"/>
            <a:ext cx="360045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领土、军事、政治、赔款、</a:t>
            </a:r>
            <a:r>
              <a:rPr lang="zh-CN" altLang="en-US" sz="24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殖民地</a:t>
            </a:r>
            <a:endParaRPr lang="zh-CN" altLang="en-US"/>
          </a:p>
        </p:txBody>
      </p:sp>
    </p:spTree>
  </p:cSld>
  <p:clrMapOvr>
    <a:masterClrMapping/>
  </p:clrMapOvr>
  <p:transition>
    <p:wipe dir="d"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9938" name="TextBox 1"/>
          <p:cNvSpPr/>
          <p:nvPr>
            <p:custDataLst>
              <p:tags r:id="rId3"/>
            </p:custDataLst>
          </p:nvPr>
        </p:nvSpPr>
        <p:spPr>
          <a:xfrm>
            <a:off x="3421062" y="4127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体系的形成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9939" name="Group 1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95350" y="1127125"/>
            <a:ext cx="6748462" cy="3103562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39940" name="椭圆 1111"/>
          <p:cNvSpPr/>
          <p:nvPr>
            <p:custDataLst>
              <p:tags r:id="rId6"/>
            </p:custDataLst>
          </p:nvPr>
        </p:nvSpPr>
        <p:spPr>
          <a:xfrm>
            <a:off x="3781425" y="1781175"/>
            <a:ext cx="1439862" cy="1366838"/>
          </a:xfrm>
          <a:prstGeom prst="ellipse">
            <a:avLst/>
          </a:prstGeom>
          <a:noFill/>
          <a:ln w="12700" cap="flat" cmpd="sng" algn="ctr">
            <a:solidFill>
              <a:srgbClr val="007F6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39941" name="TextBox 1112"/>
          <p:cNvSpPr/>
          <p:nvPr>
            <p:custDataLst>
              <p:tags r:id="rId7"/>
            </p:custDataLst>
          </p:nvPr>
        </p:nvSpPr>
        <p:spPr>
          <a:xfrm>
            <a:off x="3781425" y="2284412"/>
            <a:ext cx="1439862" cy="369888"/>
          </a:xfrm>
          <a:prstGeom prst="rect">
            <a:avLst/>
          </a:prstGeom>
          <a:solidFill>
            <a:srgbClr val="FFD040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1800"/>
              <a:t>凡尔赛体系</a:t>
            </a:r>
            <a:endParaRPr lang="zh-CN" altLang="en-US" sz="1800"/>
          </a:p>
        </p:txBody>
      </p:sp>
      <p:pic>
        <p:nvPicPr>
          <p:cNvPr id="39942" name="图片 1113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653088" y="2355850"/>
            <a:ext cx="2897188" cy="1931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3" name="TextBox 1114"/>
          <p:cNvSpPr/>
          <p:nvPr>
            <p:custDataLst>
              <p:tags r:id="rId10"/>
            </p:custDataLst>
          </p:nvPr>
        </p:nvSpPr>
        <p:spPr>
          <a:xfrm>
            <a:off x="5724525" y="4445000"/>
            <a:ext cx="2952750" cy="400050"/>
          </a:xfrm>
          <a:prstGeom prst="rect">
            <a:avLst/>
          </a:prstGeom>
          <a:solidFill>
            <a:srgbClr val="FFD040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000"/>
              <a:t>1920</a:t>
            </a:r>
            <a:r>
              <a:rPr lang="zh-CN" altLang="en-US" sz="2000"/>
              <a:t>年，国际联盟成立</a:t>
            </a:r>
            <a:endParaRPr lang="zh-CN" altLang="en-US" sz="2000"/>
          </a:p>
        </p:txBody>
      </p:sp>
    </p:spTree>
  </p:cSld>
  <p:clrMapOvr>
    <a:masterClrMapping/>
  </p:clrMapOvr>
  <p:transition>
    <p:wipe dir="d"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62" name="TextBox 1"/>
          <p:cNvSpPr/>
          <p:nvPr>
            <p:custDataLst>
              <p:tags r:id="rId3"/>
            </p:custDataLst>
          </p:nvPr>
        </p:nvSpPr>
        <p:spPr>
          <a:xfrm>
            <a:off x="3421062" y="4127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一致的反应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0963" name="图片 2" descr="QQ截图20190305123010.png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80975" y="1997075"/>
            <a:ext cx="3155950" cy="28956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40964" name="Picture 2" descr="http://spider.ws.126.net/6e917c06c642651463d177b78cd2856a.jpeg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348038" y="1636712"/>
            <a:ext cx="2876550" cy="1471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5" name="TextBox 4"/>
          <p:cNvSpPr/>
          <p:nvPr>
            <p:custDataLst>
              <p:tags r:id="rId8"/>
            </p:custDataLst>
          </p:nvPr>
        </p:nvSpPr>
        <p:spPr>
          <a:xfrm>
            <a:off x="3348038" y="3292475"/>
            <a:ext cx="2952750" cy="1631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000"/>
              <a:t>威尔逊曾对妻子说：好吧，都结束了，只是没有一个人是满意的，作为美利坚合众国的总统我应该是最不满意的。</a:t>
            </a:r>
            <a:endParaRPr lang="zh-CN" altLang="en-US" sz="2000"/>
          </a:p>
        </p:txBody>
      </p:sp>
      <p:pic>
        <p:nvPicPr>
          <p:cNvPr id="40966" name="Picture 4" descr="http://jlrbszb.cnjiwang.com/pc/paper/p/201805/08/f237b0fa-7409-45e1-9898-9aa86714eb93.jpg.1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300788" y="1924050"/>
            <a:ext cx="2606675" cy="1728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7" name="TextBox 6"/>
          <p:cNvSpPr/>
          <p:nvPr>
            <p:custDataLst>
              <p:tags r:id="rId11"/>
            </p:custDataLst>
          </p:nvPr>
        </p:nvSpPr>
        <p:spPr>
          <a:xfrm>
            <a:off x="6445250" y="4013200"/>
            <a:ext cx="2376488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000"/>
              <a:t>中国爆发五四运动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base"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1986" name="TextBox 7"/>
          <p:cNvSpPr/>
          <p:nvPr>
            <p:custDataLst>
              <p:tags r:id="rId3"/>
            </p:custDataLst>
          </p:nvPr>
        </p:nvSpPr>
        <p:spPr>
          <a:xfrm>
            <a:off x="468312" y="339725"/>
            <a:ext cx="7777162" cy="70802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/>
            <a:r>
              <a:rPr lang="zh-CN" altLang="en-US" sz="40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和平的幕后</a:t>
            </a:r>
            <a:endParaRPr lang="zh-CN" altLang="en-US" sz="400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987" name="TextBox 8"/>
          <p:cNvSpPr/>
          <p:nvPr>
            <p:custDataLst>
              <p:tags r:id="rId4"/>
            </p:custDataLst>
          </p:nvPr>
        </p:nvSpPr>
        <p:spPr>
          <a:xfrm>
            <a:off x="539750" y="2644775"/>
            <a:ext cx="2665412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华盛顿会议的幕后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88" name="左大括号 9"/>
          <p:cNvSpPr/>
          <p:nvPr>
            <p:custDataLst>
              <p:tags r:id="rId5"/>
            </p:custDataLst>
          </p:nvPr>
        </p:nvSpPr>
        <p:spPr>
          <a:xfrm>
            <a:off x="3276600" y="1276350"/>
            <a:ext cx="215900" cy="3240088"/>
          </a:xfrm>
          <a:prstGeom prst="leftBrace">
            <a:avLst>
              <a:gd name="adj1" fmla="val 8337"/>
              <a:gd name="adj2" fmla="val 50000"/>
            </a:avLst>
          </a:prstGeom>
          <a:noFill/>
          <a:ln w="28575">
            <a:solidFill>
              <a:schemeClr val="accent1"/>
            </a:solidFill>
            <a:round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/>
            <a:endParaRPr lang="zh-CN" altLang="en-US">
              <a:latin typeface="Arial" pitchFamily="34" charset="0"/>
            </a:endParaRPr>
          </a:p>
        </p:txBody>
      </p:sp>
      <p:sp>
        <p:nvSpPr>
          <p:cNvPr id="41989" name="TextBox 10"/>
          <p:cNvSpPr/>
          <p:nvPr>
            <p:custDataLst>
              <p:tags r:id="rId6"/>
            </p:custDataLst>
          </p:nvPr>
        </p:nvSpPr>
        <p:spPr>
          <a:xfrm>
            <a:off x="3636962" y="1204912"/>
            <a:ext cx="1871662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会议的起因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90" name="TextBox 12"/>
          <p:cNvSpPr/>
          <p:nvPr>
            <p:custDataLst>
              <p:tags r:id="rId7"/>
            </p:custDataLst>
          </p:nvPr>
        </p:nvSpPr>
        <p:spPr>
          <a:xfrm>
            <a:off x="3636962" y="2644775"/>
            <a:ext cx="1944688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条约的背后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91" name="TextBox 15"/>
          <p:cNvSpPr/>
          <p:nvPr>
            <p:custDataLst>
              <p:tags r:id="rId8"/>
            </p:custDataLst>
          </p:nvPr>
        </p:nvSpPr>
        <p:spPr>
          <a:xfrm>
            <a:off x="3708400" y="4156075"/>
            <a:ext cx="1944688" cy="461962"/>
          </a:xfrm>
          <a:prstGeom prst="rect">
            <a:avLst/>
          </a:prstGeom>
          <a:solidFill>
            <a:srgbClr val="09574D"/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体系的形成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43010" name="Picture 2" descr="http://www.uzzf.com/up/2015-4/20154893047.png"/>
          <p:cNvPicPr/>
          <p:nvPr>
            <p:custDataLst>
              <p:tags r:id="rId4"/>
            </p:custDataLst>
          </p:nvPr>
        </p:nvPicPr>
        <p:blipFill>
          <a:blip r:embed="rId3"/>
          <a:srcRect b="6723"/>
          <a:stretch>
            <a:fillRect/>
          </a:stretch>
        </p:blipFill>
        <p:spPr>
          <a:xfrm>
            <a:off x="684212" y="339725"/>
            <a:ext cx="7086600" cy="4608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1" name="TextBox 1"/>
          <p:cNvSpPr/>
          <p:nvPr>
            <p:custDataLst>
              <p:tags r:id="rId5"/>
            </p:custDataLst>
          </p:nvPr>
        </p:nvSpPr>
        <p:spPr>
          <a:xfrm>
            <a:off x="3276600" y="1968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会议的起因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3012" name="TextBox 1112"/>
          <p:cNvSpPr/>
          <p:nvPr>
            <p:custDataLst>
              <p:tags r:id="rId6"/>
            </p:custDataLst>
          </p:nvPr>
        </p:nvSpPr>
        <p:spPr>
          <a:xfrm>
            <a:off x="1333500" y="1204912"/>
            <a:ext cx="1439862" cy="369888"/>
          </a:xfrm>
          <a:prstGeom prst="rect">
            <a:avLst/>
          </a:prstGeom>
          <a:solidFill>
            <a:srgbClr val="FFD040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1800"/>
              <a:t>凡尔赛体系</a:t>
            </a:r>
            <a:endParaRPr lang="zh-CN" altLang="en-US" sz="1800"/>
          </a:p>
        </p:txBody>
      </p:sp>
      <p:sp>
        <p:nvSpPr>
          <p:cNvPr id="43013" name="椭圆 1111"/>
          <p:cNvSpPr/>
          <p:nvPr>
            <p:custDataLst>
              <p:tags r:id="rId7"/>
            </p:custDataLst>
          </p:nvPr>
        </p:nvSpPr>
        <p:spPr>
          <a:xfrm>
            <a:off x="1331912" y="700088"/>
            <a:ext cx="1439862" cy="1366838"/>
          </a:xfrm>
          <a:prstGeom prst="ellipse">
            <a:avLst/>
          </a:prstGeom>
          <a:noFill/>
          <a:ln w="12700" cap="flat" cmpd="sng" algn="ctr">
            <a:solidFill>
              <a:srgbClr val="007F6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43014" name="椭圆 2228"/>
          <p:cNvSpPr/>
          <p:nvPr>
            <p:custDataLst>
              <p:tags r:id="rId8"/>
            </p:custDataLst>
          </p:nvPr>
        </p:nvSpPr>
        <p:spPr>
          <a:xfrm>
            <a:off x="3781425" y="1131888"/>
            <a:ext cx="2447925" cy="1512888"/>
          </a:xfrm>
          <a:prstGeom prst="ellipse">
            <a:avLst/>
          </a:prstGeom>
          <a:noFill/>
          <a:ln w="28575" cap="flat" cmpd="sng" algn="ctr">
            <a:solidFill>
              <a:srgbClr val="E51C3C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4034" name="TextBox 1"/>
          <p:cNvSpPr/>
          <p:nvPr>
            <p:custDataLst>
              <p:tags r:id="rId3"/>
            </p:custDataLst>
          </p:nvPr>
        </p:nvSpPr>
        <p:spPr>
          <a:xfrm>
            <a:off x="323850" y="268288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条约的背后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035" name="TextBox 2"/>
          <p:cNvSpPr/>
          <p:nvPr>
            <p:custDataLst>
              <p:tags r:id="rId4"/>
            </p:custDataLst>
          </p:nvPr>
        </p:nvSpPr>
        <p:spPr>
          <a:xfrm>
            <a:off x="2916238" y="1060450"/>
            <a:ext cx="2736850" cy="584200"/>
          </a:xfrm>
          <a:prstGeom prst="rect">
            <a:avLst/>
          </a:prstGeom>
          <a:solidFill>
            <a:srgbClr val="FFFF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九国公约</a:t>
            </a:r>
            <a:r>
              <a:rPr lang="en-US" altLang="zh-CN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036" name="TextBox 3"/>
          <p:cNvSpPr/>
          <p:nvPr>
            <p:custDataLst>
              <p:tags r:id="rId5"/>
            </p:custDataLst>
          </p:nvPr>
        </p:nvSpPr>
        <p:spPr>
          <a:xfrm>
            <a:off x="1620838" y="1997075"/>
            <a:ext cx="5688012" cy="2062162"/>
          </a:xfrm>
          <a:prstGeom prst="rect">
            <a:avLst/>
          </a:prstGeom>
          <a:solidFill>
            <a:srgbClr val="181717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chemeClr val="bg1"/>
                </a:solidFill>
              </a:rPr>
              <a:t>阅读教材</a:t>
            </a:r>
            <a:r>
              <a:rPr lang="en-US" altLang="zh-CN">
                <a:solidFill>
                  <a:schemeClr val="bg1"/>
                </a:solidFill>
              </a:rPr>
              <a:t>45</a:t>
            </a:r>
            <a:r>
              <a:rPr lang="zh-CN" altLang="en-US">
                <a:solidFill>
                  <a:schemeClr val="bg1"/>
                </a:solidFill>
              </a:rPr>
              <a:t>页指出条约中</a:t>
            </a:r>
            <a:endParaRPr lang="en-US" altLang="zh-CN">
              <a:solidFill>
                <a:schemeClr val="bg1"/>
              </a:solidFill>
            </a:endParaRPr>
          </a:p>
          <a:p>
            <a:pPr marL="0" lvl="0" indent="0"/>
            <a:r>
              <a:rPr lang="zh-CN" altLang="en-US">
                <a:solidFill>
                  <a:srgbClr val="FFFF00"/>
                </a:solidFill>
              </a:rPr>
              <a:t>获利最大的</a:t>
            </a:r>
            <a:r>
              <a:rPr lang="zh-CN" altLang="en-US">
                <a:solidFill>
                  <a:schemeClr val="bg1"/>
                </a:solidFill>
              </a:rPr>
              <a:t>是哪一国家？</a:t>
            </a:r>
            <a:endParaRPr lang="en-US" altLang="zh-CN">
              <a:solidFill>
                <a:schemeClr val="bg1"/>
              </a:solidFill>
            </a:endParaRPr>
          </a:p>
          <a:p>
            <a:pPr marL="0" lvl="0" indent="0"/>
            <a:r>
              <a:rPr lang="zh-CN" altLang="en-US">
                <a:solidFill>
                  <a:schemeClr val="bg1"/>
                </a:solidFill>
              </a:rPr>
              <a:t>受限制最大的是哪一国家？</a:t>
            </a:r>
            <a:endParaRPr lang="en-US" altLang="zh-CN">
              <a:solidFill>
                <a:schemeClr val="bg1"/>
              </a:solidFill>
            </a:endParaRPr>
          </a:p>
          <a:p>
            <a:pPr marL="0" lvl="0" indent="0"/>
            <a:r>
              <a:rPr lang="zh-CN" altLang="en-US">
                <a:solidFill>
                  <a:schemeClr val="bg1"/>
                </a:solidFill>
              </a:rPr>
              <a:t>受害最深的是哪一国家？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5058" name="TextBox 1"/>
          <p:cNvSpPr/>
          <p:nvPr>
            <p:custDataLst>
              <p:tags r:id="rId3"/>
            </p:custDataLst>
          </p:nvPr>
        </p:nvSpPr>
        <p:spPr>
          <a:xfrm>
            <a:off x="323850" y="268288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条约的背后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059" name="TextBox 2"/>
          <p:cNvSpPr/>
          <p:nvPr>
            <p:custDataLst>
              <p:tags r:id="rId4"/>
            </p:custDataLst>
          </p:nvPr>
        </p:nvSpPr>
        <p:spPr>
          <a:xfrm>
            <a:off x="3060700" y="628650"/>
            <a:ext cx="2376488" cy="522288"/>
          </a:xfrm>
          <a:prstGeom prst="rect">
            <a:avLst/>
          </a:prstGeom>
          <a:solidFill>
            <a:srgbClr val="FFFF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80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四国条约</a:t>
            </a:r>
            <a:r>
              <a:rPr lang="en-US" altLang="zh-CN" sz="280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5060" name="Picture 3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80975" y="0"/>
            <a:ext cx="5788025" cy="4330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5061" name="Picture 4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52412" y="2068512"/>
            <a:ext cx="5424488" cy="4202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5062" name="图片 5" descr="37e5000289d0fcf9c987.jpg"/>
          <p:cNvPicPr/>
          <p:nvPr>
            <p:custDataLst>
              <p:tags r:id="rId10"/>
            </p:custDataLst>
          </p:nvPr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30393"/>
          <a:stretch>
            <a:fillRect/>
          </a:stretch>
        </p:blipFill>
        <p:spPr>
          <a:xfrm>
            <a:off x="5868988" y="3100388"/>
            <a:ext cx="2735262" cy="18208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5063" name="Group 26"/>
          <p:cNvGrpSpPr/>
          <p:nvPr>
            <p:custDataLst>
              <p:tags r:id="rId11"/>
            </p:custDataLst>
          </p:nvPr>
        </p:nvGrpSpPr>
        <p:grpSpPr>
          <a:xfrm>
            <a:off x="5797550" y="412750"/>
            <a:ext cx="2543175" cy="1974850"/>
            <a:chOff x="-175811" y="170014"/>
            <a:chExt cx="2378730" cy="2050450"/>
          </a:xfrm>
        </p:grpSpPr>
        <p:cxnSp>
          <p:nvCxnSpPr>
            <p:cNvPr id="45064" name="直接连接符​​ 33"/>
            <p:cNvCxnSpPr/>
            <p:nvPr>
              <p:custDataLst>
                <p:tags r:id="rId12"/>
              </p:custDataLst>
            </p:nvPr>
          </p:nvCxnSpPr>
          <p:spPr>
            <a:xfrm>
              <a:off x="583302" y="184254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miter lim="800000"/>
            </a:ln>
          </p:spPr>
        </p:cxnSp>
        <p:sp>
          <p:nvSpPr>
            <p:cNvPr id="45065" name="圆角矩形​​ 2"/>
            <p:cNvSpPr/>
            <p:nvPr>
              <p:custDataLst>
                <p:tags r:id="rId13"/>
              </p:custDataLst>
            </p:nvPr>
          </p:nvSpPr>
          <p:spPr>
            <a:xfrm rot="21240000">
              <a:off x="-175811" y="1023270"/>
              <a:ext cx="2378730" cy="1197194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lvl="0" indent="0"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cxnSp>
          <p:nvCxnSpPr>
            <p:cNvPr id="45066" name="直接连接符​​ 11"/>
            <p:cNvCxnSpPr/>
            <p:nvPr>
              <p:custDataLst>
                <p:tags r:id="rId14"/>
              </p:custDataLst>
            </p:nvPr>
          </p:nvCxnSpPr>
          <p:spPr>
            <a:xfrm flipV="1">
              <a:off x="561650" y="322446"/>
              <a:ext cx="652562" cy="783084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miter lim="800000"/>
            </a:ln>
          </p:spPr>
        </p:cxnSp>
        <p:cxnSp>
          <p:nvCxnSpPr>
            <p:cNvPr id="45067" name="直接连接符​​ 13"/>
            <p:cNvCxnSpPr/>
            <p:nvPr>
              <p:custDataLst>
                <p:tags r:id="rId15"/>
              </p:custDataLst>
            </p:nvPr>
          </p:nvCxnSpPr>
          <p:spPr>
            <a:xfrm>
              <a:off x="1411861" y="368510"/>
              <a:ext cx="444709" cy="598830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miter lim="800000"/>
            </a:ln>
          </p:spPr>
        </p:cxnSp>
        <p:sp>
          <p:nvSpPr>
            <p:cNvPr id="45068" name="椭圆​​ 4"/>
            <p:cNvSpPr/>
            <p:nvPr>
              <p:custDataLst>
                <p:tags r:id="rId16"/>
              </p:custDataLst>
            </p:nvPr>
          </p:nvSpPr>
          <p:spPr>
            <a:xfrm>
              <a:off x="1164800" y="170014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lvl="0" indent="0"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5069" name="椭圆​​ 6"/>
            <p:cNvSpPr/>
            <p:nvPr>
              <p:custDataLst>
                <p:tags r:id="rId17"/>
              </p:custDataLst>
            </p:nvPr>
          </p:nvSpPr>
          <p:spPr>
            <a:xfrm>
              <a:off x="1214212" y="227435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lvl="0" indent="0"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45070" name="圆角矩形​​ 3"/>
            <p:cNvGrpSpPr/>
            <p:nvPr>
              <p:custDataLst>
                <p:tags r:id="rId18"/>
              </p:custDataLst>
            </p:nvPr>
          </p:nvGrpSpPr>
          <p:grpSpPr>
            <a:xfrm>
              <a:off x="-146920" y="931570"/>
              <a:ext cx="2348516" cy="1341502"/>
              <a:chOff x="5827776" y="1146048"/>
              <a:chExt cx="2511552" cy="1292352"/>
            </a:xfrm>
          </p:grpSpPr>
          <p:pic>
            <p:nvPicPr>
              <p:cNvPr id="45071" name="圆角矩形​​ 3"/>
              <p:cNvPicPr/>
              <p:nvPr>
                <p:custDataLst>
                  <p:tags r:id="rId20"/>
                </p:custDataLst>
              </p:nvPr>
            </p:nvPicPr>
            <p:blipFill>
              <a:blip r:embed="rId19"/>
              <a:stretch>
                <a:fillRect/>
              </a:stretch>
            </p:blipFill>
            <p:spPr>
              <a:xfrm>
                <a:off x="5827776" y="1146048"/>
                <a:ext cx="2511552" cy="1292352"/>
              </a:xfrm>
              <a:prstGeom prst="rect">
                <a:avLst/>
              </a:prstGeom>
              <a:noFill/>
              <a:ln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</p:pic>
          <p:sp>
            <p:nvSpPr>
              <p:cNvPr id="45072" name=""/>
              <p:cNvSpPr/>
              <p:nvPr>
                <p:custDataLst>
                  <p:tags r:id="rId21"/>
                </p:custDataLst>
              </p:nvPr>
            </p:nvSpPr>
            <p:spPr>
              <a:xfrm rot="21240000">
                <a:off x="5900576" y="1282201"/>
                <a:ext cx="2372078" cy="102818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latin typeface="黑体" pitchFamily="49" charset="-122"/>
                    <a:ea typeface="黑体" pitchFamily="49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latin typeface="黑体" pitchFamily="49" charset="-122"/>
                    <a:ea typeface="黑体" pitchFamily="49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latin typeface="黑体" pitchFamily="49" charset="-122"/>
                    <a:ea typeface="黑体" pitchFamily="49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latin typeface="黑体" pitchFamily="49" charset="-122"/>
                    <a:ea typeface="黑体" pitchFamily="49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latin typeface="黑体" pitchFamily="49" charset="-122"/>
                    <a:ea typeface="黑体" pitchFamily="49" charset="-122"/>
                  </a:defRPr>
                </a:lvl5pPr>
              </a:lstStyle>
              <a:p>
                <a:pPr marL="342900" lvl="0" indent="-342900" algn="ctr"/>
                <a:r>
                  <a:rPr lang="zh-CN" altLang="en-US" sz="2400">
                    <a:solidFill>
                      <a:srgbClr val="760000"/>
                    </a:solidFill>
                    <a:latin typeface="华文新魏" pitchFamily="2" charset="-122"/>
                    <a:ea typeface="华文新魏" pitchFamily="2" charset="-122"/>
                    <a:sym typeface="Calibri" pitchFamily="34" charset="0"/>
                  </a:rPr>
                  <a:t>        </a:t>
                </a:r>
                <a:endParaRPr lang="en-US" altLang="zh-CN" sz="240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itchFamily="34" charset="0"/>
                </a:endParaRPr>
              </a:p>
            </p:txBody>
          </p:sp>
        </p:grpSp>
        <p:sp>
          <p:nvSpPr>
            <p:cNvPr id="45073" name="椭圆​​ 8"/>
            <p:cNvSpPr/>
            <p:nvPr>
              <p:custDataLst>
                <p:tags r:id="rId22"/>
              </p:custDataLst>
            </p:nvPr>
          </p:nvSpPr>
          <p:spPr>
            <a:xfrm rot="21240000">
              <a:off x="487118" y="115095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lvl="0" indent="0"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5074" name="椭圆​​ 9"/>
            <p:cNvSpPr/>
            <p:nvPr>
              <p:custDataLst>
                <p:tags r:id="rId23"/>
              </p:custDataLst>
            </p:nvPr>
          </p:nvSpPr>
          <p:spPr>
            <a:xfrm rot="21240000">
              <a:off x="1828855" y="1004497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lvl="0" indent="0"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45075" name="矩形 16"/>
          <p:cNvSpPr/>
          <p:nvPr>
            <p:custDataLst>
              <p:tags r:id="rId24"/>
            </p:custDataLst>
          </p:nvPr>
        </p:nvSpPr>
        <p:spPr>
          <a:xfrm rot="21300000">
            <a:off x="5907088" y="1236662"/>
            <a:ext cx="2514600" cy="1016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00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00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五国条约</a:t>
            </a:r>
            <a:r>
              <a:rPr lang="en-US" altLang="zh-CN" sz="200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00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的签订，最大的获益者是谁？</a:t>
            </a:r>
            <a:endParaRPr lang="zh-CN" altLang="en-US" sz="200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076" name="TextBox 17"/>
          <p:cNvSpPr/>
          <p:nvPr>
            <p:custDataLst>
              <p:tags r:id="rId25"/>
            </p:custDataLst>
          </p:nvPr>
        </p:nvSpPr>
        <p:spPr>
          <a:xfrm>
            <a:off x="2413000" y="1420812"/>
            <a:ext cx="3311525" cy="2246312"/>
          </a:xfrm>
          <a:prstGeom prst="rect">
            <a:avLst/>
          </a:prstGeom>
          <a:solidFill>
            <a:srgbClr val="3B3838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chemeClr val="bg1"/>
                </a:solidFill>
              </a:rPr>
              <a:t>条约的签订是美国外交的重大胜利。它埋葬了英日同盟，消除了在远东争霸的一个障碍。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0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46082" name="Picture 2" descr="http://www.uzzf.com/up/2015-4/20154893047.png"/>
          <p:cNvPicPr/>
          <p:nvPr>
            <p:custDataLst>
              <p:tags r:id="rId4"/>
            </p:custDataLst>
          </p:nvPr>
        </p:nvPicPr>
        <p:blipFill>
          <a:blip r:embed="rId3"/>
          <a:srcRect b="6723"/>
          <a:stretch>
            <a:fillRect/>
          </a:stretch>
        </p:blipFill>
        <p:spPr>
          <a:xfrm>
            <a:off x="684212" y="339725"/>
            <a:ext cx="7086600" cy="4608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3" name="TextBox 1"/>
          <p:cNvSpPr/>
          <p:nvPr>
            <p:custDataLst>
              <p:tags r:id="rId5"/>
            </p:custDataLst>
          </p:nvPr>
        </p:nvSpPr>
        <p:spPr>
          <a:xfrm>
            <a:off x="3276600" y="196850"/>
            <a:ext cx="2376488" cy="584200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体系的形成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084" name="TextBox 1112"/>
          <p:cNvSpPr/>
          <p:nvPr>
            <p:custDataLst>
              <p:tags r:id="rId6"/>
            </p:custDataLst>
          </p:nvPr>
        </p:nvSpPr>
        <p:spPr>
          <a:xfrm>
            <a:off x="1333500" y="1204912"/>
            <a:ext cx="1439862" cy="369888"/>
          </a:xfrm>
          <a:prstGeom prst="rect">
            <a:avLst/>
          </a:prstGeom>
          <a:solidFill>
            <a:srgbClr val="FFD040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1800"/>
              <a:t>凡尔赛体系</a:t>
            </a:r>
            <a:endParaRPr lang="zh-CN" altLang="en-US" sz="1800"/>
          </a:p>
        </p:txBody>
      </p:sp>
      <p:sp>
        <p:nvSpPr>
          <p:cNvPr id="46085" name="椭圆 1111"/>
          <p:cNvSpPr/>
          <p:nvPr>
            <p:custDataLst>
              <p:tags r:id="rId7"/>
            </p:custDataLst>
          </p:nvPr>
        </p:nvSpPr>
        <p:spPr>
          <a:xfrm>
            <a:off x="1331912" y="700088"/>
            <a:ext cx="1439862" cy="1366838"/>
          </a:xfrm>
          <a:prstGeom prst="ellipse">
            <a:avLst/>
          </a:prstGeom>
          <a:noFill/>
          <a:ln w="28575" cap="flat" cmpd="sng" algn="ctr">
            <a:solidFill>
              <a:srgbClr val="3F3F3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46086" name="椭圆 2228"/>
          <p:cNvSpPr/>
          <p:nvPr>
            <p:custDataLst>
              <p:tags r:id="rId8"/>
            </p:custDataLst>
          </p:nvPr>
        </p:nvSpPr>
        <p:spPr>
          <a:xfrm>
            <a:off x="3781425" y="1131888"/>
            <a:ext cx="2447925" cy="1512888"/>
          </a:xfrm>
          <a:prstGeom prst="ellipse">
            <a:avLst/>
          </a:prstGeom>
          <a:noFill/>
          <a:ln w="28575" cap="flat" cmpd="sng" algn="ctr">
            <a:solidFill>
              <a:srgbClr val="3F3F3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46087" name="TextBox 6"/>
          <p:cNvSpPr/>
          <p:nvPr>
            <p:custDataLst>
              <p:tags r:id="rId9"/>
            </p:custDataLst>
          </p:nvPr>
        </p:nvSpPr>
        <p:spPr>
          <a:xfrm>
            <a:off x="3997325" y="1708150"/>
            <a:ext cx="2016125" cy="369888"/>
          </a:xfrm>
          <a:prstGeom prst="rect">
            <a:avLst/>
          </a:prstGeom>
          <a:solidFill>
            <a:srgbClr val="FFD040"/>
          </a:solidFill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 sz="1800"/>
              <a:t>    华盛顿体系</a:t>
            </a:r>
            <a:endParaRPr lang="zh-CN" altLang="en-US" sz="1800"/>
          </a:p>
        </p:txBody>
      </p:sp>
      <p:sp>
        <p:nvSpPr>
          <p:cNvPr id="46088" name="TextBox 7"/>
          <p:cNvSpPr/>
          <p:nvPr>
            <p:custDataLst>
              <p:tags r:id="rId10"/>
            </p:custDataLst>
          </p:nvPr>
        </p:nvSpPr>
        <p:spPr>
          <a:xfrm>
            <a:off x="2124075" y="4013200"/>
            <a:ext cx="4321175" cy="584200"/>
          </a:xfrm>
          <a:prstGeom prst="rect">
            <a:avLst/>
          </a:prstGeom>
          <a:solidFill>
            <a:schemeClr val="tx1"/>
          </a:solidFill>
          <a:ln>
            <a:solidFill>
              <a:srgbClr val="FFFF00"/>
            </a:solidFill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>
                <a:solidFill>
                  <a:srgbClr val="FFFF00"/>
                </a:solidFill>
              </a:rPr>
              <a:t>凡尔赛</a:t>
            </a:r>
            <a:r>
              <a:rPr lang="en-US" altLang="zh-CN">
                <a:solidFill>
                  <a:srgbClr val="FFFF00"/>
                </a:solidFill>
              </a:rPr>
              <a:t>——</a:t>
            </a:r>
            <a:r>
              <a:rPr lang="zh-CN" altLang="en-US">
                <a:solidFill>
                  <a:srgbClr val="FFFF00"/>
                </a:solidFill>
              </a:rPr>
              <a:t>华盛顿体系</a:t>
            </a:r>
            <a:endParaRPr lang="zh-CN" altLang="en-US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7106" name="TextBox 1"/>
          <p:cNvSpPr/>
          <p:nvPr>
            <p:custDataLst>
              <p:tags r:id="rId3"/>
            </p:custDataLst>
          </p:nvPr>
        </p:nvSpPr>
        <p:spPr>
          <a:xfrm>
            <a:off x="1331913" y="339725"/>
            <a:ext cx="6048375" cy="585788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如何评价凡尔赛</a:t>
            </a:r>
            <a:r>
              <a:rPr lang="en-US" altLang="zh-CN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华盛顿体系</a:t>
            </a:r>
            <a:endParaRPr lang="zh-CN" altLang="en-US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107" name="文本框 5"/>
          <p:cNvSpPr/>
          <p:nvPr>
            <p:custDataLst>
              <p:tags r:id="rId4"/>
            </p:custDataLst>
          </p:nvPr>
        </p:nvSpPr>
        <p:spPr>
          <a:xfrm>
            <a:off x="180975" y="1131888"/>
            <a:ext cx="4392613" cy="3478212"/>
          </a:xfrm>
          <a:prstGeom prst="rect">
            <a:avLst/>
          </a:prstGeom>
          <a:solidFill>
            <a:schemeClr val="bg1">
              <a:alpha val="67842"/>
            </a:schemeClr>
          </a:solidFill>
          <a:ln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2000">
                <a:latin typeface="Arial" pitchFamily="34" charset="0"/>
                <a:ea typeface="宋体" pitchFamily="2" charset="-122"/>
                <a:sym typeface="黑体" pitchFamily="49" charset="-122"/>
              </a:rPr>
              <a:t>材料：凡尔赛和约不过是强盗和掠夺者的条约……这不是和约，而是拿着钢刀的强盗逼迫手无寸铁的受难者接受的条约。</a:t>
            </a:r>
            <a:r>
              <a:rPr lang="en-US" altLang="zh-CN" sz="2000">
                <a:latin typeface="Arial" pitchFamily="34" charset="0"/>
                <a:ea typeface="宋体" pitchFamily="2" charset="-122"/>
                <a:sym typeface="黑体" pitchFamily="49" charset="-122"/>
              </a:rPr>
              <a:t>                                                           </a:t>
            </a:r>
            <a:r>
              <a:rPr lang="zh-CN" altLang="en-US" sz="2000">
                <a:latin typeface="Arial" pitchFamily="34" charset="0"/>
                <a:ea typeface="宋体" pitchFamily="2" charset="-122"/>
                <a:sym typeface="黑体" pitchFamily="49" charset="-122"/>
              </a:rPr>
              <a:t>                </a:t>
            </a:r>
            <a:r>
              <a:rPr lang="en-US" altLang="zh-CN" sz="2000">
                <a:latin typeface="楷体" pitchFamily="49" charset="-122"/>
                <a:ea typeface="楷体" panose="02010609060101010101" pitchFamily="49" charset="-122"/>
                <a:sym typeface="黑体" pitchFamily="49" charset="-122"/>
              </a:rPr>
              <a:t>——</a:t>
            </a:r>
            <a:r>
              <a:rPr lang="zh-CN" altLang="en-US" sz="2000">
                <a:latin typeface="楷体" pitchFamily="49" charset="-122"/>
                <a:ea typeface="楷体" panose="02010609060101010101" pitchFamily="49" charset="-122"/>
                <a:sym typeface="黑体" pitchFamily="49" charset="-122"/>
              </a:rPr>
              <a:t>列宁</a:t>
            </a:r>
            <a:endParaRPr lang="zh-CN" altLang="en-US" sz="2000">
              <a:latin typeface="楷体" pitchFamily="49" charset="-122"/>
              <a:ea typeface="楷体" panose="02010609060101010101" pitchFamily="49" charset="-122"/>
              <a:sym typeface="黑体" pitchFamily="49" charset="-122"/>
            </a:endParaRPr>
          </a:p>
          <a:p>
            <a:pPr marL="0" marR="0" lvl="0" indent="0">
              <a:buClr>
                <a:srgbClr val="FFFFFF"/>
              </a:buClr>
            </a:pPr>
            <a:r>
              <a:rPr lang="zh-CN" altLang="en-US" sz="2000">
                <a:latin typeface="Arial" pitchFamily="34" charset="0"/>
                <a:ea typeface="宋体" pitchFamily="2" charset="-122"/>
                <a:sym typeface="黑体" pitchFamily="49" charset="-122"/>
              </a:rPr>
              <a:t>材料：下一次世界大战的种子已经种下了。</a:t>
            </a:r>
            <a:endParaRPr lang="zh-CN" altLang="en-US" sz="2000">
              <a:latin typeface="Arial" pitchFamily="34" charset="0"/>
              <a:ea typeface="宋体" pitchFamily="2" charset="-122"/>
            </a:endParaRPr>
          </a:p>
          <a:p>
            <a:pPr marL="0" marR="0" lvl="0" indent="0" algn="r">
              <a:buClr>
                <a:srgbClr val="FFFFFF"/>
              </a:buClr>
            </a:pPr>
            <a:r>
              <a:rPr lang="en-US" altLang="zh-CN" sz="2000">
                <a:latin typeface="楷体" pitchFamily="49" charset="-122"/>
                <a:ea typeface="楷体" panose="02010609060101010101" pitchFamily="49" charset="-122"/>
                <a:sym typeface="黑体" pitchFamily="49" charset="-122"/>
              </a:rPr>
              <a:t>——经济学家 凯恩斯</a:t>
            </a:r>
            <a:endParaRPr lang="zh-CN" altLang="en-US" sz="2000">
              <a:latin typeface="Arial" pitchFamily="34" charset="0"/>
              <a:ea typeface="宋体" pitchFamily="2" charset="-122"/>
              <a:sym typeface="黑体" pitchFamily="49" charset="-122"/>
            </a:endParaRPr>
          </a:p>
          <a:p>
            <a:pPr marL="0" marR="0" lvl="0" indent="0">
              <a:buClr>
                <a:srgbClr val="FFFFFF"/>
              </a:buClr>
            </a:pPr>
            <a:r>
              <a:rPr lang="zh-CN" altLang="en-US" sz="2000">
                <a:latin typeface="Arial" pitchFamily="34" charset="0"/>
                <a:ea typeface="宋体" pitchFamily="2" charset="-122"/>
                <a:sym typeface="黑体" pitchFamily="49" charset="-122"/>
              </a:rPr>
              <a:t>材料：这不是和平，这是20年的休战。 </a:t>
            </a:r>
            <a:endParaRPr lang="zh-CN" altLang="en-US" sz="2000">
              <a:latin typeface="Arial" pitchFamily="34" charset="0"/>
              <a:ea typeface="宋体" pitchFamily="2" charset="-122"/>
              <a:sym typeface="黑体" pitchFamily="49" charset="-122"/>
            </a:endParaRPr>
          </a:p>
          <a:p>
            <a:pPr marL="0" marR="0" lvl="0" indent="0" algn="r"/>
            <a:r>
              <a:rPr lang="en-US" altLang="zh-CN" sz="2000">
                <a:latin typeface="楷体" pitchFamily="49" charset="-122"/>
                <a:ea typeface="楷体" panose="02010609060101010101" pitchFamily="49" charset="-122"/>
                <a:sym typeface="黑体" pitchFamily="49" charset="-122"/>
              </a:rPr>
              <a:t>——法国统帅 福煦</a:t>
            </a:r>
            <a:endParaRPr lang="en-US" altLang="zh-CN" sz="2000">
              <a:latin typeface="楷体" pitchFamily="49" charset="-122"/>
              <a:ea typeface="楷体" panose="02010609060101010101" pitchFamily="49" charset="-122"/>
              <a:sym typeface="黑体" pitchFamily="49" charset="-122"/>
            </a:endParaRPr>
          </a:p>
        </p:txBody>
      </p:sp>
      <p:sp>
        <p:nvSpPr>
          <p:cNvPr id="47108" name="文本框 7"/>
          <p:cNvSpPr txBox="1"/>
          <p:nvPr>
            <p:custDataLst>
              <p:tags r:id="rId5"/>
            </p:custDataLst>
          </p:nvPr>
        </p:nvSpPr>
        <p:spPr>
          <a:xfrm>
            <a:off x="4644799" y="1276454"/>
            <a:ext cx="4134465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1400">
                <a:latin typeface="方正粗雅宋_GBK"/>
                <a:ea typeface="方正粗雅宋_GBK" panose="02000000000000000000" charset="-122"/>
                <a:sym typeface="黑体" pitchFamily="49" charset="-122"/>
              </a:rPr>
              <a:t>野蛮分赃埋下了新的仇恨：战胜国与战败国的矛盾</a:t>
            </a:r>
            <a:endParaRPr lang="zh-CN" altLang="en-US" sz="1400">
              <a:latin typeface="方正粗雅宋_GBK"/>
              <a:ea typeface="方正粗雅宋_GBK" panose="02000000000000000000" charset="-122"/>
              <a:sym typeface="黑体" pitchFamily="49" charset="-122"/>
            </a:endParaRPr>
          </a:p>
        </p:txBody>
      </p:sp>
      <p:sp>
        <p:nvSpPr>
          <p:cNvPr id="47109" name="文本框 8"/>
          <p:cNvSpPr txBox="1"/>
          <p:nvPr>
            <p:custDataLst>
              <p:tags r:id="rId6"/>
            </p:custDataLst>
          </p:nvPr>
        </p:nvSpPr>
        <p:spPr>
          <a:xfrm>
            <a:off x="4716804" y="2140514"/>
            <a:ext cx="4248295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tlCol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1400">
                <a:latin typeface="方正粗雅宋_GBK"/>
                <a:ea typeface="方正粗雅宋_GBK" panose="02000000000000000000" charset="-122"/>
              </a:rPr>
              <a:t>贪婪瓜分酝酿了新的危机：战胜国与殖民地的矛盾</a:t>
            </a:r>
            <a:endParaRPr lang="zh-CN" altLang="en-US" sz="1400">
              <a:latin typeface="方正粗雅宋_GBK"/>
              <a:ea typeface="方正粗雅宋_GBK" panose="02000000000000000000" charset="-122"/>
            </a:endParaRPr>
          </a:p>
        </p:txBody>
      </p:sp>
      <p:sp>
        <p:nvSpPr>
          <p:cNvPr id="47110" name="文本框 4"/>
          <p:cNvSpPr txBox="1"/>
          <p:nvPr>
            <p:custDataLst>
              <p:tags r:id="rId7"/>
            </p:custDataLst>
          </p:nvPr>
        </p:nvSpPr>
        <p:spPr>
          <a:xfrm>
            <a:off x="4716804" y="3004574"/>
            <a:ext cx="4248295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tlCol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1400">
                <a:latin typeface="方正粗雅宋_GBK"/>
                <a:ea typeface="方正粗雅宋_GBK" panose="02000000000000000000" charset="-122"/>
              </a:rPr>
              <a:t>暂时妥协隐藏着新的杀机：战胜国与战胜国的矛盾</a:t>
            </a:r>
            <a:endParaRPr lang="zh-CN" altLang="en-US" sz="1400">
              <a:latin typeface="方正粗雅宋_GBK"/>
              <a:ea typeface="方正粗雅宋_GBK" panose="02000000000000000000" charset="-122"/>
            </a:endParaRPr>
          </a:p>
        </p:txBody>
      </p:sp>
      <p:sp>
        <p:nvSpPr>
          <p:cNvPr id="47111" name="箭头: V 形 3"/>
          <p:cNvSpPr/>
          <p:nvPr>
            <p:custDataLst>
              <p:tags r:id="rId8"/>
            </p:custDataLst>
          </p:nvPr>
        </p:nvSpPr>
        <p:spPr>
          <a:xfrm>
            <a:off x="4429125" y="4084638"/>
            <a:ext cx="1027112" cy="414338"/>
          </a:xfrm>
          <a:prstGeom prst="chevron">
            <a:avLst>
              <a:gd name="adj" fmla="val 30562"/>
            </a:avLst>
          </a:prstGeom>
          <a:solidFill>
            <a:srgbClr val="F79647"/>
          </a:solidFill>
          <a:ln w="12700"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 algn="ctr"/>
            <a:r>
              <a:rPr lang="zh-CN" altLang="en-US" sz="2000">
                <a:solidFill>
                  <a:srgbClr val="404040"/>
                </a:solidFill>
              </a:rPr>
              <a:t>缺陷</a:t>
            </a:r>
            <a:endParaRPr lang="zh-CN" altLang="en-US" sz="2000">
              <a:solidFill>
                <a:srgbClr val="404040"/>
              </a:solidFill>
            </a:endParaRPr>
          </a:p>
        </p:txBody>
      </p:sp>
      <p:grpSp>
        <p:nvGrpSpPr>
          <p:cNvPr id="47112" name="组合 9"/>
          <p:cNvGrpSpPr/>
          <p:nvPr>
            <p:custDataLst>
              <p:tags r:id="rId9"/>
            </p:custDataLst>
          </p:nvPr>
        </p:nvGrpSpPr>
        <p:grpSpPr>
          <a:xfrm>
            <a:off x="5364162" y="3652838"/>
            <a:ext cx="3494088" cy="1063625"/>
            <a:chOff x="3748" y="2951"/>
            <a:chExt cx="8933" cy="2097"/>
          </a:xfrm>
        </p:grpSpPr>
        <p:sp>
          <p:nvSpPr>
            <p:cNvPr id="47113" name="圆角矩形 10"/>
            <p:cNvSpPr/>
            <p:nvPr>
              <p:custDataLst>
                <p:tags r:id="rId10"/>
              </p:custDataLst>
            </p:nvPr>
          </p:nvSpPr>
          <p:spPr>
            <a:xfrm>
              <a:off x="3830" y="2951"/>
              <a:ext cx="8851" cy="2097"/>
            </a:xfrm>
            <a:prstGeom prst="roundRect">
              <a:avLst>
                <a:gd name="adj" fmla="val 6228"/>
              </a:avLst>
            </a:prstGeom>
            <a:noFill/>
            <a:ln w="12700" cap="flat" cmpd="sng" algn="ctr">
              <a:solidFill>
                <a:srgbClr val="007F6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marR="0" lvl="0" indent="0" algn="ctr"/>
              <a:endParaRPr lang="zh-CN" altLang="en-US">
                <a:solidFill>
                  <a:srgbClr val="FFFFFF"/>
                </a:solidFill>
                <a:latin typeface="Arial" pitchFamily="34" charset="0"/>
              </a:endParaRPr>
            </a:p>
          </p:txBody>
        </p:sp>
        <p:sp>
          <p:nvSpPr>
            <p:cNvPr id="47114" name="矩形 11"/>
            <p:cNvSpPr/>
            <p:nvPr>
              <p:custDataLst>
                <p:tags r:id="rId11"/>
              </p:custDataLst>
            </p:nvPr>
          </p:nvSpPr>
          <p:spPr>
            <a:xfrm>
              <a:off x="3748" y="3010"/>
              <a:ext cx="8766" cy="1422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3200" b="1" i="0" u="none" baseline="0">
                  <a:solidFill>
                    <a:schemeClr val="tx1"/>
                  </a:solidFill>
                  <a:latin typeface="黑体" pitchFamily="49" charset="-122"/>
                  <a:ea typeface="黑体" pitchFamily="49" charset="-122"/>
                </a:defRPr>
              </a:lvl5pPr>
            </a:lstStyle>
            <a:p>
              <a:pPr marL="0" marR="0" lvl="0" indent="0" algn="just">
                <a:lnSpc>
                  <a:spcPct val="130000"/>
                </a:lnSpc>
                <a:tabLst>
                  <a:tab pos="2430462"/>
                </a:tabLst>
              </a:pPr>
              <a:r>
                <a:rPr lang="zh-CN" altLang="zh-CN" sz="1400">
                  <a:solidFill>
                    <a:srgbClr val="404040"/>
                  </a:solidFill>
                  <a:latin typeface="思源黑体 CN Normal"/>
                  <a:ea typeface="思源黑体 CN Normal"/>
                  <a:sym typeface="黑体" pitchFamily="49" charset="-122"/>
                </a:rPr>
                <a:t>凡尔赛</a:t>
              </a:r>
              <a:r>
                <a:rPr lang="en-US" altLang="zh-CN" sz="1400">
                  <a:solidFill>
                    <a:srgbClr val="404040"/>
                  </a:solidFill>
                  <a:latin typeface="思源黑体 CN Normal"/>
                  <a:ea typeface="思源黑体 CN Normal"/>
                  <a:sym typeface="黑体" pitchFamily="49" charset="-122"/>
                </a:rPr>
                <a:t>—</a:t>
              </a:r>
              <a:r>
                <a:rPr lang="zh-CN" altLang="en-US" sz="1400">
                  <a:solidFill>
                    <a:srgbClr val="404040"/>
                  </a:solidFill>
                  <a:latin typeface="思源黑体 CN Normal"/>
                  <a:ea typeface="思源黑体 CN Normal"/>
                  <a:sym typeface="黑体" pitchFamily="49" charset="-122"/>
                </a:rPr>
                <a:t>华盛顿</a:t>
              </a:r>
              <a:r>
                <a:rPr lang="zh-CN" altLang="zh-CN" sz="1400">
                  <a:solidFill>
                    <a:srgbClr val="404040"/>
                  </a:solidFill>
                  <a:latin typeface="思源黑体 CN Normal"/>
                  <a:ea typeface="思源黑体 CN Normal"/>
                  <a:sym typeface="黑体" pitchFamily="49" charset="-122"/>
                </a:rPr>
                <a:t>体系不仅没有使旧有的矛盾从根本上消除，还滋生了许多新的矛盾，这些矛盾埋下了体系崩溃和更大冲突的种子。</a:t>
              </a:r>
              <a:endParaRPr lang="zh-CN" altLang="zh-CN" sz="1400">
                <a:ea typeface="Times New Roman" pitchFamily="18" charset="0"/>
              </a:endParaRPr>
            </a:p>
          </p:txBody>
        </p:sp>
      </p:grpSp>
      <p:pic>
        <p:nvPicPr>
          <p:cNvPr id="47115" name="图片 12"/>
          <p:cNvPicPr/>
          <p:nvPr>
            <p:custDataLst>
              <p:tags r:id="rId13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463550" y="1560512"/>
            <a:ext cx="4273550" cy="24384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1"/>
      <p:bldP spid="47109" grpId="2"/>
      <p:bldP spid="47110" grpId="3"/>
      <p:bldP spid="47111" grpId="4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48130" name="Picture 2" descr="http://p1.pstatp.com/large/1a09400007213f7b8e7c5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96875" y="196850"/>
            <a:ext cx="3167062" cy="2065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1" name="TextBox 2"/>
          <p:cNvSpPr/>
          <p:nvPr>
            <p:custDataLst>
              <p:tags r:id="rId5"/>
            </p:custDataLst>
          </p:nvPr>
        </p:nvSpPr>
        <p:spPr>
          <a:xfrm>
            <a:off x="684212" y="2212975"/>
            <a:ext cx="2736850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000"/>
              <a:t>1919</a:t>
            </a:r>
            <a:r>
              <a:rPr lang="zh-CN" altLang="en-US" sz="2000"/>
              <a:t>年巴黎和会</a:t>
            </a:r>
            <a:endParaRPr lang="zh-CN" altLang="en-US" sz="2000"/>
          </a:p>
        </p:txBody>
      </p:sp>
      <p:pic>
        <p:nvPicPr>
          <p:cNvPr id="48132" name="Picture 4" descr="https://pic2.zhimg.com/v2-82839a103f8000741410cceb11c5ada9_r.jpg?source=1940ef5c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96875" y="2573338"/>
            <a:ext cx="3227388" cy="2097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TextBox 4"/>
          <p:cNvSpPr/>
          <p:nvPr>
            <p:custDataLst>
              <p:tags r:id="rId8"/>
            </p:custDataLst>
          </p:nvPr>
        </p:nvSpPr>
        <p:spPr>
          <a:xfrm>
            <a:off x="539750" y="4589462"/>
            <a:ext cx="2736850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000"/>
              <a:t>1939</a:t>
            </a:r>
            <a:r>
              <a:rPr lang="zh-CN" altLang="en-US" sz="2000"/>
              <a:t>年二战全面爆发</a:t>
            </a:r>
            <a:endParaRPr lang="zh-CN" altLang="en-US" sz="2000"/>
          </a:p>
        </p:txBody>
      </p:sp>
      <p:sp>
        <p:nvSpPr>
          <p:cNvPr id="48134" name="TextBox 5"/>
          <p:cNvSpPr/>
          <p:nvPr>
            <p:custDataLst>
              <p:tags r:id="rId9"/>
            </p:custDataLst>
          </p:nvPr>
        </p:nvSpPr>
        <p:spPr>
          <a:xfrm>
            <a:off x="3852863" y="555625"/>
            <a:ext cx="1292225" cy="39608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/>
            <a:r>
              <a:rPr lang="zh-CN" altLang="en-US" sz="3600"/>
              <a:t>这不是和平，这是二十年的休战</a:t>
            </a:r>
            <a:endParaRPr lang="zh-CN" altLang="en-US" sz="3600"/>
          </a:p>
        </p:txBody>
      </p:sp>
      <p:pic>
        <p:nvPicPr>
          <p:cNvPr id="48135" name="Picture 6" descr="http://nj-yhml.cn/hsdhyhc.jpg"/>
          <p:cNvPicPr/>
          <p:nvPr>
            <p:custDataLst>
              <p:tags r:id="rId11"/>
            </p:custDataLst>
          </p:nvPr>
        </p:nvPicPr>
        <p:blipFill>
          <a:blip r:embed="rId10"/>
          <a:srcRect b="20888"/>
          <a:stretch>
            <a:fillRect/>
          </a:stretch>
        </p:blipFill>
        <p:spPr>
          <a:xfrm>
            <a:off x="5292725" y="196850"/>
            <a:ext cx="3240088" cy="2087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6" name="TextBox 7"/>
          <p:cNvSpPr/>
          <p:nvPr>
            <p:custDataLst>
              <p:tags r:id="rId12"/>
            </p:custDataLst>
          </p:nvPr>
        </p:nvSpPr>
        <p:spPr>
          <a:xfrm>
            <a:off x="5581650" y="2212975"/>
            <a:ext cx="2735262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000"/>
              <a:t>1921</a:t>
            </a:r>
            <a:r>
              <a:rPr lang="zh-CN" altLang="en-US" sz="2000"/>
              <a:t>年华盛顿会议</a:t>
            </a:r>
            <a:endParaRPr lang="zh-CN" altLang="en-US" sz="2000"/>
          </a:p>
        </p:txBody>
      </p:sp>
      <p:pic>
        <p:nvPicPr>
          <p:cNvPr id="48137" name="Picture 8" descr="http://image.hnol.net/c/2008-08/26/09/200808260951078974-807466.jpg"/>
          <p:cNvPicPr/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292725" y="2573338"/>
            <a:ext cx="3082925" cy="2038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8" name="TextBox 9"/>
          <p:cNvSpPr/>
          <p:nvPr>
            <p:custDataLst>
              <p:tags r:id="rId15"/>
            </p:custDataLst>
          </p:nvPr>
        </p:nvSpPr>
        <p:spPr>
          <a:xfrm>
            <a:off x="5508625" y="4589462"/>
            <a:ext cx="3097212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en-US" altLang="zh-CN" sz="2000"/>
              <a:t>1941</a:t>
            </a:r>
            <a:r>
              <a:rPr lang="zh-CN" altLang="en-US" sz="2000"/>
              <a:t>年太平洋战争爆发</a:t>
            </a:r>
            <a:endParaRPr lang="zh-CN" altLang="en-US" sz="2000"/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49154" name="图片 4" descr="图片1.png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28675" y="196850"/>
            <a:ext cx="7127875" cy="4546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5" name="TextBox 3"/>
          <p:cNvSpPr/>
          <p:nvPr>
            <p:custDataLst>
              <p:tags r:id="rId5"/>
            </p:custDataLst>
          </p:nvPr>
        </p:nvSpPr>
        <p:spPr>
          <a:xfrm rot="21060000">
            <a:off x="1692275" y="2212975"/>
            <a:ext cx="5616575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0"/>
            <a:r>
              <a:rPr lang="zh-CN" altLang="en-US">
                <a:latin typeface="微软雅黑" pitchFamily="34" charset="-122"/>
                <a:ea typeface="微软雅黑" pitchFamily="34" charset="-122"/>
              </a:rPr>
              <a:t>通过对这段历史的学习，对于</a:t>
            </a:r>
            <a:r>
              <a:rPr lang="zh-CN" altLang="en-US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和平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你有什么想说的，对于</a:t>
            </a:r>
            <a:r>
              <a:rPr lang="zh-CN" altLang="en-US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的遭遇你有什么想说的呢？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0178" name="Rectangle 4"/>
          <p:cNvSpPr>
            <a:spLocks noGrp="1" noChangeArrowheads="1"/>
          </p:cNvSpPr>
          <p:nvPr>
            <p:custDataLst>
              <p:tags r:id="rId3"/>
            </p:custDataLst>
          </p:nvPr>
        </p:nvSpPr>
        <p:spPr bwMode="auto">
          <a:xfrm>
            <a:off x="917575" y="444500"/>
            <a:ext cx="412750" cy="4560888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0" hangingPunct="0">
              <a:buFont typeface=""/>
            </a:pPr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一战结束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ctr" eaLnBrk="0" hangingPunct="0">
              <a:buFont typeface=""/>
            </a:pPr>
            <a:r>
              <a:rPr lang="zh-CN" altLang="en-US" sz="1700">
                <a:latin typeface="微软雅黑" pitchFamily="34" charset="-122"/>
                <a:ea typeface="微软雅黑" pitchFamily="34" charset="-122"/>
                <a:sym typeface="黑体" pitchFamily="49" charset="-122"/>
              </a:rPr>
              <a:t>帝国主义</a:t>
            </a: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ctr" eaLnBrk="0" hangingPunct="0">
              <a:buFont typeface=""/>
            </a:pPr>
            <a:r>
              <a:rPr lang="zh-CN" altLang="en-US" sz="1700">
                <a:latin typeface="微软雅黑" pitchFamily="34" charset="-122"/>
                <a:ea typeface="微软雅黑" pitchFamily="34" charset="-122"/>
                <a:sym typeface="黑体" pitchFamily="49" charset="-122"/>
              </a:rPr>
              <a:t>国家重新</a:t>
            </a: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ctr" eaLnBrk="0" hangingPunct="0">
              <a:buFont typeface=""/>
            </a:pPr>
            <a:r>
              <a:rPr lang="zh-CN" altLang="en-US" sz="1700">
                <a:latin typeface="微软雅黑" pitchFamily="34" charset="-122"/>
                <a:ea typeface="微软雅黑" pitchFamily="34" charset="-122"/>
                <a:sym typeface="黑体" pitchFamily="49" charset="-122"/>
              </a:rPr>
              <a:t>分割世界</a:t>
            </a: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79" name="Rectangle 5"/>
          <p:cNvSpPr>
            <a:spLocks noGrp="1" noChangeArrowheads="1"/>
          </p:cNvSpPr>
          <p:nvPr>
            <p:custDataLst>
              <p:tags r:id="rId4"/>
            </p:custDataLst>
          </p:nvPr>
        </p:nvSpPr>
        <p:spPr bwMode="auto">
          <a:xfrm>
            <a:off x="1803400" y="1625600"/>
            <a:ext cx="1030288" cy="400050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巴黎和会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0" name="Rectangle 7"/>
          <p:cNvSpPr>
            <a:spLocks noGrp="1" noChangeArrowheads="1"/>
          </p:cNvSpPr>
          <p:nvPr>
            <p:custDataLst>
              <p:tags r:id="rId5"/>
            </p:custDataLst>
          </p:nvPr>
        </p:nvSpPr>
        <p:spPr bwMode="auto">
          <a:xfrm>
            <a:off x="1638300" y="2719388"/>
            <a:ext cx="1028700" cy="400050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国际联盟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1" name="Rectangle 9"/>
          <p:cNvSpPr>
            <a:spLocks noGrp="1" noChangeArrowheads="1"/>
          </p:cNvSpPr>
          <p:nvPr>
            <p:custDataLst>
              <p:tags r:id="rId6"/>
            </p:custDataLst>
          </p:nvPr>
        </p:nvSpPr>
        <p:spPr bwMode="auto">
          <a:xfrm>
            <a:off x="1689100" y="3652838"/>
            <a:ext cx="1258888" cy="512762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华盛顿会议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2" name="Rectangle 12"/>
          <p:cNvSpPr>
            <a:spLocks noGrp="1" noChangeArrowheads="1"/>
          </p:cNvSpPr>
          <p:nvPr>
            <p:custDataLst>
              <p:tags r:id="rId7"/>
            </p:custDataLst>
          </p:nvPr>
        </p:nvSpPr>
        <p:spPr bwMode="auto">
          <a:xfrm>
            <a:off x="3271838" y="1079500"/>
            <a:ext cx="1204912" cy="603250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凡尔赛和约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3" name="Rectangle 13"/>
          <p:cNvSpPr>
            <a:spLocks noGrp="1" noChangeArrowheads="1"/>
          </p:cNvSpPr>
          <p:nvPr>
            <p:custDataLst>
              <p:tags r:id="rId8"/>
            </p:custDataLst>
          </p:nvPr>
        </p:nvSpPr>
        <p:spPr bwMode="auto">
          <a:xfrm>
            <a:off x="3359150" y="1903412"/>
            <a:ext cx="1028700" cy="522288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其它条约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4" name="Rectangle 16"/>
          <p:cNvSpPr>
            <a:spLocks noGrp="1" noChangeArrowheads="1"/>
          </p:cNvSpPr>
          <p:nvPr>
            <p:custDataLst>
              <p:tags r:id="rId9"/>
            </p:custDataLst>
          </p:nvPr>
        </p:nvSpPr>
        <p:spPr bwMode="auto">
          <a:xfrm>
            <a:off x="5103812" y="1282700"/>
            <a:ext cx="669925" cy="941388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凡尔赛体系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5" name="Rectangle 18"/>
          <p:cNvSpPr>
            <a:spLocks noGrp="1" noChangeArrowheads="1"/>
          </p:cNvSpPr>
          <p:nvPr>
            <p:custDataLst>
              <p:tags r:id="rId10"/>
            </p:custDataLst>
          </p:nvPr>
        </p:nvSpPr>
        <p:spPr bwMode="auto">
          <a:xfrm>
            <a:off x="6278562" y="958850"/>
            <a:ext cx="977900" cy="1638300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欧洲、西亚和非洲地区新秩序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6" name="Rectangle 26"/>
          <p:cNvSpPr>
            <a:spLocks noGrp="1" noChangeArrowheads="1"/>
          </p:cNvSpPr>
          <p:nvPr>
            <p:custDataLst>
              <p:tags r:id="rId11"/>
            </p:custDataLst>
          </p:nvPr>
        </p:nvSpPr>
        <p:spPr bwMode="auto">
          <a:xfrm>
            <a:off x="3406775" y="3703638"/>
            <a:ext cx="1079500" cy="460375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九国公约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7" name="Rectangle 29"/>
          <p:cNvSpPr>
            <a:spLocks noGrp="1" noChangeArrowheads="1"/>
          </p:cNvSpPr>
          <p:nvPr>
            <p:custDataLst>
              <p:tags r:id="rId12"/>
            </p:custDataLst>
          </p:nvPr>
        </p:nvSpPr>
        <p:spPr bwMode="auto">
          <a:xfrm>
            <a:off x="5103812" y="3479800"/>
            <a:ext cx="669925" cy="968375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华盛顿体系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8" name="Rectangle 31"/>
          <p:cNvSpPr>
            <a:spLocks noGrp="1" noChangeArrowheads="1"/>
          </p:cNvSpPr>
          <p:nvPr>
            <p:custDataLst>
              <p:tags r:id="rId13"/>
            </p:custDataLst>
          </p:nvPr>
        </p:nvSpPr>
        <p:spPr bwMode="auto">
          <a:xfrm>
            <a:off x="6278562" y="3282950"/>
            <a:ext cx="982662" cy="1430338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东亚、太平洋地区新秩序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89" name="Rectangle 21"/>
          <p:cNvSpPr>
            <a:spLocks noGrp="1" noChangeArrowheads="1"/>
          </p:cNvSpPr>
          <p:nvPr>
            <p:custDataLst>
              <p:tags r:id="rId14"/>
            </p:custDataLst>
          </p:nvPr>
        </p:nvSpPr>
        <p:spPr bwMode="auto">
          <a:xfrm>
            <a:off x="7977188" y="288925"/>
            <a:ext cx="360362" cy="4718050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68589" tIns="34295" rIns="68589" bIns="34295" anchor="ctr" anchorCtr="0">
            <a:flatTx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652462"/>
            <a:r>
              <a:rPr lang="zh-CN" altLang="en-US" sz="17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凡尔赛华盛顿体系构成国际关系新格局</a:t>
            </a:r>
            <a:endParaRPr lang="zh-CN" altLang="en-US" sz="17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0" name="下箭头 28676"/>
          <p:cNvSpPr/>
          <p:nvPr>
            <p:custDataLst>
              <p:tags r:id="rId15"/>
            </p:custDataLst>
          </p:nvPr>
        </p:nvSpPr>
        <p:spPr>
          <a:xfrm rot="14520000">
            <a:off x="1440656" y="1756569"/>
            <a:ext cx="263525" cy="423862"/>
          </a:xfrm>
          <a:prstGeom prst="downArrow">
            <a:avLst>
              <a:gd name="adj1" fmla="val 50000"/>
              <a:gd name="adj2" fmla="val 58946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1" name="下箭头 1"/>
          <p:cNvSpPr/>
          <p:nvPr>
            <p:custDataLst>
              <p:tags r:id="rId16"/>
            </p:custDataLst>
          </p:nvPr>
        </p:nvSpPr>
        <p:spPr>
          <a:xfrm rot="14520000">
            <a:off x="2908300" y="1411288"/>
            <a:ext cx="263525" cy="400050"/>
          </a:xfrm>
          <a:prstGeom prst="downArrow">
            <a:avLst>
              <a:gd name="adj1" fmla="val 50000"/>
              <a:gd name="adj2" fmla="val 58776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2" name="下箭头 2"/>
          <p:cNvSpPr/>
          <p:nvPr>
            <p:custDataLst>
              <p:tags r:id="rId17"/>
            </p:custDataLst>
          </p:nvPr>
        </p:nvSpPr>
        <p:spPr>
          <a:xfrm rot="14520000">
            <a:off x="4618038" y="1885950"/>
            <a:ext cx="263525" cy="558800"/>
          </a:xfrm>
          <a:prstGeom prst="downArrow">
            <a:avLst>
              <a:gd name="adj1" fmla="val 50000"/>
              <a:gd name="adj2" fmla="val 58824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3" name="下箭头 28677"/>
          <p:cNvSpPr/>
          <p:nvPr>
            <p:custDataLst>
              <p:tags r:id="rId18"/>
            </p:custDataLst>
          </p:nvPr>
        </p:nvSpPr>
        <p:spPr>
          <a:xfrm rot="18780000">
            <a:off x="1412875" y="3567112"/>
            <a:ext cx="258762" cy="500062"/>
          </a:xfrm>
          <a:prstGeom prst="downArrow">
            <a:avLst>
              <a:gd name="adj1" fmla="val 50000"/>
              <a:gd name="adj2" fmla="val 53538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4" name="下箭头 3"/>
          <p:cNvSpPr/>
          <p:nvPr>
            <p:custDataLst>
              <p:tags r:id="rId19"/>
            </p:custDataLst>
          </p:nvPr>
        </p:nvSpPr>
        <p:spPr>
          <a:xfrm rot="18780000">
            <a:off x="2938462" y="1998662"/>
            <a:ext cx="260350" cy="387350"/>
          </a:xfrm>
          <a:prstGeom prst="downArrow">
            <a:avLst>
              <a:gd name="adj1" fmla="val 50000"/>
              <a:gd name="adj2" fmla="val 53272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5" name="下箭头 4"/>
          <p:cNvSpPr/>
          <p:nvPr>
            <p:custDataLst>
              <p:tags r:id="rId20"/>
            </p:custDataLst>
          </p:nvPr>
        </p:nvSpPr>
        <p:spPr>
          <a:xfrm rot="18780000">
            <a:off x="4619625" y="1401762"/>
            <a:ext cx="260350" cy="498475"/>
          </a:xfrm>
          <a:prstGeom prst="downArrow">
            <a:avLst>
              <a:gd name="adj1" fmla="val 50000"/>
              <a:gd name="adj2" fmla="val 53175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6" name="下箭头 6"/>
          <p:cNvSpPr/>
          <p:nvPr>
            <p:custDataLst>
              <p:tags r:id="rId21"/>
            </p:custDataLst>
          </p:nvPr>
        </p:nvSpPr>
        <p:spPr>
          <a:xfrm rot="18780000">
            <a:off x="7392194" y="1661319"/>
            <a:ext cx="258762" cy="498475"/>
          </a:xfrm>
          <a:prstGeom prst="downArrow">
            <a:avLst>
              <a:gd name="adj1" fmla="val 50000"/>
              <a:gd name="adj2" fmla="val 53502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7" name="下箭头 7"/>
          <p:cNvSpPr/>
          <p:nvPr>
            <p:custDataLst>
              <p:tags r:id="rId22"/>
            </p:custDataLst>
          </p:nvPr>
        </p:nvSpPr>
        <p:spPr>
          <a:xfrm rot="14520000">
            <a:off x="7543006" y="3266281"/>
            <a:ext cx="263525" cy="557212"/>
          </a:xfrm>
          <a:prstGeom prst="downArrow">
            <a:avLst>
              <a:gd name="adj1" fmla="val 50000"/>
              <a:gd name="adj2" fmla="val 58784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8" name="下箭头 28675"/>
          <p:cNvSpPr/>
          <p:nvPr>
            <p:custDataLst>
              <p:tags r:id="rId23"/>
            </p:custDataLst>
          </p:nvPr>
        </p:nvSpPr>
        <p:spPr>
          <a:xfrm rot="16200000">
            <a:off x="5221288" y="471488"/>
            <a:ext cx="274638" cy="5021262"/>
          </a:xfrm>
          <a:prstGeom prst="downArrow">
            <a:avLst>
              <a:gd name="adj1" fmla="val 50000"/>
              <a:gd name="adj2" fmla="val 39190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199" name="下箭头 8"/>
          <p:cNvSpPr/>
          <p:nvPr>
            <p:custDataLst>
              <p:tags r:id="rId24"/>
            </p:custDataLst>
          </p:nvPr>
        </p:nvSpPr>
        <p:spPr>
          <a:xfrm rot="16200000">
            <a:off x="5947569" y="1694656"/>
            <a:ext cx="273050" cy="388938"/>
          </a:xfrm>
          <a:prstGeom prst="downArrow">
            <a:avLst>
              <a:gd name="adj1" fmla="val 50000"/>
              <a:gd name="adj2" fmla="val 39495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200" name="下箭头 9"/>
          <p:cNvSpPr/>
          <p:nvPr>
            <p:custDataLst>
              <p:tags r:id="rId25"/>
            </p:custDataLst>
          </p:nvPr>
        </p:nvSpPr>
        <p:spPr>
          <a:xfrm rot="16200000">
            <a:off x="3028156" y="3771106"/>
            <a:ext cx="274638" cy="387350"/>
          </a:xfrm>
          <a:prstGeom prst="downArrow">
            <a:avLst>
              <a:gd name="adj1" fmla="val 50000"/>
              <a:gd name="adj2" fmla="val 39106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201" name="下箭头 10"/>
          <p:cNvSpPr/>
          <p:nvPr>
            <p:custDataLst>
              <p:tags r:id="rId26"/>
            </p:custDataLst>
          </p:nvPr>
        </p:nvSpPr>
        <p:spPr>
          <a:xfrm rot="16200000">
            <a:off x="4670425" y="3803650"/>
            <a:ext cx="274638" cy="388938"/>
          </a:xfrm>
          <a:prstGeom prst="downArrow">
            <a:avLst>
              <a:gd name="adj1" fmla="val 50000"/>
              <a:gd name="adj2" fmla="val 39266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202" name="下箭头 11"/>
          <p:cNvSpPr/>
          <p:nvPr>
            <p:custDataLst>
              <p:tags r:id="rId27"/>
            </p:custDataLst>
          </p:nvPr>
        </p:nvSpPr>
        <p:spPr>
          <a:xfrm rot="16200000">
            <a:off x="5946775" y="3832225"/>
            <a:ext cx="274638" cy="388938"/>
          </a:xfrm>
          <a:prstGeom prst="downArrow">
            <a:avLst>
              <a:gd name="adj1" fmla="val 50000"/>
              <a:gd name="adj2" fmla="val 39266"/>
            </a:avLst>
          </a:prstGeom>
          <a:solidFill>
            <a:schemeClr val="bg1">
              <a:alpha val="70195"/>
            </a:schemeClr>
          </a:solidFill>
          <a:ln w="12700" cap="sq">
            <a:solidFill>
              <a:schemeClr val="tx1"/>
            </a:solidFill>
            <a:miter lim="800000"/>
          </a:ln>
        </p:spPr>
        <p:txBody>
          <a:bodyPr lIns="68589" tIns="34295" rIns="68589" bIns="34295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eaLnBrk="1" hangingPunct="1">
              <a:buFont typeface=""/>
            </a:pPr>
            <a:endParaRPr lang="zh-CN" altLang="en-US" sz="17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6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1" nodeType="afterEffect"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21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28" dur="500"/>
                                        <p:tgtEl>
                                          <p:spTgt spid="50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4" nodeType="after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33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40" dur="5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8" fill="hold" grpId="5" nodeType="afterEffect"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45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  <p:cond evt="onBegin" delay="0">
                          <p:tn val="45"/>
                        </p:cond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8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0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52" dur="5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0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56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12" presetClass="entr" presetSubtype="8" fill="hold" grpId="6" nodeType="afterEffect"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61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  <p:cond evt="onBegin" delay="0">
                          <p:tn val="61"/>
                        </p:cond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grpId="2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68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12" presetClass="entr" presetSubtype="8" fill="hold" grpId="7" nodeType="afterEffect">
                                  <p:childTnLst>
                                    <p:set>
                                      <p:cBhvr additive="base"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73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  <p:cond evt="onBegin" delay="0">
                          <p:tn val="73"/>
                        </p:cond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8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  <p:cond evt="onBegin" delay="0">
                          <p:tn val="80"/>
                        </p:cond>
                      </p:stCondLst>
                      <p:childTnLst>
                        <p:par>
                          <p:cTn id="8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8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87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12" presetClass="entr" presetSubtype="8" fill="hold" grpId="3" nodeType="afterEffect"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92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  <p:cond evt="onBegin" delay="0">
                          <p:tn val="92"/>
                        </p:cond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2" presetClass="entr" presetSubtype="8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99" dur="5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2" presetClass="entr" presetSubtype="8" fill="hold" grpId="8" nodeType="afterEffect">
                                  <p:childTnLst>
                                    <p:set>
                                      <p:cBhvr additive="base"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04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  <p:cond evt="onBegin" delay="0">
                          <p:tn val="104"/>
                        </p:cond>
                      </p:stCondLst>
                      <p:childTnLst>
                        <p:par>
                          <p:cTn id="10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2" presetClass="entr" presetSubtype="8" fill="hold" grpId="2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11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2" presetClass="entr" presetSubtype="8" fill="hold" grpId="9" nodeType="afterEffect">
                                  <p:childTnLst>
                                    <p:set>
                                      <p:cBhvr additive="base"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16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  <p:cond evt="onBegin" delay="0">
                          <p:tn val="116"/>
                        </p:cond>
                      </p:stCondLst>
                      <p:childTnLst>
                        <p:par>
                          <p:cTn id="1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2" presetClass="entr" presetSubtype="8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23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2" presetClass="entr" presetSubtype="8" fill="hold" grpId="10" nodeType="afterEffect">
                                  <p:childTnLst>
                                    <p:set>
                                      <p:cBhvr additive="base"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28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  <p:cond evt="onBegin" delay="0">
                          <p:tn val="128"/>
                        </p:cond>
                      </p:stCondLst>
                      <p:childTnLst>
                        <p:par>
                          <p:cTn id="1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12" presetClass="entr" presetSubtype="8" fill="hold" grpId="1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35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39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143" dur="5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" presetClass="entr" presetSubtype="2" fill="hold" grpId="11" nodeType="afterEffect">
                                  <p:childTnLst>
                                    <p:set>
                                      <p:cBhvr additive="base"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1"/>
      <p:bldP spid="50180" grpId="2"/>
      <p:bldP spid="50181" grpId="3"/>
      <p:bldP spid="50182" grpId="4"/>
      <p:bldP spid="50183" grpId="5"/>
      <p:bldP spid="50184" grpId="6"/>
      <p:bldP spid="50185" grpId="7"/>
      <p:bldP spid="50186" grpId="8"/>
      <p:bldP spid="50187" grpId="9"/>
      <p:bldP spid="50188" grpId="10"/>
      <p:bldP spid="50189" grpId="11"/>
      <p:bldP spid="50190" grpId="12"/>
      <p:bldP spid="50191" grpId="13"/>
      <p:bldP spid="50192" grpId="14"/>
      <p:bldP spid="50193" grpId="15"/>
      <p:bldP spid="50194" grpId="16"/>
      <p:bldP spid="50195" grpId="17"/>
      <p:bldP spid="50196" grpId="18"/>
      <p:bldP spid="50197" grpId="19"/>
      <p:bldP spid="50198" grpId="20"/>
      <p:bldP spid="50199" grpId="21"/>
      <p:bldP spid="50200" grpId="22"/>
      <p:bldP spid="50201" grpId="23"/>
      <p:bldP spid="50202" grpId="24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51202" name="图片 9235" descr="2004121511115859383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487862" y="4481512"/>
            <a:ext cx="4476750" cy="463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03" name="图片 4" descr="图片1.png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692400" y="1073150"/>
            <a:ext cx="3944938" cy="2614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4" name="文本框 6"/>
          <p:cNvSpPr/>
          <p:nvPr>
            <p:custDataLst>
              <p:tags r:id="rId7"/>
            </p:custDataLst>
          </p:nvPr>
        </p:nvSpPr>
        <p:spPr>
          <a:xfrm>
            <a:off x="2124075" y="2130425"/>
            <a:ext cx="4318000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lvl="0" indent="719138" eaLnBrk="1" hangingPunct="1">
              <a:lnSpc>
                <a:spcPct val="150000"/>
              </a:lnSpc>
              <a:buFont typeface=""/>
            </a:pPr>
            <a:r>
              <a:rPr lang="en-US" altLang="zh-CN" sz="2400">
                <a:solidFill>
                  <a:srgbClr val="FF0000"/>
                </a:solidFill>
                <a:sym typeface="宋体" pitchFamily="2" charset="-122"/>
              </a:rPr>
              <a:t> </a:t>
            </a:r>
            <a:r>
              <a:rPr lang="zh-CN" altLang="en-US" sz="2400">
                <a:solidFill>
                  <a:srgbClr val="FF0000"/>
                </a:solidFill>
                <a:sym typeface="宋体" pitchFamily="2" charset="-122"/>
              </a:rPr>
              <a:t>1.完成一课一练第</a:t>
            </a:r>
            <a:r>
              <a:rPr lang="en-US" altLang="zh-CN" sz="2400">
                <a:solidFill>
                  <a:srgbClr val="FF0000"/>
                </a:solidFill>
                <a:sym typeface="宋体" pitchFamily="2" charset="-122"/>
              </a:rPr>
              <a:t>7</a:t>
            </a:r>
            <a:r>
              <a:rPr lang="zh-CN" altLang="en-US" sz="2400">
                <a:solidFill>
                  <a:srgbClr val="FF0000"/>
                </a:solidFill>
                <a:sym typeface="宋体" pitchFamily="2" charset="-122"/>
              </a:rPr>
              <a:t>课；</a:t>
            </a:r>
            <a:endParaRPr lang="zh-CN" altLang="en-US" sz="2400">
              <a:solidFill>
                <a:srgbClr val="FF0000"/>
              </a:solidFill>
            </a:endParaRPr>
          </a:p>
          <a:p>
            <a:pPr marL="0" lvl="0" indent="719138" eaLnBrk="1" hangingPunct="1">
              <a:lnSpc>
                <a:spcPct val="150000"/>
              </a:lnSpc>
              <a:buFont typeface=""/>
            </a:pPr>
            <a:r>
              <a:rPr lang="zh-CN" altLang="en-US" sz="2400">
                <a:solidFill>
                  <a:srgbClr val="FF0000"/>
                </a:solidFill>
                <a:sym typeface="宋体" pitchFamily="2" charset="-122"/>
              </a:rPr>
              <a:t> 2.预习第</a:t>
            </a:r>
            <a:r>
              <a:rPr lang="en-US" altLang="zh-CN" sz="2400">
                <a:solidFill>
                  <a:srgbClr val="FF0000"/>
                </a:solidFill>
                <a:sym typeface="宋体" pitchFamily="2" charset="-122"/>
              </a:rPr>
              <a:t>8</a:t>
            </a:r>
            <a:r>
              <a:rPr lang="zh-CN" altLang="en-US" sz="2400">
                <a:solidFill>
                  <a:srgbClr val="FF0000"/>
                </a:solidFill>
                <a:sym typeface="宋体" pitchFamily="2" charset="-122"/>
              </a:rPr>
              <a:t>课。</a:t>
            </a:r>
            <a:endParaRPr lang="zh-CN" altLang="en-US" sz="2400">
              <a:solidFill>
                <a:srgbClr val="FF0000"/>
              </a:solidFill>
              <a:sym typeface="宋体" pitchFamily="2" charset="-122"/>
            </a:endParaRPr>
          </a:p>
        </p:txBody>
      </p:sp>
      <p:sp>
        <p:nvSpPr>
          <p:cNvPr id="51205" name="文本框 6"/>
          <p:cNvSpPr txBox="1"/>
          <p:nvPr>
            <p:custDataLst>
              <p:tags r:id="rId8"/>
            </p:custDataLst>
          </p:nvPr>
        </p:nvSpPr>
        <p:spPr>
          <a:xfrm>
            <a:off x="844550" y="405765"/>
            <a:ext cx="1997075" cy="5835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r>
              <a:rPr lang="zh-CN"/>
              <a:t>课后作业</a:t>
            </a:r>
            <a:endParaRPr lang="zh-CN"/>
          </a:p>
        </p:txBody>
      </p:sp>
      <p:sp>
        <p:nvSpPr>
          <p:cNvPr id="51206" name="同心圆 1"/>
          <p:cNvSpPr/>
          <p:nvPr>
            <p:custDataLst>
              <p:tags r:id="rId9"/>
            </p:custDataLst>
          </p:nvPr>
        </p:nvSpPr>
        <p:spPr>
          <a:xfrm>
            <a:off x="407988" y="477838"/>
            <a:ext cx="436562" cy="439738"/>
          </a:xfrm>
          <a:prstGeom prst="donut">
            <a:avLst/>
          </a:prstGeom>
          <a:gradFill flip="none" rotWithShape="1">
            <a:gsLst>
              <a:gs pos="70000">
                <a:srgbClr val="9EE256"/>
              </a:gs>
              <a:gs pos="100000">
                <a:srgbClr val="52762D"/>
              </a:gs>
            </a:gsLst>
            <a:lin ang="5400000" scaled="0"/>
            <a:tileRect l="-100000" t="-100000"/>
          </a:gradFill>
          <a:ln w="12700" cap="flat" cmpd="sng" algn="ctr">
            <a:solidFill>
              <a:srgbClr val="007F6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5pPr>
          </a:lstStyle>
          <a:p>
            <a:pPr marL="0" marR="0" lv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>
              <a:latin typeface="Arial" pitchFamily="34" charset="0"/>
            </a:endParaRPr>
          </a:p>
        </p:txBody>
      </p:sp>
      <p:pic>
        <p:nvPicPr>
          <p:cNvPr id="51207" name="New picture" hidden="1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0198100" y="10299700"/>
            <a:ext cx="254000" cy="2667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  <p:pic>
        <p:nvPicPr>
          <p:cNvPr id="51208" name="New picture"/>
          <p:cNvPicPr/>
          <p:nvPr>
            <p:custDataLst>
              <p:tags r:id="rId13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2039600" y="126238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332"/>
</p:tagLst>
</file>

<file path=ppt/tags/tag2.xml><?xml version="1.0" encoding="utf-8"?>
<p:tagLst xmlns:p="http://schemas.openxmlformats.org/presentationml/2006/main">
  <p:tag name="AS_UNIQUEID" val="333"/>
</p:tagLst>
</file>

<file path=ppt/tags/tag3.xml><?xml version="1.0" encoding="utf-8"?>
<p:tagLst xmlns:p="http://schemas.openxmlformats.org/presentationml/2006/main">
  <p:tag name="AS_UNIQUEID" val="334"/>
</p:tagLst>
</file>

<file path=ppt/tags/tag4.xml><?xml version="1.0" encoding="utf-8"?>
<p:tagLst xmlns:p="http://schemas.openxmlformats.org/presentationml/2006/main">
  <p:tag name="AS_UNIQUEID" val="335"/>
</p:tagLst>
</file>

<file path=ppt/tags/tag5.xml><?xml version="1.0" encoding="utf-8"?>
<p:tagLst xmlns:p="http://schemas.openxmlformats.org/presentationml/2006/main">
  <p:tag name="AS_UNIQUEID" val="336"/>
</p:tagLst>
</file>

<file path=ppt/tags/tag6.xml><?xml version="1.0" encoding="utf-8"?>
<p:tagLst xmlns:p="http://schemas.openxmlformats.org/presentationml/2006/main">
  <p:tag name="AS_UNIQUEID" val="170"/>
  <p:tag name="KSO_WM_TAG_VERSION" val="1.0"/>
  <p:tag name="KSO_WM_TEMPLATE_CATEGORY" val="custom"/>
  <p:tag name="KSO_WM_TEMPLATE_INDEX" val="160505"/>
</p:tagLst>
</file>

<file path=ppt/tags/tag7.xml><?xml version="1.0" encoding="utf-8"?>
<p:tagLst xmlns:p="http://schemas.openxmlformats.org/presentationml/2006/main">
  <p:tag name="AS_UNIQUEID" val="171"/>
  <p:tag name="KSO_WM_TAG_VERSION" val="1.0"/>
  <p:tag name="KSO_WM_TEMPLATE_CATEGORY" val="custom"/>
  <p:tag name="KSO_WM_TEMPLATE_INDEX" val="160505"/>
</p:tagLst>
</file>

<file path=ppt/tags/tag8.xml><?xml version="1.0" encoding="utf-8"?>
<p:tagLst xmlns:p="http://schemas.openxmlformats.org/presentationml/2006/main">
  <p:tag name="AS_UNIQUEID" val="172"/>
</p:tagLst>
</file>

<file path=ppt/tags/tag9.xml><?xml version="1.0" encoding="utf-8"?>
<p:tagLst xmlns:p="http://schemas.openxmlformats.org/presentationml/2006/main">
  <p:tag name="AS_UNIQUEID" val="173"/>
</p:tagLst>
</file>

<file path=ppt/tags/tag10.xml><?xml version="1.0" encoding="utf-8"?>
<p:tagLst xmlns:p="http://schemas.openxmlformats.org/presentationml/2006/main">
  <p:tag name="AS_UNIQUEID" val="174"/>
</p:tagLst>
</file>

<file path=ppt/tags/tag11.xml><?xml version="1.0" encoding="utf-8"?>
<p:tagLst xmlns:p="http://schemas.openxmlformats.org/presentationml/2006/main">
  <p:tag name="AS_UNIQUEID" val="337"/>
</p:tagLst>
</file>

<file path=ppt/tags/tag12.xml><?xml version="1.0" encoding="utf-8"?>
<p:tagLst xmlns:p="http://schemas.openxmlformats.org/presentationml/2006/main">
  <p:tag name="AS_UNIQUEID" val="175"/>
  <p:tag name="KSO_WM_TAG_VERSION" val="1.0"/>
  <p:tag name="KSO_WM_TEMPLATE_CATEGORY" val="custom"/>
  <p:tag name="KSO_WM_TEMPLATE_INDEX" val="160505"/>
</p:tagLst>
</file>

<file path=ppt/tags/tag13.xml><?xml version="1.0" encoding="utf-8"?>
<p:tagLst xmlns:p="http://schemas.openxmlformats.org/presentationml/2006/main">
  <p:tag name="AS_UNIQUEID" val="176"/>
  <p:tag name="KSO_WM_TAG_VERSION" val="1.0"/>
  <p:tag name="KSO_WM_TEMPLATE_CATEGORY" val="custom"/>
  <p:tag name="KSO_WM_TEMPLATE_INDEX" val="160505"/>
</p:tagLst>
</file>

<file path=ppt/tags/tag14.xml><?xml version="1.0" encoding="utf-8"?>
<p:tagLst xmlns:p="http://schemas.openxmlformats.org/presentationml/2006/main">
  <p:tag name="AS_UNIQUEID" val="177"/>
</p:tagLst>
</file>

<file path=ppt/tags/tag15.xml><?xml version="1.0" encoding="utf-8"?>
<p:tagLst xmlns:p="http://schemas.openxmlformats.org/presentationml/2006/main">
  <p:tag name="AS_UNIQUEID" val="178"/>
</p:tagLst>
</file>

<file path=ppt/tags/tag16.xml><?xml version="1.0" encoding="utf-8"?>
<p:tagLst xmlns:p="http://schemas.openxmlformats.org/presentationml/2006/main">
  <p:tag name="AS_UNIQUEID" val="179"/>
</p:tagLst>
</file>

<file path=ppt/tags/tag17.xml><?xml version="1.0" encoding="utf-8"?>
<p:tagLst xmlns:p="http://schemas.openxmlformats.org/presentationml/2006/main">
  <p:tag name="AS_UNIQUEID" val="338"/>
</p:tagLst>
</file>

<file path=ppt/tags/tag18.xml><?xml version="1.0" encoding="utf-8"?>
<p:tagLst xmlns:p="http://schemas.openxmlformats.org/presentationml/2006/main">
  <p:tag name="AS_UNIQUEID" val="315"/>
</p:tagLst>
</file>

<file path=ppt/tags/tag19.xml><?xml version="1.0" encoding="utf-8"?>
<p:tagLst xmlns:p="http://schemas.openxmlformats.org/presentationml/2006/main">
  <p:tag name="AS_UNIQUEID" val="316"/>
</p:tagLst>
</file>

<file path=ppt/tags/tag20.xml><?xml version="1.0" encoding="utf-8"?>
<p:tagLst xmlns:p="http://schemas.openxmlformats.org/presentationml/2006/main">
  <p:tag name="AS_UNIQUEID" val="317"/>
</p:tagLst>
</file>

<file path=ppt/tags/tag21.xml><?xml version="1.0" encoding="utf-8"?>
<p:tagLst xmlns:p="http://schemas.openxmlformats.org/presentationml/2006/main">
  <p:tag name="AS_UNIQUEID" val="318"/>
</p:tagLst>
</file>

<file path=ppt/tags/tag22.xml><?xml version="1.0" encoding="utf-8"?>
<p:tagLst xmlns:p="http://schemas.openxmlformats.org/presentationml/2006/main">
  <p:tag name="AS_UNIQUEID" val="319"/>
</p:tagLst>
</file>

<file path=ppt/tags/tag23.xml><?xml version="1.0" encoding="utf-8"?>
<p:tagLst xmlns:p="http://schemas.openxmlformats.org/presentationml/2006/main">
  <p:tag name="AS_UNIQUEID" val="339"/>
</p:tagLst>
</file>

<file path=ppt/tags/tag24.xml><?xml version="1.0" encoding="utf-8"?>
<p:tagLst xmlns:p="http://schemas.openxmlformats.org/presentationml/2006/main">
  <p:tag name="AS_UNIQUEID" val="180"/>
</p:tagLst>
</file>

<file path=ppt/tags/tag25.xml><?xml version="1.0" encoding="utf-8"?>
<p:tagLst xmlns:p="http://schemas.openxmlformats.org/presentationml/2006/main">
  <p:tag name="AS_UNIQUEID" val="181"/>
  <p:tag name="KSO_WM_TAG_VERSION" val="1.0"/>
  <p:tag name="KSO_WM_TEMPLATE_CATEGORY" val="custom"/>
  <p:tag name="KSO_WM_TEMPLATE_INDEX" val="160505"/>
</p:tagLst>
</file>

<file path=ppt/tags/tag26.xml><?xml version="1.0" encoding="utf-8"?>
<p:tagLst xmlns:p="http://schemas.openxmlformats.org/presentationml/2006/main">
  <p:tag name="AS_UNIQUEID" val="182"/>
  <p:tag name="KSO_WM_TAG_VERSION" val="1.0"/>
  <p:tag name="KSO_WM_TEMPLATE_CATEGORY" val="custom"/>
  <p:tag name="KSO_WM_TEMPLATE_INDEX" val="160505"/>
</p:tagLst>
</file>

<file path=ppt/tags/tag27.xml><?xml version="1.0" encoding="utf-8"?>
<p:tagLst xmlns:p="http://schemas.openxmlformats.org/presentationml/2006/main">
  <p:tag name="AS_UNIQUEID" val="183"/>
</p:tagLst>
</file>

<file path=ppt/tags/tag28.xml><?xml version="1.0" encoding="utf-8"?>
<p:tagLst xmlns:p="http://schemas.openxmlformats.org/presentationml/2006/main">
  <p:tag name="AS_UNIQUEID" val="184"/>
</p:tagLst>
</file>

<file path=ppt/tags/tag29.xml><?xml version="1.0" encoding="utf-8"?>
<p:tagLst xmlns:p="http://schemas.openxmlformats.org/presentationml/2006/main">
  <p:tag name="AS_UNIQUEID" val="340"/>
</p:tagLst>
</file>

<file path=ppt/tags/tag30.xml><?xml version="1.0" encoding="utf-8"?>
<p:tagLst xmlns:p="http://schemas.openxmlformats.org/presentationml/2006/main">
  <p:tag name="AS_UNIQUEID" val="341"/>
</p:tagLst>
</file>

<file path=ppt/tags/tag31.xml><?xml version="1.0" encoding="utf-8"?>
<p:tagLst xmlns:p="http://schemas.openxmlformats.org/presentationml/2006/main">
  <p:tag name="AS_UNIQUEID" val="342"/>
</p:tagLst>
</file>

<file path=ppt/tags/tag32.xml><?xml version="1.0" encoding="utf-8"?>
<p:tagLst xmlns:p="http://schemas.openxmlformats.org/presentationml/2006/main">
  <p:tag name="AS_UNIQUEID" val="343"/>
</p:tagLst>
</file>

<file path=ppt/tags/tag33.xml><?xml version="1.0" encoding="utf-8"?>
<p:tagLst xmlns:p="http://schemas.openxmlformats.org/presentationml/2006/main">
  <p:tag name="AS_UNIQUEID" val="344"/>
</p:tagLst>
</file>

<file path=ppt/tags/tag34.xml><?xml version="1.0" encoding="utf-8"?>
<p:tagLst xmlns:p="http://schemas.openxmlformats.org/presentationml/2006/main">
  <p:tag name="AS_UNIQUEID" val="345"/>
</p:tagLst>
</file>

<file path=ppt/tags/tag35.xml><?xml version="1.0" encoding="utf-8"?>
<p:tagLst xmlns:p="http://schemas.openxmlformats.org/presentationml/2006/main">
  <p:tag name="AS_UNIQUEID" val="346"/>
</p:tagLst>
</file>

<file path=ppt/tags/tag36.xml><?xml version="1.0" encoding="utf-8"?>
<p:tagLst xmlns:p="http://schemas.openxmlformats.org/presentationml/2006/main">
  <p:tag name="AS_UNIQUEID" val="185"/>
</p:tagLst>
</file>

<file path=ppt/tags/tag37.xml><?xml version="1.0" encoding="utf-8"?>
<p:tagLst xmlns:p="http://schemas.openxmlformats.org/presentationml/2006/main">
  <p:tag name="AS_UNIQUEID" val="186"/>
  <p:tag name="KSO_WM_TAG_VERSION" val="1.0"/>
  <p:tag name="KSO_WM_TEMPLATE_CATEGORY" val="custom"/>
  <p:tag name="KSO_WM_TEMPLATE_INDEX" val="160505"/>
</p:tagLst>
</file>

<file path=ppt/tags/tag38.xml><?xml version="1.0" encoding="utf-8"?>
<p:tagLst xmlns:p="http://schemas.openxmlformats.org/presentationml/2006/main">
  <p:tag name="AS_UNIQUEID" val="187"/>
  <p:tag name="KSO_WM_TAG_VERSION" val="1.0"/>
  <p:tag name="KSO_WM_TEMPLATE_CATEGORY" val="custom"/>
  <p:tag name="KSO_WM_TEMPLATE_INDEX" val="160505"/>
</p:tagLst>
</file>

<file path=ppt/tags/tag39.xml><?xml version="1.0" encoding="utf-8"?>
<p:tagLst xmlns:p="http://schemas.openxmlformats.org/presentationml/2006/main">
  <p:tag name="AS_UNIQUEID" val="188"/>
</p:tagLst>
</file>

<file path=ppt/tags/tag40.xml><?xml version="1.0" encoding="utf-8"?>
<p:tagLst xmlns:p="http://schemas.openxmlformats.org/presentationml/2006/main">
  <p:tag name="AS_UNIQUEID" val="189"/>
</p:tagLst>
</file>

<file path=ppt/tags/tag41.xml><?xml version="1.0" encoding="utf-8"?>
<p:tagLst xmlns:p="http://schemas.openxmlformats.org/presentationml/2006/main">
  <p:tag name="AS_UNIQUEID" val="347"/>
</p:tagLst>
</file>

<file path=ppt/tags/tag42.xml><?xml version="1.0" encoding="utf-8"?>
<p:tagLst xmlns:p="http://schemas.openxmlformats.org/presentationml/2006/main">
  <p:tag name="AS_UNIQUEID" val="348"/>
</p:tagLst>
</file>

<file path=ppt/tags/tag43.xml><?xml version="1.0" encoding="utf-8"?>
<p:tagLst xmlns:p="http://schemas.openxmlformats.org/presentationml/2006/main">
  <p:tag name="AS_UNIQUEID" val="349"/>
</p:tagLst>
</file>

<file path=ppt/tags/tag44.xml><?xml version="1.0" encoding="utf-8"?>
<p:tagLst xmlns:p="http://schemas.openxmlformats.org/presentationml/2006/main">
  <p:tag name="AS_UNIQUEID" val="350"/>
</p:tagLst>
</file>

<file path=ppt/tags/tag45.xml><?xml version="1.0" encoding="utf-8"?>
<p:tagLst xmlns:p="http://schemas.openxmlformats.org/presentationml/2006/main">
  <p:tag name="AS_UNIQUEID" val="351"/>
</p:tagLst>
</file>

<file path=ppt/tags/tag46.xml><?xml version="1.0" encoding="utf-8"?>
<p:tagLst xmlns:p="http://schemas.openxmlformats.org/presentationml/2006/main">
  <p:tag name="AS_UNIQUEID" val="352"/>
</p:tagLst>
</file>

<file path=ppt/tags/tag47.xml><?xml version="1.0" encoding="utf-8"?>
<p:tagLst xmlns:p="http://schemas.openxmlformats.org/presentationml/2006/main">
  <p:tag name="AS_UNIQUEID" val="353"/>
</p:tagLst>
</file>

<file path=ppt/tags/tag48.xml><?xml version="1.0" encoding="utf-8"?>
<p:tagLst xmlns:p="http://schemas.openxmlformats.org/presentationml/2006/main">
  <p:tag name="AS_UNIQUEID" val="190"/>
</p:tagLst>
</file>

<file path=ppt/tags/tag49.xml><?xml version="1.0" encoding="utf-8"?>
<p:tagLst xmlns:p="http://schemas.openxmlformats.org/presentationml/2006/main">
  <p:tag name="AS_UNIQUEID" val="191"/>
  <p:tag name="KSO_WM_TAG_VERSION" val="1.0"/>
  <p:tag name="KSO_WM_TEMPLATE_CATEGORY" val="custom"/>
  <p:tag name="KSO_WM_TEMPLATE_INDEX" val="160505"/>
</p:tagLst>
</file>

<file path=ppt/tags/tag50.xml><?xml version="1.0" encoding="utf-8"?>
<p:tagLst xmlns:p="http://schemas.openxmlformats.org/presentationml/2006/main">
  <p:tag name="AS_UNIQUEID" val="192"/>
  <p:tag name="KSO_WM_TAG_VERSION" val="1.0"/>
  <p:tag name="KSO_WM_TEMPLATE_CATEGORY" val="custom"/>
  <p:tag name="KSO_WM_TEMPLATE_INDEX" val="160505"/>
</p:tagLst>
</file>

<file path=ppt/tags/tag51.xml><?xml version="1.0" encoding="utf-8"?>
<p:tagLst xmlns:p="http://schemas.openxmlformats.org/presentationml/2006/main">
  <p:tag name="AS_UNIQUEID" val="193"/>
</p:tagLst>
</file>

<file path=ppt/tags/tag52.xml><?xml version="1.0" encoding="utf-8"?>
<p:tagLst xmlns:p="http://schemas.openxmlformats.org/presentationml/2006/main">
  <p:tag name="AS_UNIQUEID" val="194"/>
</p:tagLst>
</file>

<file path=ppt/tags/tag53.xml><?xml version="1.0" encoding="utf-8"?>
<p:tagLst xmlns:p="http://schemas.openxmlformats.org/presentationml/2006/main">
  <p:tag name="AS_UNIQUEID" val="354"/>
</p:tagLst>
</file>

<file path=ppt/tags/tag54.xml><?xml version="1.0" encoding="utf-8"?>
<p:tagLst xmlns:p="http://schemas.openxmlformats.org/presentationml/2006/main">
  <p:tag name="AS_UNIQUEID" val="355"/>
</p:tagLst>
</file>

<file path=ppt/tags/tag55.xml><?xml version="1.0" encoding="utf-8"?>
<p:tagLst xmlns:p="http://schemas.openxmlformats.org/presentationml/2006/main">
  <p:tag name="AS_UNIQUEID" val="356"/>
</p:tagLst>
</file>

<file path=ppt/tags/tag56.xml><?xml version="1.0" encoding="utf-8"?>
<p:tagLst xmlns:p="http://schemas.openxmlformats.org/presentationml/2006/main">
  <p:tag name="AS_UNIQUEID" val="357"/>
</p:tagLst>
</file>

<file path=ppt/tags/tag57.xml><?xml version="1.0" encoding="utf-8"?>
<p:tagLst xmlns:p="http://schemas.openxmlformats.org/presentationml/2006/main">
  <p:tag name="AS_UNIQUEID" val="358"/>
</p:tagLst>
</file>

<file path=ppt/tags/tag58.xml><?xml version="1.0" encoding="utf-8"?>
<p:tagLst xmlns:p="http://schemas.openxmlformats.org/presentationml/2006/main">
  <p:tag name="AS_UNIQUEID" val="359"/>
</p:tagLst>
</file>

<file path=ppt/tags/tag59.xml><?xml version="1.0" encoding="utf-8"?>
<p:tagLst xmlns:p="http://schemas.openxmlformats.org/presentationml/2006/main">
  <p:tag name="AS_UNIQUEID" val="360"/>
</p:tagLst>
</file>

<file path=ppt/tags/tag60.xml><?xml version="1.0" encoding="utf-8"?>
<p:tagLst xmlns:p="http://schemas.openxmlformats.org/presentationml/2006/main">
  <p:tag name="AS_UNIQUEID" val="361"/>
</p:tagLst>
</file>

<file path=ppt/tags/tag61.xml><?xml version="1.0" encoding="utf-8"?>
<p:tagLst xmlns:p="http://schemas.openxmlformats.org/presentationml/2006/main">
  <p:tag name="AS_UNIQUEID" val="195"/>
</p:tagLst>
</file>

<file path=ppt/tags/tag62.xml><?xml version="1.0" encoding="utf-8"?>
<p:tagLst xmlns:p="http://schemas.openxmlformats.org/presentationml/2006/main">
  <p:tag name="AS_UNIQUEID" val="196"/>
  <p:tag name="KSO_WM_TAG_VERSION" val="1.0"/>
  <p:tag name="KSO_WM_TEMPLATE_CATEGORY" val="custom"/>
  <p:tag name="KSO_WM_TEMPLATE_INDEX" val="160505"/>
</p:tagLst>
</file>

<file path=ppt/tags/tag63.xml><?xml version="1.0" encoding="utf-8"?>
<p:tagLst xmlns:p="http://schemas.openxmlformats.org/presentationml/2006/main">
  <p:tag name="AS_UNIQUEID" val="197"/>
  <p:tag name="KSO_WM_TAG_VERSION" val="1.0"/>
  <p:tag name="KSO_WM_TEMPLATE_CATEGORY" val="custom"/>
  <p:tag name="KSO_WM_TEMPLATE_INDEX" val="160505"/>
</p:tagLst>
</file>

<file path=ppt/tags/tag64.xml><?xml version="1.0" encoding="utf-8"?>
<p:tagLst xmlns:p="http://schemas.openxmlformats.org/presentationml/2006/main">
  <p:tag name="AS_UNIQUEID" val="198"/>
</p:tagLst>
</file>

<file path=ppt/tags/tag65.xml><?xml version="1.0" encoding="utf-8"?>
<p:tagLst xmlns:p="http://schemas.openxmlformats.org/presentationml/2006/main">
  <p:tag name="AS_UNIQUEID" val="199"/>
</p:tagLst>
</file>

<file path=ppt/tags/tag66.xml><?xml version="1.0" encoding="utf-8"?>
<p:tagLst xmlns:p="http://schemas.openxmlformats.org/presentationml/2006/main">
  <p:tag name="AS_UNIQUEID" val="362"/>
</p:tagLst>
</file>

<file path=ppt/tags/tag67.xml><?xml version="1.0" encoding="utf-8"?>
<p:tagLst xmlns:p="http://schemas.openxmlformats.org/presentationml/2006/main">
  <p:tag name="AS_UNIQUEID" val="363"/>
</p:tagLst>
</file>

<file path=ppt/tags/tag68.xml><?xml version="1.0" encoding="utf-8"?>
<p:tagLst xmlns:p="http://schemas.openxmlformats.org/presentationml/2006/main">
  <p:tag name="AS_UNIQUEID" val="364"/>
</p:tagLst>
</file>

<file path=ppt/tags/tag69.xml><?xml version="1.0" encoding="utf-8"?>
<p:tagLst xmlns:p="http://schemas.openxmlformats.org/presentationml/2006/main">
  <p:tag name="AS_UNIQUEID" val="365"/>
</p:tagLst>
</file>

<file path=ppt/tags/tag70.xml><?xml version="1.0" encoding="utf-8"?>
<p:tagLst xmlns:p="http://schemas.openxmlformats.org/presentationml/2006/main">
  <p:tag name="AS_UNIQUEID" val="366"/>
</p:tagLst>
</file>

<file path=ppt/tags/tag71.xml><?xml version="1.0" encoding="utf-8"?>
<p:tagLst xmlns:p="http://schemas.openxmlformats.org/presentationml/2006/main">
  <p:tag name="AS_UNIQUEID" val="367"/>
</p:tagLst>
</file>

<file path=ppt/tags/tag72.xml><?xml version="1.0" encoding="utf-8"?>
<p:tagLst xmlns:p="http://schemas.openxmlformats.org/presentationml/2006/main">
  <p:tag name="AS_UNIQUEID" val="368"/>
</p:tagLst>
</file>

<file path=ppt/tags/tag73.xml><?xml version="1.0" encoding="utf-8"?>
<p:tagLst xmlns:p="http://schemas.openxmlformats.org/presentationml/2006/main">
  <p:tag name="AS_UNIQUEID" val="369"/>
</p:tagLst>
</file>

<file path=ppt/tags/tag74.xml><?xml version="1.0" encoding="utf-8"?>
<p:tagLst xmlns:p="http://schemas.openxmlformats.org/presentationml/2006/main">
  <p:tag name="AS_UNIQUEID" val="370"/>
</p:tagLst>
</file>

<file path=ppt/tags/tag75.xml><?xml version="1.0" encoding="utf-8"?>
<p:tagLst xmlns:p="http://schemas.openxmlformats.org/presentationml/2006/main">
  <p:tag name="AS_UNIQUEID" val="371"/>
</p:tagLst>
</file>

<file path=ppt/tags/tag76.xml><?xml version="1.0" encoding="utf-8"?>
<p:tagLst xmlns:p="http://schemas.openxmlformats.org/presentationml/2006/main">
  <p:tag name="AS_UNIQUEID" val="200"/>
</p:tagLst>
</file>

<file path=ppt/tags/tag77.xml><?xml version="1.0" encoding="utf-8"?>
<p:tagLst xmlns:p="http://schemas.openxmlformats.org/presentationml/2006/main">
  <p:tag name="AS_UNIQUEID" val="201"/>
  <p:tag name="KSO_WM_TAG_VERSION" val="1.0"/>
  <p:tag name="KSO_WM_TEMPLATE_CATEGORY" val="custom"/>
  <p:tag name="KSO_WM_TEMPLATE_INDEX" val="160505"/>
</p:tagLst>
</file>

<file path=ppt/tags/tag78.xml><?xml version="1.0" encoding="utf-8"?>
<p:tagLst xmlns:p="http://schemas.openxmlformats.org/presentationml/2006/main">
  <p:tag name="AS_UNIQUEID" val="202"/>
  <p:tag name="KSO_WM_TAG_VERSION" val="1.0"/>
  <p:tag name="KSO_WM_TEMPLATE_CATEGORY" val="custom"/>
  <p:tag name="KSO_WM_TEMPLATE_INDEX" val="160505"/>
</p:tagLst>
</file>

<file path=ppt/tags/tag79.xml><?xml version="1.0" encoding="utf-8"?>
<p:tagLst xmlns:p="http://schemas.openxmlformats.org/presentationml/2006/main">
  <p:tag name="AS_UNIQUEID" val="203"/>
</p:tagLst>
</file>

<file path=ppt/tags/tag80.xml><?xml version="1.0" encoding="utf-8"?>
<p:tagLst xmlns:p="http://schemas.openxmlformats.org/presentationml/2006/main">
  <p:tag name="AS_UNIQUEID" val="204"/>
</p:tagLst>
</file>

<file path=ppt/tags/tag81.xml><?xml version="1.0" encoding="utf-8"?>
<p:tagLst xmlns:p="http://schemas.openxmlformats.org/presentationml/2006/main">
  <p:tag name="AS_UNIQUEID" val="372"/>
</p:tagLst>
</file>

<file path=ppt/tags/tag82.xml><?xml version="1.0" encoding="utf-8"?>
<p:tagLst xmlns:p="http://schemas.openxmlformats.org/presentationml/2006/main">
  <p:tag name="AS_UNIQUEID" val="373"/>
</p:tagLst>
</file>

<file path=ppt/tags/tag83.xml><?xml version="1.0" encoding="utf-8"?>
<p:tagLst xmlns:p="http://schemas.openxmlformats.org/presentationml/2006/main">
  <p:tag name="AS_UNIQUEID" val="374"/>
</p:tagLst>
</file>

<file path=ppt/tags/tag84.xml><?xml version="1.0" encoding="utf-8"?>
<p:tagLst xmlns:p="http://schemas.openxmlformats.org/presentationml/2006/main">
  <p:tag name="AS_UNIQUEID" val="375"/>
</p:tagLst>
</file>

<file path=ppt/tags/tag85.xml><?xml version="1.0" encoding="utf-8"?>
<p:tagLst xmlns:p="http://schemas.openxmlformats.org/presentationml/2006/main">
  <p:tag name="AS_UNIQUEID" val="376"/>
</p:tagLst>
</file>

<file path=ppt/tags/tag86.xml><?xml version="1.0" encoding="utf-8"?>
<p:tagLst xmlns:p="http://schemas.openxmlformats.org/presentationml/2006/main">
  <p:tag name="AS_UNIQUEID" val="377"/>
</p:tagLst>
</file>

<file path=ppt/tags/tag87.xml><?xml version="1.0" encoding="utf-8"?>
<p:tagLst xmlns:p="http://schemas.openxmlformats.org/presentationml/2006/main">
  <p:tag name="AS_UNIQUEID" val="205"/>
</p:tagLst>
</file>

<file path=ppt/tags/tag88.xml><?xml version="1.0" encoding="utf-8"?>
<p:tagLst xmlns:p="http://schemas.openxmlformats.org/presentationml/2006/main">
  <p:tag name="AS_UNIQUEID" val="206"/>
  <p:tag name="KSO_WM_TAG_VERSION" val="1.0"/>
  <p:tag name="KSO_WM_TEMPLATE_CATEGORY" val="custom"/>
  <p:tag name="KSO_WM_TEMPLATE_INDEX" val="160505"/>
</p:tagLst>
</file>

<file path=ppt/tags/tag89.xml><?xml version="1.0" encoding="utf-8"?>
<p:tagLst xmlns:p="http://schemas.openxmlformats.org/presentationml/2006/main">
  <p:tag name="AS_UNIQUEID" val="207"/>
  <p:tag name="KSO_WM_TAG_VERSION" val="1.0"/>
  <p:tag name="KSO_WM_TEMPLATE_CATEGORY" val="custom"/>
  <p:tag name="KSO_WM_TEMPLATE_INDEX" val="160505"/>
</p:tagLst>
</file>

<file path=ppt/tags/tag90.xml><?xml version="1.0" encoding="utf-8"?>
<p:tagLst xmlns:p="http://schemas.openxmlformats.org/presentationml/2006/main">
  <p:tag name="AS_UNIQUEID" val="208"/>
</p:tagLst>
</file>

<file path=ppt/tags/tag91.xml><?xml version="1.0" encoding="utf-8"?>
<p:tagLst xmlns:p="http://schemas.openxmlformats.org/presentationml/2006/main">
  <p:tag name="AS_UNIQUEID" val="209"/>
</p:tagLst>
</file>

<file path=ppt/tags/tag92.xml><?xml version="1.0" encoding="utf-8"?>
<p:tagLst xmlns:p="http://schemas.openxmlformats.org/presentationml/2006/main">
  <p:tag name="AS_UNIQUEID" val="378"/>
</p:tagLst>
</file>

<file path=ppt/tags/tag93.xml><?xml version="1.0" encoding="utf-8"?>
<p:tagLst xmlns:p="http://schemas.openxmlformats.org/presentationml/2006/main">
  <p:tag name="AS_UNIQUEID" val="379"/>
</p:tagLst>
</file>

<file path=ppt/tags/tag94.xml><?xml version="1.0" encoding="utf-8"?>
<p:tagLst xmlns:p="http://schemas.openxmlformats.org/presentationml/2006/main">
  <p:tag name="AS_UNIQUEID" val="380"/>
</p:tagLst>
</file>

<file path=ppt/tags/tag95.xml><?xml version="1.0" encoding="utf-8"?>
<p:tagLst xmlns:p="http://schemas.openxmlformats.org/presentationml/2006/main">
  <p:tag name="AS_UNIQUEID" val="381"/>
</p:tagLst>
</file>

<file path=ppt/tags/tag96.xml><?xml version="1.0" encoding="utf-8"?>
<p:tagLst xmlns:p="http://schemas.openxmlformats.org/presentationml/2006/main">
  <p:tag name="AS_UNIQUEID" val="382"/>
</p:tagLst>
</file>

<file path=ppt/tags/tag97.xml><?xml version="1.0" encoding="utf-8"?>
<p:tagLst xmlns:p="http://schemas.openxmlformats.org/presentationml/2006/main">
  <p:tag name="AS_UNIQUEID" val="210"/>
</p:tagLst>
</file>

<file path=ppt/tags/tag98.xml><?xml version="1.0" encoding="utf-8"?>
<p:tagLst xmlns:p="http://schemas.openxmlformats.org/presentationml/2006/main">
  <p:tag name="AS_UNIQUEID" val="211"/>
  <p:tag name="KSO_WM_TAG_VERSION" val="1.0"/>
  <p:tag name="KSO_WM_TEMPLATE_CATEGORY" val="custom"/>
  <p:tag name="KSO_WM_TEMPLATE_INDEX" val="160505"/>
</p:tagLst>
</file>

<file path=ppt/tags/tag99.xml><?xml version="1.0" encoding="utf-8"?>
<p:tagLst xmlns:p="http://schemas.openxmlformats.org/presentationml/2006/main">
  <p:tag name="AS_UNIQUEID" val="212"/>
  <p:tag name="KSO_WM_TAG_VERSION" val="1.0"/>
  <p:tag name="KSO_WM_TEMPLATE_CATEGORY" val="custom"/>
  <p:tag name="KSO_WM_TEMPLATE_INDEX" val="160505"/>
</p:tagLst>
</file>

<file path=ppt/tags/tag100.xml><?xml version="1.0" encoding="utf-8"?>
<p:tagLst xmlns:p="http://schemas.openxmlformats.org/presentationml/2006/main">
  <p:tag name="AS_UNIQUEID" val="213"/>
</p:tagLst>
</file>

<file path=ppt/tags/tag101.xml><?xml version="1.0" encoding="utf-8"?>
<p:tagLst xmlns:p="http://schemas.openxmlformats.org/presentationml/2006/main">
  <p:tag name="AS_UNIQUEID" val="214"/>
</p:tagLst>
</file>

<file path=ppt/tags/tag102.xml><?xml version="1.0" encoding="utf-8"?>
<p:tagLst xmlns:p="http://schemas.openxmlformats.org/presentationml/2006/main">
  <p:tag name="AS_UNIQUEID" val="383"/>
</p:tagLst>
</file>

<file path=ppt/tags/tag103.xml><?xml version="1.0" encoding="utf-8"?>
<p:tagLst xmlns:p="http://schemas.openxmlformats.org/presentationml/2006/main">
  <p:tag name="AS_UNIQUEID" val="384"/>
</p:tagLst>
</file>

<file path=ppt/tags/tag104.xml><?xml version="1.0" encoding="utf-8"?>
<p:tagLst xmlns:p="http://schemas.openxmlformats.org/presentationml/2006/main">
  <p:tag name="AS_UNIQUEID" val="385"/>
</p:tagLst>
</file>

<file path=ppt/tags/tag105.xml><?xml version="1.0" encoding="utf-8"?>
<p:tagLst xmlns:p="http://schemas.openxmlformats.org/presentationml/2006/main">
  <p:tag name="AS_UNIQUEID" val="386"/>
</p:tagLst>
</file>

<file path=ppt/tags/tag106.xml><?xml version="1.0" encoding="utf-8"?>
<p:tagLst xmlns:p="http://schemas.openxmlformats.org/presentationml/2006/main">
  <p:tag name="AS_UNIQUEID" val="387"/>
</p:tagLst>
</file>

<file path=ppt/tags/tag107.xml><?xml version="1.0" encoding="utf-8"?>
<p:tagLst xmlns:p="http://schemas.openxmlformats.org/presentationml/2006/main">
  <p:tag name="AS_UNIQUEID" val="388"/>
</p:tagLst>
</file>

<file path=ppt/tags/tag108.xml><?xml version="1.0" encoding="utf-8"?>
<p:tagLst xmlns:p="http://schemas.openxmlformats.org/presentationml/2006/main">
  <p:tag name="AS_UNIQUEID" val="389"/>
</p:tagLst>
</file>

<file path=ppt/tags/tag109.xml><?xml version="1.0" encoding="utf-8"?>
<p:tagLst xmlns:p="http://schemas.openxmlformats.org/presentationml/2006/main">
  <p:tag name="AS_UNIQUEID" val="390"/>
</p:tagLst>
</file>

<file path=ppt/tags/tag110.xml><?xml version="1.0" encoding="utf-8"?>
<p:tagLst xmlns:p="http://schemas.openxmlformats.org/presentationml/2006/main">
  <p:tag name="AS_UNIQUEID" val="215"/>
</p:tagLst>
</file>

<file path=ppt/tags/tag111.xml><?xml version="1.0" encoding="utf-8"?>
<p:tagLst xmlns:p="http://schemas.openxmlformats.org/presentationml/2006/main">
  <p:tag name="AS_UNIQUEID" val="216"/>
  <p:tag name="KSO_WM_TAG_VERSION" val="1.0"/>
  <p:tag name="KSO_WM_TEMPLATE_CATEGORY" val="custom"/>
  <p:tag name="KSO_WM_TEMPLATE_INDEX" val="160505"/>
</p:tagLst>
</file>

<file path=ppt/tags/tag112.xml><?xml version="1.0" encoding="utf-8"?>
<p:tagLst xmlns:p="http://schemas.openxmlformats.org/presentationml/2006/main">
  <p:tag name="AS_UNIQUEID" val="217"/>
  <p:tag name="KSO_WM_TAG_VERSION" val="1.0"/>
  <p:tag name="KSO_WM_TEMPLATE_CATEGORY" val="custom"/>
  <p:tag name="KSO_WM_TEMPLATE_INDEX" val="160505"/>
</p:tagLst>
</file>

<file path=ppt/tags/tag113.xml><?xml version="1.0" encoding="utf-8"?>
<p:tagLst xmlns:p="http://schemas.openxmlformats.org/presentationml/2006/main">
  <p:tag name="AS_UNIQUEID" val="218"/>
</p:tagLst>
</file>

<file path=ppt/tags/tag114.xml><?xml version="1.0" encoding="utf-8"?>
<p:tagLst xmlns:p="http://schemas.openxmlformats.org/presentationml/2006/main">
  <p:tag name="AS_UNIQUEID" val="219"/>
</p:tagLst>
</file>

<file path=ppt/tags/tag115.xml><?xml version="1.0" encoding="utf-8"?>
<p:tagLst xmlns:p="http://schemas.openxmlformats.org/presentationml/2006/main">
  <p:tag name="AS_UNIQUEID" val="391"/>
</p:tagLst>
</file>

<file path=ppt/tags/tag116.xml><?xml version="1.0" encoding="utf-8"?>
<p:tagLst xmlns:p="http://schemas.openxmlformats.org/presentationml/2006/main">
  <p:tag name="AS_UNIQUEID" val="392"/>
</p:tagLst>
</file>

<file path=ppt/tags/tag117.xml><?xml version="1.0" encoding="utf-8"?>
<p:tagLst xmlns:p="http://schemas.openxmlformats.org/presentationml/2006/main">
  <p:tag name="AS_UNIQUEID" val="393"/>
</p:tagLst>
</file>

<file path=ppt/tags/tag118.xml><?xml version="1.0" encoding="utf-8"?>
<p:tagLst xmlns:p="http://schemas.openxmlformats.org/presentationml/2006/main">
  <p:tag name="AS_UNIQUEID" val="394"/>
</p:tagLst>
</file>

<file path=ppt/tags/tag119.xml><?xml version="1.0" encoding="utf-8"?>
<p:tagLst xmlns:p="http://schemas.openxmlformats.org/presentationml/2006/main">
  <p:tag name="AS_UNIQUEID" val="395"/>
</p:tagLst>
</file>

<file path=ppt/tags/tag120.xml><?xml version="1.0" encoding="utf-8"?>
<p:tagLst xmlns:p="http://schemas.openxmlformats.org/presentationml/2006/main">
  <p:tag name="AS_UNIQUEID" val="396"/>
</p:tagLst>
</file>

<file path=ppt/tags/tag121.xml><?xml version="1.0" encoding="utf-8"?>
<p:tagLst xmlns:p="http://schemas.openxmlformats.org/presentationml/2006/main">
  <p:tag name="AS_UNIQUEID" val="397"/>
</p:tagLst>
</file>

<file path=ppt/tags/tag122.xml><?xml version="1.0" encoding="utf-8"?>
<p:tagLst xmlns:p="http://schemas.openxmlformats.org/presentationml/2006/main">
  <p:tag name="AS_UNIQUEID" val="220"/>
</p:tagLst>
</file>

<file path=ppt/tags/tag123.xml><?xml version="1.0" encoding="utf-8"?>
<p:tagLst xmlns:p="http://schemas.openxmlformats.org/presentationml/2006/main">
  <p:tag name="AS_UNIQUEID" val="221"/>
  <p:tag name="KSO_WM_TAG_VERSION" val="1.0"/>
  <p:tag name="KSO_WM_TEMPLATE_CATEGORY" val="custom"/>
  <p:tag name="KSO_WM_TEMPLATE_INDEX" val="160505"/>
</p:tagLst>
</file>

<file path=ppt/tags/tag124.xml><?xml version="1.0" encoding="utf-8"?>
<p:tagLst xmlns:p="http://schemas.openxmlformats.org/presentationml/2006/main">
  <p:tag name="AS_UNIQUEID" val="222"/>
  <p:tag name="KSO_WM_TAG_VERSION" val="1.0"/>
  <p:tag name="KSO_WM_TEMPLATE_CATEGORY" val="custom"/>
  <p:tag name="KSO_WM_TEMPLATE_INDEX" val="160505"/>
</p:tagLst>
</file>

<file path=ppt/tags/tag125.xml><?xml version="1.0" encoding="utf-8"?>
<p:tagLst xmlns:p="http://schemas.openxmlformats.org/presentationml/2006/main">
  <p:tag name="AS_UNIQUEID" val="223"/>
</p:tagLst>
</file>

<file path=ppt/tags/tag126.xml><?xml version="1.0" encoding="utf-8"?>
<p:tagLst xmlns:p="http://schemas.openxmlformats.org/presentationml/2006/main">
  <p:tag name="AS_UNIQUEID" val="224"/>
</p:tagLst>
</file>

<file path=ppt/tags/tag127.xml><?xml version="1.0" encoding="utf-8"?>
<p:tagLst xmlns:p="http://schemas.openxmlformats.org/presentationml/2006/main">
  <p:tag name="AS_UNIQUEID" val="398"/>
</p:tagLst>
</file>

<file path=ppt/tags/tag128.xml><?xml version="1.0" encoding="utf-8"?>
<p:tagLst xmlns:p="http://schemas.openxmlformats.org/presentationml/2006/main">
  <p:tag name="AS_UNIQUEID" val="399"/>
</p:tagLst>
</file>

<file path=ppt/tags/tag129.xml><?xml version="1.0" encoding="utf-8"?>
<p:tagLst xmlns:p="http://schemas.openxmlformats.org/presentationml/2006/main">
  <p:tag name="AS_UNIQUEID" val="400"/>
</p:tagLst>
</file>

<file path=ppt/tags/tag130.xml><?xml version="1.0" encoding="utf-8"?>
<p:tagLst xmlns:p="http://schemas.openxmlformats.org/presentationml/2006/main">
  <p:tag name="AS_UNIQUEID" val="401"/>
</p:tagLst>
</file>

<file path=ppt/tags/tag131.xml><?xml version="1.0" encoding="utf-8"?>
<p:tagLst xmlns:p="http://schemas.openxmlformats.org/presentationml/2006/main">
  <p:tag name="AS_UNIQUEID" val="402"/>
</p:tagLst>
</file>

<file path=ppt/tags/tag132.xml><?xml version="1.0" encoding="utf-8"?>
<p:tagLst xmlns:p="http://schemas.openxmlformats.org/presentationml/2006/main">
  <p:tag name="AS_UNIQUEID" val="403"/>
</p:tagLst>
</file>

<file path=ppt/tags/tag133.xml><?xml version="1.0" encoding="utf-8"?>
<p:tagLst xmlns:p="http://schemas.openxmlformats.org/presentationml/2006/main">
  <p:tag name="AS_UNIQUEID" val="225"/>
</p:tagLst>
</file>

<file path=ppt/tags/tag134.xml><?xml version="1.0" encoding="utf-8"?>
<p:tagLst xmlns:p="http://schemas.openxmlformats.org/presentationml/2006/main">
  <p:tag name="AS_UNIQUEID" val="226"/>
  <p:tag name="KSO_WM_TAG_VERSION" val="1.0"/>
  <p:tag name="KSO_WM_TEMPLATE_CATEGORY" val="custom"/>
  <p:tag name="KSO_WM_TEMPLATE_INDEX" val="160505"/>
</p:tagLst>
</file>

<file path=ppt/tags/tag135.xml><?xml version="1.0" encoding="utf-8"?>
<p:tagLst xmlns:p="http://schemas.openxmlformats.org/presentationml/2006/main">
  <p:tag name="AS_UNIQUEID" val="227"/>
  <p:tag name="KSO_WM_TAG_VERSION" val="1.0"/>
  <p:tag name="KSO_WM_TEMPLATE_CATEGORY" val="custom"/>
  <p:tag name="KSO_WM_TEMPLATE_INDEX" val="160505"/>
</p:tagLst>
</file>

<file path=ppt/tags/tag136.xml><?xml version="1.0" encoding="utf-8"?>
<p:tagLst xmlns:p="http://schemas.openxmlformats.org/presentationml/2006/main">
  <p:tag name="AS_UNIQUEID" val="228"/>
</p:tagLst>
</file>

<file path=ppt/tags/tag137.xml><?xml version="1.0" encoding="utf-8"?>
<p:tagLst xmlns:p="http://schemas.openxmlformats.org/presentationml/2006/main">
  <p:tag name="AS_UNIQUEID" val="229"/>
</p:tagLst>
</file>

<file path=ppt/tags/tag138.xml><?xml version="1.0" encoding="utf-8"?>
<p:tagLst xmlns:p="http://schemas.openxmlformats.org/presentationml/2006/main">
  <p:tag name="AS_UNIQUEID" val="404"/>
</p:tagLst>
</file>

<file path=ppt/tags/tag139.xml><?xml version="1.0" encoding="utf-8"?>
<p:tagLst xmlns:p="http://schemas.openxmlformats.org/presentationml/2006/main">
  <p:tag name="AS_UNIQUEID" val="405"/>
</p:tagLst>
</file>

<file path=ppt/tags/tag140.xml><?xml version="1.0" encoding="utf-8"?>
<p:tagLst xmlns:p="http://schemas.openxmlformats.org/presentationml/2006/main">
  <p:tag name="AS_UNIQUEID" val="406"/>
</p:tagLst>
</file>

<file path=ppt/tags/tag141.xml><?xml version="1.0" encoding="utf-8"?>
<p:tagLst xmlns:p="http://schemas.openxmlformats.org/presentationml/2006/main">
  <p:tag name="AS_UNIQUEID" val="407"/>
</p:tagLst>
</file>

<file path=ppt/tags/tag142.xml><?xml version="1.0" encoding="utf-8"?>
<p:tagLst xmlns:p="http://schemas.openxmlformats.org/presentationml/2006/main">
  <p:tag name="AS_UNIQUEID" val="408"/>
</p:tagLst>
</file>

<file path=ppt/tags/tag143.xml><?xml version="1.0" encoding="utf-8"?>
<p:tagLst xmlns:p="http://schemas.openxmlformats.org/presentationml/2006/main">
  <p:tag name="AS_UNIQUEID" val="409"/>
</p:tagLst>
</file>

<file path=ppt/tags/tag144.xml><?xml version="1.0" encoding="utf-8"?>
<p:tagLst xmlns:p="http://schemas.openxmlformats.org/presentationml/2006/main">
  <p:tag name="AS_UNIQUEID" val="410"/>
</p:tagLst>
</file>

<file path=ppt/tags/tag145.xml><?xml version="1.0" encoding="utf-8"?>
<p:tagLst xmlns:p="http://schemas.openxmlformats.org/presentationml/2006/main">
  <p:tag name="AS_UNIQUEID" val="411"/>
</p:tagLst>
</file>

<file path=ppt/tags/tag146.xml><?xml version="1.0" encoding="utf-8"?>
<p:tagLst xmlns:p="http://schemas.openxmlformats.org/presentationml/2006/main">
  <p:tag name="AS_UNIQUEID" val="412"/>
</p:tagLst>
</file>

<file path=ppt/tags/tag147.xml><?xml version="1.0" encoding="utf-8"?>
<p:tagLst xmlns:p="http://schemas.openxmlformats.org/presentationml/2006/main">
  <p:tag name="AS_UNIQUEID" val="230"/>
</p:tagLst>
</file>

<file path=ppt/tags/tag148.xml><?xml version="1.0" encoding="utf-8"?>
<p:tagLst xmlns:p="http://schemas.openxmlformats.org/presentationml/2006/main">
  <p:tag name="AS_UNIQUEID" val="231"/>
  <p:tag name="KSO_WM_TAG_VERSION" val="1.0"/>
  <p:tag name="KSO_WM_TEMPLATE_CATEGORY" val="custom"/>
  <p:tag name="KSO_WM_TEMPLATE_INDEX" val="160505"/>
</p:tagLst>
</file>

<file path=ppt/tags/tag149.xml><?xml version="1.0" encoding="utf-8"?>
<p:tagLst xmlns:p="http://schemas.openxmlformats.org/presentationml/2006/main">
  <p:tag name="AS_UNIQUEID" val="232"/>
  <p:tag name="KSO_WM_TAG_VERSION" val="1.0"/>
  <p:tag name="KSO_WM_TEMPLATE_CATEGORY" val="custom"/>
  <p:tag name="KSO_WM_TEMPLATE_INDEX" val="160505"/>
</p:tagLst>
</file>

<file path=ppt/tags/tag150.xml><?xml version="1.0" encoding="utf-8"?>
<p:tagLst xmlns:p="http://schemas.openxmlformats.org/presentationml/2006/main">
  <p:tag name="AS_UNIQUEID" val="233"/>
</p:tagLst>
</file>

<file path=ppt/tags/tag151.xml><?xml version="1.0" encoding="utf-8"?>
<p:tagLst xmlns:p="http://schemas.openxmlformats.org/presentationml/2006/main">
  <p:tag name="AS_UNIQUEID" val="234"/>
</p:tagLst>
</file>

<file path=ppt/tags/tag152.xml><?xml version="1.0" encoding="utf-8"?>
<p:tagLst xmlns:p="http://schemas.openxmlformats.org/presentationml/2006/main">
  <p:tag name="AS_UNIQUEID" val="413"/>
</p:tagLst>
</file>

<file path=ppt/tags/tag153.xml><?xml version="1.0" encoding="utf-8"?>
<p:tagLst xmlns:p="http://schemas.openxmlformats.org/presentationml/2006/main">
  <p:tag name="AS_UNIQUEID" val="414"/>
</p:tagLst>
</file>

<file path=ppt/tags/tag154.xml><?xml version="1.0" encoding="utf-8"?>
<p:tagLst xmlns:p="http://schemas.openxmlformats.org/presentationml/2006/main">
  <p:tag name="AS_UNIQUEID" val="415"/>
</p:tagLst>
</file>

<file path=ppt/tags/tag155.xml><?xml version="1.0" encoding="utf-8"?>
<p:tagLst xmlns:p="http://schemas.openxmlformats.org/presentationml/2006/main">
  <p:tag name="AS_UNIQUEID" val="416"/>
</p:tagLst>
</file>

<file path=ppt/tags/tag156.xml><?xml version="1.0" encoding="utf-8"?>
<p:tagLst xmlns:p="http://schemas.openxmlformats.org/presentationml/2006/main">
  <p:tag name="AS_UNIQUEID" val="417"/>
</p:tagLst>
</file>

<file path=ppt/tags/tag157.xml><?xml version="1.0" encoding="utf-8"?>
<p:tagLst xmlns:p="http://schemas.openxmlformats.org/presentationml/2006/main">
  <p:tag name="AS_UNIQUEID" val="418"/>
</p:tagLst>
</file>

<file path=ppt/tags/tag158.xml><?xml version="1.0" encoding="utf-8"?>
<p:tagLst xmlns:p="http://schemas.openxmlformats.org/presentationml/2006/main">
  <p:tag name="AS_UNIQUEID" val="419"/>
</p:tagLst>
</file>

<file path=ppt/tags/tag159.xml><?xml version="1.0" encoding="utf-8"?>
<p:tagLst xmlns:p="http://schemas.openxmlformats.org/presentationml/2006/main">
  <p:tag name="AS_UNIQUEID" val="235"/>
</p:tagLst>
</file>

<file path=ppt/tags/tag160.xml><?xml version="1.0" encoding="utf-8"?>
<p:tagLst xmlns:p="http://schemas.openxmlformats.org/presentationml/2006/main">
  <p:tag name="AS_UNIQUEID" val="236"/>
  <p:tag name="KSO_WM_TAG_VERSION" val="1.0"/>
  <p:tag name="KSO_WM_TEMPLATE_CATEGORY" val="custom"/>
  <p:tag name="KSO_WM_TEMPLATE_INDEX" val="160505"/>
</p:tagLst>
</file>

<file path=ppt/tags/tag161.xml><?xml version="1.0" encoding="utf-8"?>
<p:tagLst xmlns:p="http://schemas.openxmlformats.org/presentationml/2006/main">
  <p:tag name="AS_UNIQUEID" val="237"/>
  <p:tag name="KSO_WM_TAG_VERSION" val="1.0"/>
  <p:tag name="KSO_WM_TEMPLATE_CATEGORY" val="custom"/>
  <p:tag name="KSO_WM_TEMPLATE_INDEX" val="160505"/>
</p:tagLst>
</file>

<file path=ppt/tags/tag162.xml><?xml version="1.0" encoding="utf-8"?>
<p:tagLst xmlns:p="http://schemas.openxmlformats.org/presentationml/2006/main">
  <p:tag name="AS_UNIQUEID" val="238"/>
</p:tagLst>
</file>

<file path=ppt/tags/tag163.xml><?xml version="1.0" encoding="utf-8"?>
<p:tagLst xmlns:p="http://schemas.openxmlformats.org/presentationml/2006/main">
  <p:tag name="AS_UNIQUEID" val="239"/>
</p:tagLst>
</file>

<file path=ppt/tags/tag164.xml><?xml version="1.0" encoding="utf-8"?>
<p:tagLst xmlns:p="http://schemas.openxmlformats.org/presentationml/2006/main">
  <p:tag name="AS_UNIQUEID" val="420"/>
</p:tagLst>
</file>

<file path=ppt/tags/tag165.xml><?xml version="1.0" encoding="utf-8"?>
<p:tagLst xmlns:p="http://schemas.openxmlformats.org/presentationml/2006/main">
  <p:tag name="AS_UNIQUEID" val="421"/>
</p:tagLst>
</file>

<file path=ppt/tags/tag166.xml><?xml version="1.0" encoding="utf-8"?>
<p:tagLst xmlns:p="http://schemas.openxmlformats.org/presentationml/2006/main">
  <p:tag name="AS_UNIQUEID" val="422"/>
</p:tagLst>
</file>

<file path=ppt/tags/tag167.xml><?xml version="1.0" encoding="utf-8"?>
<p:tagLst xmlns:p="http://schemas.openxmlformats.org/presentationml/2006/main">
  <p:tag name="AS_UNIQUEID" val="423"/>
</p:tagLst>
</file>

<file path=ppt/tags/tag168.xml><?xml version="1.0" encoding="utf-8"?>
<p:tagLst xmlns:p="http://schemas.openxmlformats.org/presentationml/2006/main">
  <p:tag name="AS_UNIQUEID" val="424"/>
</p:tagLst>
</file>

<file path=ppt/tags/tag169.xml><?xml version="1.0" encoding="utf-8"?>
<p:tagLst xmlns:p="http://schemas.openxmlformats.org/presentationml/2006/main">
  <p:tag name="AS_UNIQUEID" val="425"/>
</p:tagLst>
</file>

<file path=ppt/tags/tag170.xml><?xml version="1.0" encoding="utf-8"?>
<p:tagLst xmlns:p="http://schemas.openxmlformats.org/presentationml/2006/main">
  <p:tag name="AS_UNIQUEID" val="426"/>
</p:tagLst>
</file>

<file path=ppt/tags/tag171.xml><?xml version="1.0" encoding="utf-8"?>
<p:tagLst xmlns:p="http://schemas.openxmlformats.org/presentationml/2006/main">
  <p:tag name="AS_UNIQUEID" val="427"/>
</p:tagLst>
</file>

<file path=ppt/tags/tag172.xml><?xml version="1.0" encoding="utf-8"?>
<p:tagLst xmlns:p="http://schemas.openxmlformats.org/presentationml/2006/main">
  <p:tag name="AS_UNIQUEID" val="240"/>
</p:tagLst>
</file>

<file path=ppt/tags/tag173.xml><?xml version="1.0" encoding="utf-8"?>
<p:tagLst xmlns:p="http://schemas.openxmlformats.org/presentationml/2006/main">
  <p:tag name="AS_UNIQUEID" val="241"/>
  <p:tag name="KSO_WM_TAG_VERSION" val="1.0"/>
  <p:tag name="KSO_WM_TEMPLATE_CATEGORY" val="custom"/>
  <p:tag name="KSO_WM_TEMPLATE_INDEX" val="160505"/>
</p:tagLst>
</file>

<file path=ppt/tags/tag174.xml><?xml version="1.0" encoding="utf-8"?>
<p:tagLst xmlns:p="http://schemas.openxmlformats.org/presentationml/2006/main">
  <p:tag name="AS_UNIQUEID" val="242"/>
  <p:tag name="KSO_WM_TAG_VERSION" val="1.0"/>
  <p:tag name="KSO_WM_TEMPLATE_CATEGORY" val="custom"/>
  <p:tag name="KSO_WM_TEMPLATE_INDEX" val="160505"/>
</p:tagLst>
</file>

<file path=ppt/tags/tag175.xml><?xml version="1.0" encoding="utf-8"?>
<p:tagLst xmlns:p="http://schemas.openxmlformats.org/presentationml/2006/main">
  <p:tag name="AS_UNIQUEID" val="243"/>
</p:tagLst>
</file>

<file path=ppt/tags/tag176.xml><?xml version="1.0" encoding="utf-8"?>
<p:tagLst xmlns:p="http://schemas.openxmlformats.org/presentationml/2006/main">
  <p:tag name="AS_UNIQUEID" val="244"/>
</p:tagLst>
</file>

<file path=ppt/tags/tag177.xml><?xml version="1.0" encoding="utf-8"?>
<p:tagLst xmlns:p="http://schemas.openxmlformats.org/presentationml/2006/main">
  <p:tag name="AS_UNIQUEID" val="428"/>
</p:tagLst>
</file>

<file path=ppt/tags/tag178.xml><?xml version="1.0" encoding="utf-8"?>
<p:tagLst xmlns:p="http://schemas.openxmlformats.org/presentationml/2006/main">
  <p:tag name="AS_UNIQUEID" val="429"/>
</p:tagLst>
</file>

<file path=ppt/tags/tag179.xml><?xml version="1.0" encoding="utf-8"?>
<p:tagLst xmlns:p="http://schemas.openxmlformats.org/presentationml/2006/main">
  <p:tag name="AS_UNIQUEID" val="430"/>
</p:tagLst>
</file>

<file path=ppt/tags/tag180.xml><?xml version="1.0" encoding="utf-8"?>
<p:tagLst xmlns:p="http://schemas.openxmlformats.org/presentationml/2006/main">
  <p:tag name="AS_UNIQUEID" val="431"/>
</p:tagLst>
</file>

<file path=ppt/tags/tag181.xml><?xml version="1.0" encoding="utf-8"?>
<p:tagLst xmlns:p="http://schemas.openxmlformats.org/presentationml/2006/main">
  <p:tag name="AS_UNIQUEID" val="432"/>
</p:tagLst>
</file>

<file path=ppt/tags/tag182.xml><?xml version="1.0" encoding="utf-8"?>
<p:tagLst xmlns:p="http://schemas.openxmlformats.org/presentationml/2006/main">
  <p:tag name="AS_UNIQUEID" val="433"/>
</p:tagLst>
</file>

<file path=ppt/tags/tag183.xml><?xml version="1.0" encoding="utf-8"?>
<p:tagLst xmlns:p="http://schemas.openxmlformats.org/presentationml/2006/main">
  <p:tag name="AS_UNIQUEID" val="245"/>
</p:tagLst>
</file>

<file path=ppt/tags/tag184.xml><?xml version="1.0" encoding="utf-8"?>
<p:tagLst xmlns:p="http://schemas.openxmlformats.org/presentationml/2006/main">
  <p:tag name="AS_UNIQUEID" val="246"/>
  <p:tag name="KSO_WM_TAG_VERSION" val="1.0"/>
  <p:tag name="KSO_WM_TEMPLATE_CATEGORY" val="custom"/>
  <p:tag name="KSO_WM_TEMPLATE_INDEX" val="160505"/>
</p:tagLst>
</file>

<file path=ppt/tags/tag185.xml><?xml version="1.0" encoding="utf-8"?>
<p:tagLst xmlns:p="http://schemas.openxmlformats.org/presentationml/2006/main">
  <p:tag name="AS_UNIQUEID" val="247"/>
  <p:tag name="KSO_WM_TAG_VERSION" val="1.0"/>
  <p:tag name="KSO_WM_TEMPLATE_CATEGORY" val="custom"/>
  <p:tag name="KSO_WM_TEMPLATE_INDEX" val="160505"/>
</p:tagLst>
</file>

<file path=ppt/tags/tag186.xml><?xml version="1.0" encoding="utf-8"?>
<p:tagLst xmlns:p="http://schemas.openxmlformats.org/presentationml/2006/main">
  <p:tag name="AS_UNIQUEID" val="248"/>
</p:tagLst>
</file>

<file path=ppt/tags/tag187.xml><?xml version="1.0" encoding="utf-8"?>
<p:tagLst xmlns:p="http://schemas.openxmlformats.org/presentationml/2006/main">
  <p:tag name="AS_UNIQUEID" val="249"/>
</p:tagLst>
</file>

<file path=ppt/tags/tag188.xml><?xml version="1.0" encoding="utf-8"?>
<p:tagLst xmlns:p="http://schemas.openxmlformats.org/presentationml/2006/main">
  <p:tag name="AS_UNIQUEID" val="434"/>
</p:tagLst>
</file>

<file path=ppt/tags/tag189.xml><?xml version="1.0" encoding="utf-8"?>
<p:tagLst xmlns:p="http://schemas.openxmlformats.org/presentationml/2006/main">
  <p:tag name="AS_UNIQUEID" val="320"/>
</p:tagLst>
</file>

<file path=ppt/tags/tag190.xml><?xml version="1.0" encoding="utf-8"?>
<p:tagLst xmlns:p="http://schemas.openxmlformats.org/presentationml/2006/main">
  <p:tag name="AS_UNIQUEID" val="321"/>
</p:tagLst>
</file>

<file path=ppt/tags/tag191.xml><?xml version="1.0" encoding="utf-8"?>
<p:tagLst xmlns:p="http://schemas.openxmlformats.org/presentationml/2006/main">
  <p:tag name="AS_UNIQUEID" val="322"/>
</p:tagLst>
</file>

<file path=ppt/tags/tag192.xml><?xml version="1.0" encoding="utf-8"?>
<p:tagLst xmlns:p="http://schemas.openxmlformats.org/presentationml/2006/main">
  <p:tag name="AS_UNIQUEID" val="323"/>
</p:tagLst>
</file>

<file path=ppt/tags/tag193.xml><?xml version="1.0" encoding="utf-8"?>
<p:tagLst xmlns:p="http://schemas.openxmlformats.org/presentationml/2006/main">
  <p:tag name="AS_UNIQUEID" val="324"/>
</p:tagLst>
</file>

<file path=ppt/tags/tag194.xml><?xml version="1.0" encoding="utf-8"?>
<p:tagLst xmlns:p="http://schemas.openxmlformats.org/presentationml/2006/main">
  <p:tag name="AS_UNIQUEID" val="435"/>
</p:tagLst>
</file>

<file path=ppt/tags/tag195.xml><?xml version="1.0" encoding="utf-8"?>
<p:tagLst xmlns:p="http://schemas.openxmlformats.org/presentationml/2006/main">
  <p:tag name="AS_UNIQUEID" val="250"/>
</p:tagLst>
</file>

<file path=ppt/tags/tag196.xml><?xml version="1.0" encoding="utf-8"?>
<p:tagLst xmlns:p="http://schemas.openxmlformats.org/presentationml/2006/main">
  <p:tag name="AS_UNIQUEID" val="251"/>
  <p:tag name="KSO_WM_TAG_VERSION" val="1.0"/>
  <p:tag name="KSO_WM_TEMPLATE_CATEGORY" val="custom"/>
  <p:tag name="KSO_WM_TEMPLATE_INDEX" val="160505"/>
</p:tagLst>
</file>

<file path=ppt/tags/tag197.xml><?xml version="1.0" encoding="utf-8"?>
<p:tagLst xmlns:p="http://schemas.openxmlformats.org/presentationml/2006/main">
  <p:tag name="AS_UNIQUEID" val="252"/>
  <p:tag name="KSO_WM_TAG_VERSION" val="1.0"/>
  <p:tag name="KSO_WM_TEMPLATE_CATEGORY" val="custom"/>
  <p:tag name="KSO_WM_TEMPLATE_INDEX" val="160505"/>
</p:tagLst>
</file>

<file path=ppt/tags/tag198.xml><?xml version="1.0" encoding="utf-8"?>
<p:tagLst xmlns:p="http://schemas.openxmlformats.org/presentationml/2006/main">
  <p:tag name="AS_UNIQUEID" val="253"/>
</p:tagLst>
</file>

<file path=ppt/tags/tag199.xml><?xml version="1.0" encoding="utf-8"?>
<p:tagLst xmlns:p="http://schemas.openxmlformats.org/presentationml/2006/main">
  <p:tag name="AS_UNIQUEID" val="254"/>
</p:tagLst>
</file>

<file path=ppt/tags/tag200.xml><?xml version="1.0" encoding="utf-8"?>
<p:tagLst xmlns:p="http://schemas.openxmlformats.org/presentationml/2006/main">
  <p:tag name="AS_UNIQUEID" val="436"/>
</p:tagLst>
</file>

<file path=ppt/tags/tag201.xml><?xml version="1.0" encoding="utf-8"?>
<p:tagLst xmlns:p="http://schemas.openxmlformats.org/presentationml/2006/main">
  <p:tag name="AS_UNIQUEID" val="437"/>
</p:tagLst>
</file>

<file path=ppt/tags/tag202.xml><?xml version="1.0" encoding="utf-8"?>
<p:tagLst xmlns:p="http://schemas.openxmlformats.org/presentationml/2006/main">
  <p:tag name="AS_UNIQUEID" val="438"/>
</p:tagLst>
</file>

<file path=ppt/tags/tag203.xml><?xml version="1.0" encoding="utf-8"?>
<p:tagLst xmlns:p="http://schemas.openxmlformats.org/presentationml/2006/main">
  <p:tag name="AS_UNIQUEID" val="439"/>
</p:tagLst>
</file>

<file path=ppt/tags/tag204.xml><?xml version="1.0" encoding="utf-8"?>
<p:tagLst xmlns:p="http://schemas.openxmlformats.org/presentationml/2006/main">
  <p:tag name="AS_UNIQUEID" val="440"/>
</p:tagLst>
</file>

<file path=ppt/tags/tag205.xml><?xml version="1.0" encoding="utf-8"?>
<p:tagLst xmlns:p="http://schemas.openxmlformats.org/presentationml/2006/main">
  <p:tag name="AS_UNIQUEID" val="441"/>
</p:tagLst>
</file>

<file path=ppt/tags/tag206.xml><?xml version="1.0" encoding="utf-8"?>
<p:tagLst xmlns:p="http://schemas.openxmlformats.org/presentationml/2006/main">
  <p:tag name="AS_UNIQUEID" val="442"/>
</p:tagLst>
</file>

<file path=ppt/tags/tag207.xml><?xml version="1.0" encoding="utf-8"?>
<p:tagLst xmlns:p="http://schemas.openxmlformats.org/presentationml/2006/main">
  <p:tag name="AS_UNIQUEID" val="255"/>
</p:tagLst>
</file>

<file path=ppt/tags/tag208.xml><?xml version="1.0" encoding="utf-8"?>
<p:tagLst xmlns:p="http://schemas.openxmlformats.org/presentationml/2006/main">
  <p:tag name="AS_UNIQUEID" val="256"/>
  <p:tag name="KSO_WM_TAG_VERSION" val="1.0"/>
  <p:tag name="KSO_WM_TEMPLATE_CATEGORY" val="custom"/>
  <p:tag name="KSO_WM_TEMPLATE_INDEX" val="160505"/>
</p:tagLst>
</file>

<file path=ppt/tags/tag209.xml><?xml version="1.0" encoding="utf-8"?>
<p:tagLst xmlns:p="http://schemas.openxmlformats.org/presentationml/2006/main">
  <p:tag name="AS_UNIQUEID" val="257"/>
  <p:tag name="KSO_WM_TAG_VERSION" val="1.0"/>
  <p:tag name="KSO_WM_TEMPLATE_CATEGORY" val="custom"/>
  <p:tag name="KSO_WM_TEMPLATE_INDEX" val="160505"/>
</p:tagLst>
</file>

<file path=ppt/tags/tag210.xml><?xml version="1.0" encoding="utf-8"?>
<p:tagLst xmlns:p="http://schemas.openxmlformats.org/presentationml/2006/main">
  <p:tag name="AS_UNIQUEID" val="258"/>
</p:tagLst>
</file>

<file path=ppt/tags/tag211.xml><?xml version="1.0" encoding="utf-8"?>
<p:tagLst xmlns:p="http://schemas.openxmlformats.org/presentationml/2006/main">
  <p:tag name="AS_UNIQUEID" val="259"/>
</p:tagLst>
</file>

<file path=ppt/tags/tag212.xml><?xml version="1.0" encoding="utf-8"?>
<p:tagLst xmlns:p="http://schemas.openxmlformats.org/presentationml/2006/main">
  <p:tag name="AS_UNIQUEID" val="443"/>
</p:tagLst>
</file>

<file path=ppt/tags/tag213.xml><?xml version="1.0" encoding="utf-8"?>
<p:tagLst xmlns:p="http://schemas.openxmlformats.org/presentationml/2006/main">
  <p:tag name="AS_UNIQUEID" val="444"/>
</p:tagLst>
</file>

<file path=ppt/tags/tag214.xml><?xml version="1.0" encoding="utf-8"?>
<p:tagLst xmlns:p="http://schemas.openxmlformats.org/presentationml/2006/main">
  <p:tag name="AS_UNIQUEID" val="445"/>
</p:tagLst>
</file>

<file path=ppt/tags/tag215.xml><?xml version="1.0" encoding="utf-8"?>
<p:tagLst xmlns:p="http://schemas.openxmlformats.org/presentationml/2006/main">
  <p:tag name="AS_UNIQUEID" val="446"/>
</p:tagLst>
</file>

<file path=ppt/tags/tag216.xml><?xml version="1.0" encoding="utf-8"?>
<p:tagLst xmlns:p="http://schemas.openxmlformats.org/presentationml/2006/main">
  <p:tag name="AS_UNIQUEID" val="447"/>
</p:tagLst>
</file>

<file path=ppt/tags/tag217.xml><?xml version="1.0" encoding="utf-8"?>
<p:tagLst xmlns:p="http://schemas.openxmlformats.org/presentationml/2006/main">
  <p:tag name="AS_UNIQUEID" val="448"/>
</p:tagLst>
</file>

<file path=ppt/tags/tag218.xml><?xml version="1.0" encoding="utf-8"?>
<p:tagLst xmlns:p="http://schemas.openxmlformats.org/presentationml/2006/main">
  <p:tag name="AS_UNIQUEID" val="449"/>
</p:tagLst>
</file>

<file path=ppt/tags/tag219.xml><?xml version="1.0" encoding="utf-8"?>
<p:tagLst xmlns:p="http://schemas.openxmlformats.org/presentationml/2006/main">
  <p:tag name="AS_UNIQUEID" val="260"/>
</p:tagLst>
</file>

<file path=ppt/tags/tag220.xml><?xml version="1.0" encoding="utf-8"?>
<p:tagLst xmlns:p="http://schemas.openxmlformats.org/presentationml/2006/main">
  <p:tag name="AS_UNIQUEID" val="261"/>
  <p:tag name="KSO_WM_TAG_VERSION" val="1.0"/>
  <p:tag name="KSO_WM_TEMPLATE_CATEGORY" val="custom"/>
  <p:tag name="KSO_WM_TEMPLATE_INDEX" val="160505"/>
</p:tagLst>
</file>

<file path=ppt/tags/tag221.xml><?xml version="1.0" encoding="utf-8"?>
<p:tagLst xmlns:p="http://schemas.openxmlformats.org/presentationml/2006/main">
  <p:tag name="AS_UNIQUEID" val="262"/>
  <p:tag name="KSO_WM_TAG_VERSION" val="1.0"/>
  <p:tag name="KSO_WM_TEMPLATE_CATEGORY" val="custom"/>
  <p:tag name="KSO_WM_TEMPLATE_INDEX" val="160505"/>
</p:tagLst>
</file>

<file path=ppt/tags/tag222.xml><?xml version="1.0" encoding="utf-8"?>
<p:tagLst xmlns:p="http://schemas.openxmlformats.org/presentationml/2006/main">
  <p:tag name="AS_UNIQUEID" val="263"/>
</p:tagLst>
</file>

<file path=ppt/tags/tag223.xml><?xml version="1.0" encoding="utf-8"?>
<p:tagLst xmlns:p="http://schemas.openxmlformats.org/presentationml/2006/main">
  <p:tag name="AS_UNIQUEID" val="264"/>
</p:tagLst>
</file>

<file path=ppt/tags/tag224.xml><?xml version="1.0" encoding="utf-8"?>
<p:tagLst xmlns:p="http://schemas.openxmlformats.org/presentationml/2006/main">
  <p:tag name="AS_UNIQUEID" val="450"/>
</p:tagLst>
</file>

<file path=ppt/tags/tag225.xml><?xml version="1.0" encoding="utf-8"?>
<p:tagLst xmlns:p="http://schemas.openxmlformats.org/presentationml/2006/main">
  <p:tag name="AS_UNIQUEID" val="451"/>
</p:tagLst>
</file>

<file path=ppt/tags/tag226.xml><?xml version="1.0" encoding="utf-8"?>
<p:tagLst xmlns:p="http://schemas.openxmlformats.org/presentationml/2006/main">
  <p:tag name="AS_UNIQUEID" val="452"/>
</p:tagLst>
</file>

<file path=ppt/tags/tag227.xml><?xml version="1.0" encoding="utf-8"?>
<p:tagLst xmlns:p="http://schemas.openxmlformats.org/presentationml/2006/main">
  <p:tag name="AS_UNIQUEID" val="453"/>
</p:tagLst>
</file>

<file path=ppt/tags/tag228.xml><?xml version="1.0" encoding="utf-8"?>
<p:tagLst xmlns:p="http://schemas.openxmlformats.org/presentationml/2006/main">
  <p:tag name="AS_UNIQUEID" val="454"/>
</p:tagLst>
</file>

<file path=ppt/tags/tag229.xml><?xml version="1.0" encoding="utf-8"?>
<p:tagLst xmlns:p="http://schemas.openxmlformats.org/presentationml/2006/main">
  <p:tag name="AS_UNIQUEID" val="455"/>
</p:tagLst>
</file>

<file path=ppt/tags/tag230.xml><?xml version="1.0" encoding="utf-8"?>
<p:tagLst xmlns:p="http://schemas.openxmlformats.org/presentationml/2006/main">
  <p:tag name="AS_UNIQUEID" val="456"/>
</p:tagLst>
</file>

<file path=ppt/tags/tag231.xml><?xml version="1.0" encoding="utf-8"?>
<p:tagLst xmlns:p="http://schemas.openxmlformats.org/presentationml/2006/main">
  <p:tag name="AS_UNIQUEID" val="457"/>
</p:tagLst>
</file>

<file path=ppt/tags/tag232.xml><?xml version="1.0" encoding="utf-8"?>
<p:tagLst xmlns:p="http://schemas.openxmlformats.org/presentationml/2006/main">
  <p:tag name="AS_UNIQUEID" val="265"/>
</p:tagLst>
</file>

<file path=ppt/tags/tag233.xml><?xml version="1.0" encoding="utf-8"?>
<p:tagLst xmlns:p="http://schemas.openxmlformats.org/presentationml/2006/main">
  <p:tag name="AS_UNIQUEID" val="266"/>
  <p:tag name="KSO_WM_TAG_VERSION" val="1.0"/>
  <p:tag name="KSO_WM_TEMPLATE_CATEGORY" val="custom"/>
  <p:tag name="KSO_WM_TEMPLATE_INDEX" val="160505"/>
</p:tagLst>
</file>

<file path=ppt/tags/tag234.xml><?xml version="1.0" encoding="utf-8"?>
<p:tagLst xmlns:p="http://schemas.openxmlformats.org/presentationml/2006/main">
  <p:tag name="AS_UNIQUEID" val="267"/>
  <p:tag name="KSO_WM_TAG_VERSION" val="1.0"/>
  <p:tag name="KSO_WM_TEMPLATE_CATEGORY" val="custom"/>
  <p:tag name="KSO_WM_TEMPLATE_INDEX" val="160505"/>
</p:tagLst>
</file>

<file path=ppt/tags/tag235.xml><?xml version="1.0" encoding="utf-8"?>
<p:tagLst xmlns:p="http://schemas.openxmlformats.org/presentationml/2006/main">
  <p:tag name="AS_UNIQUEID" val="268"/>
</p:tagLst>
</file>

<file path=ppt/tags/tag236.xml><?xml version="1.0" encoding="utf-8"?>
<p:tagLst xmlns:p="http://schemas.openxmlformats.org/presentationml/2006/main">
  <p:tag name="AS_UNIQUEID" val="269"/>
</p:tagLst>
</file>

<file path=ppt/tags/tag237.xml><?xml version="1.0" encoding="utf-8"?>
<p:tagLst xmlns:p="http://schemas.openxmlformats.org/presentationml/2006/main">
  <p:tag name="AS_UNIQUEID" val="458"/>
</p:tagLst>
</file>

<file path=ppt/tags/tag238.xml><?xml version="1.0" encoding="utf-8"?>
<p:tagLst xmlns:p="http://schemas.openxmlformats.org/presentationml/2006/main">
  <p:tag name="AS_UNIQUEID" val="459"/>
</p:tagLst>
</file>

<file path=ppt/tags/tag239.xml><?xml version="1.0" encoding="utf-8"?>
<p:tagLst xmlns:p="http://schemas.openxmlformats.org/presentationml/2006/main">
  <p:tag name="AS_UNIQUEID" val="460"/>
</p:tagLst>
</file>

<file path=ppt/tags/tag240.xml><?xml version="1.0" encoding="utf-8"?>
<p:tagLst xmlns:p="http://schemas.openxmlformats.org/presentationml/2006/main">
  <p:tag name="AS_UNIQUEID" val="461"/>
</p:tagLst>
</file>

<file path=ppt/tags/tag241.xml><?xml version="1.0" encoding="utf-8"?>
<p:tagLst xmlns:p="http://schemas.openxmlformats.org/presentationml/2006/main">
  <p:tag name="AS_UNIQUEID" val="462"/>
</p:tagLst>
</file>

<file path=ppt/tags/tag242.xml><?xml version="1.0" encoding="utf-8"?>
<p:tagLst xmlns:p="http://schemas.openxmlformats.org/presentationml/2006/main">
  <p:tag name="AS_UNIQUEID" val="463"/>
</p:tagLst>
</file>

<file path=ppt/tags/tag243.xml><?xml version="1.0" encoding="utf-8"?>
<p:tagLst xmlns:p="http://schemas.openxmlformats.org/presentationml/2006/main">
  <p:tag name="AS_UNIQUEID" val="464"/>
</p:tagLst>
</file>

<file path=ppt/tags/tag244.xml><?xml version="1.0" encoding="utf-8"?>
<p:tagLst xmlns:p="http://schemas.openxmlformats.org/presentationml/2006/main">
  <p:tag name="AS_UNIQUEID" val="465"/>
</p:tagLst>
</file>

<file path=ppt/tags/tag245.xml><?xml version="1.0" encoding="utf-8"?>
<p:tagLst xmlns:p="http://schemas.openxmlformats.org/presentationml/2006/main">
  <p:tag name="AS_UNIQUEID" val="466"/>
</p:tagLst>
</file>

<file path=ppt/tags/tag246.xml><?xml version="1.0" encoding="utf-8"?>
<p:tagLst xmlns:p="http://schemas.openxmlformats.org/presentationml/2006/main">
  <p:tag name="AS_UNIQUEID" val="467"/>
</p:tagLst>
</file>

<file path=ppt/tags/tag247.xml><?xml version="1.0" encoding="utf-8"?>
<p:tagLst xmlns:p="http://schemas.openxmlformats.org/presentationml/2006/main">
  <p:tag name="AS_UNIQUEID" val="270"/>
</p:tagLst>
</file>

<file path=ppt/tags/tag248.xml><?xml version="1.0" encoding="utf-8"?>
<p:tagLst xmlns:p="http://schemas.openxmlformats.org/presentationml/2006/main">
  <p:tag name="AS_UNIQUEID" val="271"/>
  <p:tag name="KSO_WM_TAG_VERSION" val="1.0"/>
  <p:tag name="KSO_WM_TEMPLATE_CATEGORY" val="custom"/>
  <p:tag name="KSO_WM_TEMPLATE_INDEX" val="160505"/>
</p:tagLst>
</file>

<file path=ppt/tags/tag249.xml><?xml version="1.0" encoding="utf-8"?>
<p:tagLst xmlns:p="http://schemas.openxmlformats.org/presentationml/2006/main">
  <p:tag name="AS_UNIQUEID" val="272"/>
  <p:tag name="KSO_WM_TAG_VERSION" val="1.0"/>
  <p:tag name="KSO_WM_TEMPLATE_CATEGORY" val="custom"/>
  <p:tag name="KSO_WM_TEMPLATE_INDEX" val="160505"/>
</p:tagLst>
</file>

<file path=ppt/tags/tag250.xml><?xml version="1.0" encoding="utf-8"?>
<p:tagLst xmlns:p="http://schemas.openxmlformats.org/presentationml/2006/main">
  <p:tag name="AS_UNIQUEID" val="273"/>
</p:tagLst>
</file>

<file path=ppt/tags/tag251.xml><?xml version="1.0" encoding="utf-8"?>
<p:tagLst xmlns:p="http://schemas.openxmlformats.org/presentationml/2006/main">
  <p:tag name="AS_UNIQUEID" val="274"/>
</p:tagLst>
</file>

<file path=ppt/tags/tag252.xml><?xml version="1.0" encoding="utf-8"?>
<p:tagLst xmlns:p="http://schemas.openxmlformats.org/presentationml/2006/main">
  <p:tag name="AS_UNIQUEID" val="468"/>
</p:tagLst>
</file>

<file path=ppt/tags/tag253.xml><?xml version="1.0" encoding="utf-8"?>
<p:tagLst xmlns:p="http://schemas.openxmlformats.org/presentationml/2006/main">
  <p:tag name="AS_UNIQUEID" val="469"/>
</p:tagLst>
</file>

<file path=ppt/tags/tag254.xml><?xml version="1.0" encoding="utf-8"?>
<p:tagLst xmlns:p="http://schemas.openxmlformats.org/presentationml/2006/main">
  <p:tag name="AS_UNIQUEID" val="470"/>
</p:tagLst>
</file>

<file path=ppt/tags/tag255.xml><?xml version="1.0" encoding="utf-8"?>
<p:tagLst xmlns:p="http://schemas.openxmlformats.org/presentationml/2006/main">
  <p:tag name="AS_UNIQUEID" val="471"/>
</p:tagLst>
</file>

<file path=ppt/tags/tag256.xml><?xml version="1.0" encoding="utf-8"?>
<p:tagLst xmlns:p="http://schemas.openxmlformats.org/presentationml/2006/main">
  <p:tag name="AS_UNIQUEID" val="472"/>
</p:tagLst>
</file>

<file path=ppt/tags/tag257.xml><?xml version="1.0" encoding="utf-8"?>
<p:tagLst xmlns:p="http://schemas.openxmlformats.org/presentationml/2006/main">
  <p:tag name="AS_UNIQUEID" val="473"/>
</p:tagLst>
</file>

<file path=ppt/tags/tag258.xml><?xml version="1.0" encoding="utf-8"?>
<p:tagLst xmlns:p="http://schemas.openxmlformats.org/presentationml/2006/main">
  <p:tag name="AS_UNIQUEID" val="275"/>
</p:tagLst>
</file>

<file path=ppt/tags/tag259.xml><?xml version="1.0" encoding="utf-8"?>
<p:tagLst xmlns:p="http://schemas.openxmlformats.org/presentationml/2006/main">
  <p:tag name="AS_UNIQUEID" val="276"/>
  <p:tag name="KSO_WM_TAG_VERSION" val="1.0"/>
  <p:tag name="KSO_WM_TEMPLATE_CATEGORY" val="custom"/>
  <p:tag name="KSO_WM_TEMPLATE_INDEX" val="160505"/>
</p:tagLst>
</file>

<file path=ppt/tags/tag260.xml><?xml version="1.0" encoding="utf-8"?>
<p:tagLst xmlns:p="http://schemas.openxmlformats.org/presentationml/2006/main">
  <p:tag name="AS_UNIQUEID" val="277"/>
  <p:tag name="KSO_WM_TAG_VERSION" val="1.0"/>
  <p:tag name="KSO_WM_TEMPLATE_CATEGORY" val="custom"/>
  <p:tag name="KSO_WM_TEMPLATE_INDEX" val="160505"/>
</p:tagLst>
</file>

<file path=ppt/tags/tag261.xml><?xml version="1.0" encoding="utf-8"?>
<p:tagLst xmlns:p="http://schemas.openxmlformats.org/presentationml/2006/main">
  <p:tag name="AS_UNIQUEID" val="278"/>
</p:tagLst>
</file>

<file path=ppt/tags/tag262.xml><?xml version="1.0" encoding="utf-8"?>
<p:tagLst xmlns:p="http://schemas.openxmlformats.org/presentationml/2006/main">
  <p:tag name="AS_UNIQUEID" val="279"/>
</p:tagLst>
</file>

<file path=ppt/tags/tag263.xml><?xml version="1.0" encoding="utf-8"?>
<p:tagLst xmlns:p="http://schemas.openxmlformats.org/presentationml/2006/main">
  <p:tag name="AS_UNIQUEID" val="474"/>
</p:tagLst>
</file>

<file path=ppt/tags/tag264.xml><?xml version="1.0" encoding="utf-8"?>
<p:tagLst xmlns:p="http://schemas.openxmlformats.org/presentationml/2006/main">
  <p:tag name="AS_UNIQUEID" val="475"/>
</p:tagLst>
</file>

<file path=ppt/tags/tag265.xml><?xml version="1.0" encoding="utf-8"?>
<p:tagLst xmlns:p="http://schemas.openxmlformats.org/presentationml/2006/main">
  <p:tag name="AS_UNIQUEID" val="476"/>
</p:tagLst>
</file>

<file path=ppt/tags/tag266.xml><?xml version="1.0" encoding="utf-8"?>
<p:tagLst xmlns:p="http://schemas.openxmlformats.org/presentationml/2006/main">
  <p:tag name="AS_UNIQUEID" val="477"/>
</p:tagLst>
</file>

<file path=ppt/tags/tag267.xml><?xml version="1.0" encoding="utf-8"?>
<p:tagLst xmlns:p="http://schemas.openxmlformats.org/presentationml/2006/main">
  <p:tag name="AS_UNIQUEID" val="478"/>
</p:tagLst>
</file>

<file path=ppt/tags/tag268.xml><?xml version="1.0" encoding="utf-8"?>
<p:tagLst xmlns:p="http://schemas.openxmlformats.org/presentationml/2006/main">
  <p:tag name="AS_UNIQUEID" val="280"/>
</p:tagLst>
</file>

<file path=ppt/tags/tag269.xml><?xml version="1.0" encoding="utf-8"?>
<p:tagLst xmlns:p="http://schemas.openxmlformats.org/presentationml/2006/main">
  <p:tag name="AS_UNIQUEID" val="281"/>
  <p:tag name="KSO_WM_TAG_VERSION" val="1.0"/>
  <p:tag name="KSO_WM_TEMPLATE_CATEGORY" val="custom"/>
  <p:tag name="KSO_WM_TEMPLATE_INDEX" val="160505"/>
</p:tagLst>
</file>

<file path=ppt/tags/tag270.xml><?xml version="1.0" encoding="utf-8"?>
<p:tagLst xmlns:p="http://schemas.openxmlformats.org/presentationml/2006/main">
  <p:tag name="AS_UNIQUEID" val="282"/>
  <p:tag name="KSO_WM_TAG_VERSION" val="1.0"/>
  <p:tag name="KSO_WM_TEMPLATE_CATEGORY" val="custom"/>
  <p:tag name="KSO_WM_TEMPLATE_INDEX" val="160505"/>
</p:tagLst>
</file>

<file path=ppt/tags/tag271.xml><?xml version="1.0" encoding="utf-8"?>
<p:tagLst xmlns:p="http://schemas.openxmlformats.org/presentationml/2006/main">
  <p:tag name="AS_UNIQUEID" val="283"/>
</p:tagLst>
</file>

<file path=ppt/tags/tag272.xml><?xml version="1.0" encoding="utf-8"?>
<p:tagLst xmlns:p="http://schemas.openxmlformats.org/presentationml/2006/main">
  <p:tag name="AS_UNIQUEID" val="284"/>
</p:tagLst>
</file>

<file path=ppt/tags/tag273.xml><?xml version="1.0" encoding="utf-8"?>
<p:tagLst xmlns:p="http://schemas.openxmlformats.org/presentationml/2006/main">
  <p:tag name="AS_UNIQUEID" val="479"/>
</p:tagLst>
</file>

<file path=ppt/tags/tag274.xml><?xml version="1.0" encoding="utf-8"?>
<p:tagLst xmlns:p="http://schemas.openxmlformats.org/presentationml/2006/main">
  <p:tag name="AS_UNIQUEID" val="480"/>
</p:tagLst>
</file>

<file path=ppt/tags/tag275.xml><?xml version="1.0" encoding="utf-8"?>
<p:tagLst xmlns:p="http://schemas.openxmlformats.org/presentationml/2006/main">
  <p:tag name="AS_UNIQUEID" val="481"/>
</p:tagLst>
</file>

<file path=ppt/tags/tag276.xml><?xml version="1.0" encoding="utf-8"?>
<p:tagLst xmlns:p="http://schemas.openxmlformats.org/presentationml/2006/main">
  <p:tag name="AS_UNIQUEID" val="482"/>
</p:tagLst>
</file>

<file path=ppt/tags/tag277.xml><?xml version="1.0" encoding="utf-8"?>
<p:tagLst xmlns:p="http://schemas.openxmlformats.org/presentationml/2006/main">
  <p:tag name="AS_UNIQUEID" val="483"/>
</p:tagLst>
</file>

<file path=ppt/tags/tag278.xml><?xml version="1.0" encoding="utf-8"?>
<p:tagLst xmlns:p="http://schemas.openxmlformats.org/presentationml/2006/main">
  <p:tag name="AS_UNIQUEID" val="484"/>
</p:tagLst>
</file>

<file path=ppt/tags/tag279.xml><?xml version="1.0" encoding="utf-8"?>
<p:tagLst xmlns:p="http://schemas.openxmlformats.org/presentationml/2006/main">
  <p:tag name="AS_UNIQUEID" val="485"/>
</p:tagLst>
</file>

<file path=ppt/tags/tag280.xml><?xml version="1.0" encoding="utf-8"?>
<p:tagLst xmlns:p="http://schemas.openxmlformats.org/presentationml/2006/main">
  <p:tag name="AS_UNIQUEID" val="486"/>
</p:tagLst>
</file>

<file path=ppt/tags/tag281.xml><?xml version="1.0" encoding="utf-8"?>
<p:tagLst xmlns:p="http://schemas.openxmlformats.org/presentationml/2006/main">
  <p:tag name="AS_UNIQUEID" val="285"/>
</p:tagLst>
</file>

<file path=ppt/tags/tag282.xml><?xml version="1.0" encoding="utf-8"?>
<p:tagLst xmlns:p="http://schemas.openxmlformats.org/presentationml/2006/main">
  <p:tag name="AS_UNIQUEID" val="286"/>
  <p:tag name="KSO_WM_TAG_VERSION" val="1.0"/>
  <p:tag name="KSO_WM_TEMPLATE_CATEGORY" val="custom"/>
  <p:tag name="KSO_WM_TEMPLATE_INDEX" val="160505"/>
</p:tagLst>
</file>

<file path=ppt/tags/tag283.xml><?xml version="1.0" encoding="utf-8"?>
<p:tagLst xmlns:p="http://schemas.openxmlformats.org/presentationml/2006/main">
  <p:tag name="AS_UNIQUEID" val="287"/>
  <p:tag name="KSO_WM_TAG_VERSION" val="1.0"/>
  <p:tag name="KSO_WM_TEMPLATE_CATEGORY" val="custom"/>
  <p:tag name="KSO_WM_TEMPLATE_INDEX" val="160505"/>
</p:tagLst>
</file>

<file path=ppt/tags/tag284.xml><?xml version="1.0" encoding="utf-8"?>
<p:tagLst xmlns:p="http://schemas.openxmlformats.org/presentationml/2006/main">
  <p:tag name="AS_UNIQUEID" val="288"/>
</p:tagLst>
</file>

<file path=ppt/tags/tag285.xml><?xml version="1.0" encoding="utf-8"?>
<p:tagLst xmlns:p="http://schemas.openxmlformats.org/presentationml/2006/main">
  <p:tag name="AS_UNIQUEID" val="289"/>
</p:tagLst>
</file>

<file path=ppt/tags/tag286.xml><?xml version="1.0" encoding="utf-8"?>
<p:tagLst xmlns:p="http://schemas.openxmlformats.org/presentationml/2006/main">
  <p:tag name="AS_UNIQUEID" val="487"/>
</p:tagLst>
</file>

<file path=ppt/tags/tag287.xml><?xml version="1.0" encoding="utf-8"?>
<p:tagLst xmlns:p="http://schemas.openxmlformats.org/presentationml/2006/main">
  <p:tag name="AS_UNIQUEID" val="488"/>
</p:tagLst>
</file>

<file path=ppt/tags/tag288.xml><?xml version="1.0" encoding="utf-8"?>
<p:tagLst xmlns:p="http://schemas.openxmlformats.org/presentationml/2006/main">
  <p:tag name="AS_UNIQUEID" val="489"/>
</p:tagLst>
</file>

<file path=ppt/tags/tag289.xml><?xml version="1.0" encoding="utf-8"?>
<p:tagLst xmlns:p="http://schemas.openxmlformats.org/presentationml/2006/main">
  <p:tag name="AS_UNIQUEID" val="490"/>
</p:tagLst>
</file>

<file path=ppt/tags/tag290.xml><?xml version="1.0" encoding="utf-8"?>
<p:tagLst xmlns:p="http://schemas.openxmlformats.org/presentationml/2006/main">
  <p:tag name="AS_UNIQUEID" val="491"/>
</p:tagLst>
</file>

<file path=ppt/tags/tag291.xml><?xml version="1.0" encoding="utf-8"?>
<p:tagLst xmlns:p="http://schemas.openxmlformats.org/presentationml/2006/main">
  <p:tag name="AS_UNIQUEID" val="492"/>
</p:tagLst>
</file>

<file path=ppt/tags/tag292.xml><?xml version="1.0" encoding="utf-8"?>
<p:tagLst xmlns:p="http://schemas.openxmlformats.org/presentationml/2006/main">
  <p:tag name="AS_UNIQUEID" val="493"/>
</p:tagLst>
</file>

<file path=ppt/tags/tag293.xml><?xml version="1.0" encoding="utf-8"?>
<p:tagLst xmlns:p="http://schemas.openxmlformats.org/presentationml/2006/main">
  <p:tag name="AS_UNIQUEID" val="290"/>
</p:tagLst>
</file>

<file path=ppt/tags/tag294.xml><?xml version="1.0" encoding="utf-8"?>
<p:tagLst xmlns:p="http://schemas.openxmlformats.org/presentationml/2006/main">
  <p:tag name="AS_UNIQUEID" val="291"/>
  <p:tag name="KSO_WM_TAG_VERSION" val="1.0"/>
  <p:tag name="KSO_WM_TEMPLATE_CATEGORY" val="custom"/>
  <p:tag name="KSO_WM_TEMPLATE_INDEX" val="160505"/>
</p:tagLst>
</file>

<file path=ppt/tags/tag295.xml><?xml version="1.0" encoding="utf-8"?>
<p:tagLst xmlns:p="http://schemas.openxmlformats.org/presentationml/2006/main">
  <p:tag name="AS_UNIQUEID" val="292"/>
  <p:tag name="KSO_WM_TAG_VERSION" val="1.0"/>
  <p:tag name="KSO_WM_TEMPLATE_CATEGORY" val="custom"/>
  <p:tag name="KSO_WM_TEMPLATE_INDEX" val="160505"/>
</p:tagLst>
</file>

<file path=ppt/tags/tag296.xml><?xml version="1.0" encoding="utf-8"?>
<p:tagLst xmlns:p="http://schemas.openxmlformats.org/presentationml/2006/main">
  <p:tag name="AS_UNIQUEID" val="293"/>
</p:tagLst>
</file>

<file path=ppt/tags/tag297.xml><?xml version="1.0" encoding="utf-8"?>
<p:tagLst xmlns:p="http://schemas.openxmlformats.org/presentationml/2006/main">
  <p:tag name="AS_UNIQUEID" val="294"/>
</p:tagLst>
</file>

<file path=ppt/tags/tag298.xml><?xml version="1.0" encoding="utf-8"?>
<p:tagLst xmlns:p="http://schemas.openxmlformats.org/presentationml/2006/main">
  <p:tag name="AS_UNIQUEID" val="494"/>
</p:tagLst>
</file>

<file path=ppt/tags/tag299.xml><?xml version="1.0" encoding="utf-8"?>
<p:tagLst xmlns:p="http://schemas.openxmlformats.org/presentationml/2006/main">
  <p:tag name="AS_UNIQUEID" val="495"/>
</p:tagLst>
</file>

<file path=ppt/tags/tag300.xml><?xml version="1.0" encoding="utf-8"?>
<p:tagLst xmlns:p="http://schemas.openxmlformats.org/presentationml/2006/main">
  <p:tag name="AS_UNIQUEID" val="496"/>
</p:tagLst>
</file>

<file path=ppt/tags/tag301.xml><?xml version="1.0" encoding="utf-8"?>
<p:tagLst xmlns:p="http://schemas.openxmlformats.org/presentationml/2006/main">
  <p:tag name="AS_UNIQUEID" val="497"/>
</p:tagLst>
</file>

<file path=ppt/tags/tag302.xml><?xml version="1.0" encoding="utf-8"?>
<p:tagLst xmlns:p="http://schemas.openxmlformats.org/presentationml/2006/main">
  <p:tag name="AS_UNIQUEID" val="498"/>
</p:tagLst>
</file>

<file path=ppt/tags/tag303.xml><?xml version="1.0" encoding="utf-8"?>
<p:tagLst xmlns:p="http://schemas.openxmlformats.org/presentationml/2006/main">
  <p:tag name="AS_UNIQUEID" val="499"/>
</p:tagLst>
</file>

<file path=ppt/tags/tag304.xml><?xml version="1.0" encoding="utf-8"?>
<p:tagLst xmlns:p="http://schemas.openxmlformats.org/presentationml/2006/main">
  <p:tag name="AS_UNIQUEID" val="295"/>
</p:tagLst>
</file>

<file path=ppt/tags/tag305.xml><?xml version="1.0" encoding="utf-8"?>
<p:tagLst xmlns:p="http://schemas.openxmlformats.org/presentationml/2006/main">
  <p:tag name="AS_UNIQUEID" val="296"/>
  <p:tag name="KSO_WM_TAG_VERSION" val="1.0"/>
  <p:tag name="KSO_WM_TEMPLATE_CATEGORY" val="custom"/>
  <p:tag name="KSO_WM_TEMPLATE_INDEX" val="160505"/>
</p:tagLst>
</file>

<file path=ppt/tags/tag306.xml><?xml version="1.0" encoding="utf-8"?>
<p:tagLst xmlns:p="http://schemas.openxmlformats.org/presentationml/2006/main">
  <p:tag name="AS_UNIQUEID" val="297"/>
  <p:tag name="KSO_WM_TAG_VERSION" val="1.0"/>
  <p:tag name="KSO_WM_TEMPLATE_CATEGORY" val="custom"/>
  <p:tag name="KSO_WM_TEMPLATE_INDEX" val="160505"/>
</p:tagLst>
</file>

<file path=ppt/tags/tag307.xml><?xml version="1.0" encoding="utf-8"?>
<p:tagLst xmlns:p="http://schemas.openxmlformats.org/presentationml/2006/main">
  <p:tag name="AS_UNIQUEID" val="298"/>
</p:tagLst>
</file>

<file path=ppt/tags/tag308.xml><?xml version="1.0" encoding="utf-8"?>
<p:tagLst xmlns:p="http://schemas.openxmlformats.org/presentationml/2006/main">
  <p:tag name="AS_UNIQUEID" val="299"/>
</p:tagLst>
</file>

<file path=ppt/tags/tag309.xml><?xml version="1.0" encoding="utf-8"?>
<p:tagLst xmlns:p="http://schemas.openxmlformats.org/presentationml/2006/main">
  <p:tag name="AS_UNIQUEID" val="500"/>
</p:tagLst>
</file>

<file path=ppt/tags/tag310.xml><?xml version="1.0" encoding="utf-8"?>
<p:tagLst xmlns:p="http://schemas.openxmlformats.org/presentationml/2006/main">
  <p:tag name="AS_UNIQUEID" val="501"/>
</p:tagLst>
</file>

<file path=ppt/tags/tag311.xml><?xml version="1.0" encoding="utf-8"?>
<p:tagLst xmlns:p="http://schemas.openxmlformats.org/presentationml/2006/main">
  <p:tag name="AS_UNIQUEID" val="502"/>
</p:tagLst>
</file>

<file path=ppt/tags/tag312.xml><?xml version="1.0" encoding="utf-8"?>
<p:tagLst xmlns:p="http://schemas.openxmlformats.org/presentationml/2006/main">
  <p:tag name="AS_UNIQUEID" val="503"/>
</p:tagLst>
</file>

<file path=ppt/tags/tag313.xml><?xml version="1.0" encoding="utf-8"?>
<p:tagLst xmlns:p="http://schemas.openxmlformats.org/presentationml/2006/main">
  <p:tag name="AS_UNIQUEID" val="504"/>
</p:tagLst>
</file>

<file path=ppt/tags/tag314.xml><?xml version="1.0" encoding="utf-8"?>
<p:tagLst xmlns:p="http://schemas.openxmlformats.org/presentationml/2006/main">
  <p:tag name="AS_UNIQUEID" val="505"/>
</p:tagLst>
</file>

<file path=ppt/tags/tag315.xml><?xml version="1.0" encoding="utf-8"?>
<p:tagLst xmlns:p="http://schemas.openxmlformats.org/presentationml/2006/main">
  <p:tag name="AS_UNIQUEID" val="506"/>
</p:tagLst>
</file>

<file path=ppt/tags/tag316.xml><?xml version="1.0" encoding="utf-8"?>
<p:tagLst xmlns:p="http://schemas.openxmlformats.org/presentationml/2006/main">
  <p:tag name="AS_UNIQUEID" val="507"/>
</p:tagLst>
</file>

<file path=ppt/tags/tag317.xml><?xml version="1.0" encoding="utf-8"?>
<p:tagLst xmlns:p="http://schemas.openxmlformats.org/presentationml/2006/main">
  <p:tag name="AS_UNIQUEID" val="508"/>
</p:tagLst>
</file>

<file path=ppt/tags/tag318.xml><?xml version="1.0" encoding="utf-8"?>
<p:tagLst xmlns:p="http://schemas.openxmlformats.org/presentationml/2006/main">
  <p:tag name="AS_UNIQUEID" val="300"/>
</p:tagLst>
</file>

<file path=ppt/tags/tag319.xml><?xml version="1.0" encoding="utf-8"?>
<p:tagLst xmlns:p="http://schemas.openxmlformats.org/presentationml/2006/main">
  <p:tag name="AS_UNIQUEID" val="301"/>
  <p:tag name="KSO_WM_TAG_VERSION" val="1.0"/>
  <p:tag name="KSO_WM_TEMPLATE_CATEGORY" val="custom"/>
  <p:tag name="KSO_WM_TEMPLATE_INDEX" val="160505"/>
</p:tagLst>
</file>

<file path=ppt/tags/tag320.xml><?xml version="1.0" encoding="utf-8"?>
<p:tagLst xmlns:p="http://schemas.openxmlformats.org/presentationml/2006/main">
  <p:tag name="AS_UNIQUEID" val="302"/>
  <p:tag name="KSO_WM_TAG_VERSION" val="1.0"/>
  <p:tag name="KSO_WM_TEMPLATE_CATEGORY" val="custom"/>
  <p:tag name="KSO_WM_TEMPLATE_INDEX" val="160505"/>
</p:tagLst>
</file>

<file path=ppt/tags/tag321.xml><?xml version="1.0" encoding="utf-8"?>
<p:tagLst xmlns:p="http://schemas.openxmlformats.org/presentationml/2006/main">
  <p:tag name="AS_UNIQUEID" val="303"/>
</p:tagLst>
</file>

<file path=ppt/tags/tag322.xml><?xml version="1.0" encoding="utf-8"?>
<p:tagLst xmlns:p="http://schemas.openxmlformats.org/presentationml/2006/main">
  <p:tag name="AS_UNIQUEID" val="304"/>
</p:tagLst>
</file>

<file path=ppt/tags/tag323.xml><?xml version="1.0" encoding="utf-8"?>
<p:tagLst xmlns:p="http://schemas.openxmlformats.org/presentationml/2006/main">
  <p:tag name="AS_UNIQUEID" val="509"/>
</p:tagLst>
</file>

<file path=ppt/tags/tag324.xml><?xml version="1.0" encoding="utf-8"?>
<p:tagLst xmlns:p="http://schemas.openxmlformats.org/presentationml/2006/main">
  <p:tag name="AS_UNIQUEID" val="510"/>
</p:tagLst>
</file>

<file path=ppt/tags/tag325.xml><?xml version="1.0" encoding="utf-8"?>
<p:tagLst xmlns:p="http://schemas.openxmlformats.org/presentationml/2006/main">
  <p:tag name="AS_UNIQUEID" val="511"/>
</p:tagLst>
</file>

<file path=ppt/tags/tag326.xml><?xml version="1.0" encoding="utf-8"?>
<p:tagLst xmlns:p="http://schemas.openxmlformats.org/presentationml/2006/main">
  <p:tag name="AS_UNIQUEID" val="512"/>
</p:tagLst>
</file>

<file path=ppt/tags/tag327.xml><?xml version="1.0" encoding="utf-8"?>
<p:tagLst xmlns:p="http://schemas.openxmlformats.org/presentationml/2006/main">
  <p:tag name="AS_UNIQUEID" val="513"/>
</p:tagLst>
</file>

<file path=ppt/tags/tag328.xml><?xml version="1.0" encoding="utf-8"?>
<p:tagLst xmlns:p="http://schemas.openxmlformats.org/presentationml/2006/main">
  <p:tag name="AS_UNIQUEID" val="514"/>
</p:tagLst>
</file>

<file path=ppt/tags/tag329.xml><?xml version="1.0" encoding="utf-8"?>
<p:tagLst xmlns:p="http://schemas.openxmlformats.org/presentationml/2006/main">
  <p:tag name="AS_UNIQUEID" val="515"/>
</p:tagLst>
</file>

<file path=ppt/tags/tag330.xml><?xml version="1.0" encoding="utf-8"?>
<p:tagLst xmlns:p="http://schemas.openxmlformats.org/presentationml/2006/main">
  <p:tag name="AS_UNIQUEID" val="305"/>
</p:tagLst>
</file>

<file path=ppt/tags/tag331.xml><?xml version="1.0" encoding="utf-8"?>
<p:tagLst xmlns:p="http://schemas.openxmlformats.org/presentationml/2006/main">
  <p:tag name="AS_UNIQUEID" val="306"/>
  <p:tag name="KSO_WM_TAG_VERSION" val="1.0"/>
  <p:tag name="KSO_WM_TEMPLATE_CATEGORY" val="custom"/>
  <p:tag name="KSO_WM_TEMPLATE_INDEX" val="160505"/>
</p:tagLst>
</file>

<file path=ppt/tags/tag332.xml><?xml version="1.0" encoding="utf-8"?>
<p:tagLst xmlns:p="http://schemas.openxmlformats.org/presentationml/2006/main">
  <p:tag name="AS_UNIQUEID" val="307"/>
  <p:tag name="KSO_WM_TAG_VERSION" val="1.0"/>
  <p:tag name="KSO_WM_TEMPLATE_CATEGORY" val="custom"/>
  <p:tag name="KSO_WM_TEMPLATE_INDEX" val="160505"/>
</p:tagLst>
</file>

<file path=ppt/tags/tag333.xml><?xml version="1.0" encoding="utf-8"?>
<p:tagLst xmlns:p="http://schemas.openxmlformats.org/presentationml/2006/main">
  <p:tag name="AS_UNIQUEID" val="308"/>
</p:tagLst>
</file>

<file path=ppt/tags/tag334.xml><?xml version="1.0" encoding="utf-8"?>
<p:tagLst xmlns:p="http://schemas.openxmlformats.org/presentationml/2006/main">
  <p:tag name="AS_UNIQUEID" val="309"/>
</p:tagLst>
</file>

<file path=ppt/tags/tag335.xml><?xml version="1.0" encoding="utf-8"?>
<p:tagLst xmlns:p="http://schemas.openxmlformats.org/presentationml/2006/main">
  <p:tag name="AS_UNIQUEID" val="516"/>
</p:tagLst>
</file>

<file path=ppt/tags/tag336.xml><?xml version="1.0" encoding="utf-8"?>
<p:tagLst xmlns:p="http://schemas.openxmlformats.org/presentationml/2006/main">
  <p:tag name="AS_UNIQUEID" val="517"/>
</p:tagLst>
</file>

<file path=ppt/tags/tag337.xml><?xml version="1.0" encoding="utf-8"?>
<p:tagLst xmlns:p="http://schemas.openxmlformats.org/presentationml/2006/main">
  <p:tag name="AS_UNIQUEID" val="518"/>
</p:tagLst>
</file>

<file path=ppt/tags/tag338.xml><?xml version="1.0" encoding="utf-8"?>
<p:tagLst xmlns:p="http://schemas.openxmlformats.org/presentationml/2006/main">
  <p:tag name="AS_UNIQUEID" val="519"/>
</p:tagLst>
</file>

<file path=ppt/tags/tag339.xml><?xml version="1.0" encoding="utf-8"?>
<p:tagLst xmlns:p="http://schemas.openxmlformats.org/presentationml/2006/main">
  <p:tag name="AS_UNIQUEID" val="520"/>
</p:tagLst>
</file>

<file path=ppt/tags/tag340.xml><?xml version="1.0" encoding="utf-8"?>
<p:tagLst xmlns:p="http://schemas.openxmlformats.org/presentationml/2006/main">
  <p:tag name="AS_UNIQUEID" val="521"/>
</p:tagLst>
</file>

<file path=ppt/tags/tag341.xml><?xml version="1.0" encoding="utf-8"?>
<p:tagLst xmlns:p="http://schemas.openxmlformats.org/presentationml/2006/main">
  <p:tag name="AS_UNIQUEID" val="522"/>
</p:tagLst>
</file>

<file path=ppt/tags/tag342.xml><?xml version="1.0" encoding="utf-8"?>
<p:tagLst xmlns:p="http://schemas.openxmlformats.org/presentationml/2006/main">
  <p:tag name="AS_UNIQUEID" val="523"/>
</p:tagLst>
</file>

<file path=ppt/tags/tag343.xml><?xml version="1.0" encoding="utf-8"?>
<p:tagLst xmlns:p="http://schemas.openxmlformats.org/presentationml/2006/main">
  <p:tag name="AS_UNIQUEID" val="310"/>
</p:tagLst>
</file>

<file path=ppt/tags/tag344.xml><?xml version="1.0" encoding="utf-8"?>
<p:tagLst xmlns:p="http://schemas.openxmlformats.org/presentationml/2006/main">
  <p:tag name="AS_UNIQUEID" val="311"/>
  <p:tag name="KSO_WM_TAG_VERSION" val="1.0"/>
  <p:tag name="KSO_WM_TEMPLATE_CATEGORY" val="custom"/>
  <p:tag name="KSO_WM_TEMPLATE_INDEX" val="160505"/>
</p:tagLst>
</file>

<file path=ppt/tags/tag345.xml><?xml version="1.0" encoding="utf-8"?>
<p:tagLst xmlns:p="http://schemas.openxmlformats.org/presentationml/2006/main">
  <p:tag name="AS_UNIQUEID" val="312"/>
  <p:tag name="KSO_WM_TAG_VERSION" val="1.0"/>
  <p:tag name="KSO_WM_TEMPLATE_CATEGORY" val="custom"/>
  <p:tag name="KSO_WM_TEMPLATE_INDEX" val="160505"/>
</p:tagLst>
</file>

<file path=ppt/tags/tag346.xml><?xml version="1.0" encoding="utf-8"?>
<p:tagLst xmlns:p="http://schemas.openxmlformats.org/presentationml/2006/main">
  <p:tag name="AS_UNIQUEID" val="313"/>
</p:tagLst>
</file>

<file path=ppt/tags/tag347.xml><?xml version="1.0" encoding="utf-8"?>
<p:tagLst xmlns:p="http://schemas.openxmlformats.org/presentationml/2006/main">
  <p:tag name="AS_UNIQUEID" val="314"/>
</p:tagLst>
</file>

<file path=ppt/tags/tag348.xml><?xml version="1.0" encoding="utf-8"?>
<p:tagLst xmlns:p="http://schemas.openxmlformats.org/presentationml/2006/main">
  <p:tag name="AS_UNIQUEID" val="524"/>
</p:tagLst>
</file>

<file path=ppt/tags/tag349.xml><?xml version="1.0" encoding="utf-8"?>
<p:tagLst xmlns:p="http://schemas.openxmlformats.org/presentationml/2006/main">
  <p:tag name="AS_UNIQUEID" val="164"/>
</p:tagLst>
</file>

<file path=ppt/tags/tag350.xml><?xml version="1.0" encoding="utf-8"?>
<p:tagLst xmlns:p="http://schemas.openxmlformats.org/presentationml/2006/main">
  <p:tag name="AS_UNIQUEID" val="165"/>
</p:tagLst>
</file>

<file path=ppt/tags/tag351.xml><?xml version="1.0" encoding="utf-8"?>
<p:tagLst xmlns:p="http://schemas.openxmlformats.org/presentationml/2006/main">
  <p:tag name="AS_UNIQUEID" val="166"/>
</p:tagLst>
</file>

<file path=ppt/tags/tag352.xml><?xml version="1.0" encoding="utf-8"?>
<p:tagLst xmlns:p="http://schemas.openxmlformats.org/presentationml/2006/main">
  <p:tag name="AS_UNIQUEID" val="167"/>
</p:tagLst>
</file>

<file path=ppt/tags/tag353.xml><?xml version="1.0" encoding="utf-8"?>
<p:tagLst xmlns:p="http://schemas.openxmlformats.org/presentationml/2006/main">
  <p:tag name="AS_UNIQUEID" val="168"/>
</p:tagLst>
</file>

<file path=ppt/tags/tag354.xml><?xml version="1.0" encoding="utf-8"?>
<p:tagLst xmlns:p="http://schemas.openxmlformats.org/presentationml/2006/main">
  <p:tag name="AS_UNIQUEID" val="169"/>
</p:tagLst>
</file>

<file path=ppt/tags/tag355.xml><?xml version="1.0" encoding="utf-8"?>
<p:tagLst xmlns:p="http://schemas.openxmlformats.org/presentationml/2006/main">
  <p:tag name="AS_UNIQUEID" val="525"/>
</p:tagLst>
</file>

<file path=ppt/tags/tag356.xml><?xml version="1.0" encoding="utf-8"?>
<p:tagLst xmlns:p="http://schemas.openxmlformats.org/presentationml/2006/main">
  <p:tag name="AS_UNIQUEID" val="325"/>
</p:tagLst>
</file>

<file path=ppt/tags/tag357.xml><?xml version="1.0" encoding="utf-8"?>
<p:tagLst xmlns:p="http://schemas.openxmlformats.org/presentationml/2006/main">
  <p:tag name="AS_UNIQUEID" val="326"/>
</p:tagLst>
</file>

<file path=ppt/tags/tag358.xml><?xml version="1.0" encoding="utf-8"?>
<p:tagLst xmlns:p="http://schemas.openxmlformats.org/presentationml/2006/main">
  <p:tag name="AS_UNIQUEID" val="327"/>
</p:tagLst>
</file>

<file path=ppt/tags/tag359.xml><?xml version="1.0" encoding="utf-8"?>
<p:tagLst xmlns:p="http://schemas.openxmlformats.org/presentationml/2006/main">
  <p:tag name="AS_UNIQUEID" val="328"/>
</p:tagLst>
</file>

<file path=ppt/tags/tag360.xml><?xml version="1.0" encoding="utf-8"?>
<p:tagLst xmlns:p="http://schemas.openxmlformats.org/presentationml/2006/main">
  <p:tag name="AS_UNIQUEID" val="329"/>
</p:tagLst>
</file>

<file path=ppt/tags/tag361.xml><?xml version="1.0" encoding="utf-8"?>
<p:tagLst xmlns:p="http://schemas.openxmlformats.org/presentationml/2006/main">
  <p:tag name="AS_UNIQUEID" val="330"/>
</p:tagLst>
</file>

<file path=ppt/tags/tag362.xml><?xml version="1.0" encoding="utf-8"?>
<p:tagLst xmlns:p="http://schemas.openxmlformats.org/presentationml/2006/main">
  <p:tag name="AS_UNIQUEID" val="526"/>
</p:tagLst>
</file>

<file path=ppt/tags/tag363.xml><?xml version="1.0" encoding="utf-8"?>
<p:tagLst xmlns:p="http://schemas.openxmlformats.org/presentationml/2006/main">
  <p:tag name="AS_UNIQUEID" val="6"/>
</p:tagLst>
</file>

<file path=ppt/tags/tag364.xml><?xml version="1.0" encoding="utf-8"?>
<p:tagLst xmlns:p="http://schemas.openxmlformats.org/presentationml/2006/main">
  <p:tag name="AS_UNIQUEID" val="7"/>
</p:tagLst>
</file>

<file path=ppt/tags/tag365.xml><?xml version="1.0" encoding="utf-8"?>
<p:tagLst xmlns:p="http://schemas.openxmlformats.org/presentationml/2006/main">
  <p:tag name="AS_UNIQUEID" val="8"/>
</p:tagLst>
</file>

<file path=ppt/tags/tag366.xml><?xml version="1.0" encoding="utf-8"?>
<p:tagLst xmlns:p="http://schemas.openxmlformats.org/presentationml/2006/main">
  <p:tag name="AS_UNIQUEID" val="9"/>
</p:tagLst>
</file>

<file path=ppt/tags/tag367.xml><?xml version="1.0" encoding="utf-8"?>
<p:tagLst xmlns:p="http://schemas.openxmlformats.org/presentationml/2006/main">
  <p:tag name="AS_UNIQUEID" val="10"/>
</p:tagLst>
</file>

<file path=ppt/tags/tag368.xml><?xml version="1.0" encoding="utf-8"?>
<p:tagLst xmlns:p="http://schemas.openxmlformats.org/presentationml/2006/main">
  <p:tag name="AS_UNIQUEID" val="11"/>
</p:tagLst>
</file>

<file path=ppt/tags/tag369.xml><?xml version="1.0" encoding="utf-8"?>
<p:tagLst xmlns:p="http://schemas.openxmlformats.org/presentationml/2006/main">
  <p:tag name="AS_UNIQUEID" val="12"/>
</p:tagLst>
</file>

<file path=ppt/tags/tag370.xml><?xml version="1.0" encoding="utf-8"?>
<p:tagLst xmlns:p="http://schemas.openxmlformats.org/presentationml/2006/main">
  <p:tag name="AS_UNIQUEID" val="13"/>
</p:tagLst>
</file>

<file path=ppt/tags/tag371.xml><?xml version="1.0" encoding="utf-8"?>
<p:tagLst xmlns:p="http://schemas.openxmlformats.org/presentationml/2006/main">
  <p:tag name="AS_UNIQUEID" val="527"/>
</p:tagLst>
</file>

<file path=ppt/tags/tag372.xml><?xml version="1.0" encoding="utf-8"?>
<p:tagLst xmlns:p="http://schemas.openxmlformats.org/presentationml/2006/main">
  <p:tag name="AS_UNIQUEID" val="528"/>
</p:tagLst>
</file>

<file path=ppt/tags/tag373.xml><?xml version="1.0" encoding="utf-8"?>
<p:tagLst xmlns:p="http://schemas.openxmlformats.org/presentationml/2006/main">
  <p:tag name="AS_UNIQUEID" val="14"/>
</p:tagLst>
</file>

<file path=ppt/tags/tag374.xml><?xml version="1.0" encoding="utf-8"?>
<p:tagLst xmlns:p="http://schemas.openxmlformats.org/presentationml/2006/main">
  <p:tag name="AS_UNIQUEID" val="15"/>
</p:tagLst>
</file>

<file path=ppt/tags/tag375.xml><?xml version="1.0" encoding="utf-8"?>
<p:tagLst xmlns:p="http://schemas.openxmlformats.org/presentationml/2006/main">
  <p:tag name="AS_UNIQUEID" val="16"/>
</p:tagLst>
</file>

<file path=ppt/tags/tag376.xml><?xml version="1.0" encoding="utf-8"?>
<p:tagLst xmlns:p="http://schemas.openxmlformats.org/presentationml/2006/main">
  <p:tag name="AS_UNIQUEID" val="17"/>
</p:tagLst>
</file>

<file path=ppt/tags/tag377.xml><?xml version="1.0" encoding="utf-8"?>
<p:tagLst xmlns:p="http://schemas.openxmlformats.org/presentationml/2006/main">
  <p:tag name="AS_UNIQUEID" val="18"/>
</p:tagLst>
</file>

<file path=ppt/tags/tag378.xml><?xml version="1.0" encoding="utf-8"?>
<p:tagLst xmlns:p="http://schemas.openxmlformats.org/presentationml/2006/main">
  <p:tag name="AS_UNIQUEID" val="19"/>
</p:tagLst>
</file>

<file path=ppt/tags/tag379.xml><?xml version="1.0" encoding="utf-8"?>
<p:tagLst xmlns:p="http://schemas.openxmlformats.org/presentationml/2006/main">
  <p:tag name="AS_UNIQUEID" val="529"/>
</p:tagLst>
</file>

<file path=ppt/tags/tag380.xml><?xml version="1.0" encoding="utf-8"?>
<p:tagLst xmlns:p="http://schemas.openxmlformats.org/presentationml/2006/main">
  <p:tag name="AS_UNIQUEID" val="20"/>
</p:tagLst>
</file>

<file path=ppt/tags/tag381.xml><?xml version="1.0" encoding="utf-8"?>
<p:tagLst xmlns:p="http://schemas.openxmlformats.org/presentationml/2006/main">
  <p:tag name="AS_UNIQUEID" val="530"/>
</p:tagLst>
</file>

<file path=ppt/tags/tag382.xml><?xml version="1.0" encoding="utf-8"?>
<p:tagLst xmlns:p="http://schemas.openxmlformats.org/presentationml/2006/main">
  <p:tag name="AS_UNIQUEID" val="21"/>
</p:tagLst>
</file>

<file path=ppt/tags/tag383.xml><?xml version="1.0" encoding="utf-8"?>
<p:tagLst xmlns:p="http://schemas.openxmlformats.org/presentationml/2006/main">
  <p:tag name="AS_UNIQUEID" val="22"/>
</p:tagLst>
</file>

<file path=ppt/tags/tag384.xml><?xml version="1.0" encoding="utf-8"?>
<p:tagLst xmlns:p="http://schemas.openxmlformats.org/presentationml/2006/main">
  <p:tag name="AS_UNIQUEID" val="23"/>
</p:tagLst>
</file>

<file path=ppt/tags/tag385.xml><?xml version="1.0" encoding="utf-8"?>
<p:tagLst xmlns:p="http://schemas.openxmlformats.org/presentationml/2006/main">
  <p:tag name="AS_UNIQUEID" val="24"/>
</p:tagLst>
</file>

<file path=ppt/tags/tag386.xml><?xml version="1.0" encoding="utf-8"?>
<p:tagLst xmlns:p="http://schemas.openxmlformats.org/presentationml/2006/main">
  <p:tag name="AS_UNIQUEID" val="25"/>
</p:tagLst>
</file>

<file path=ppt/tags/tag387.xml><?xml version="1.0" encoding="utf-8"?>
<p:tagLst xmlns:p="http://schemas.openxmlformats.org/presentationml/2006/main">
  <p:tag name="AS_UNIQUEID" val="26"/>
</p:tagLst>
</file>

<file path=ppt/tags/tag388.xml><?xml version="1.0" encoding="utf-8"?>
<p:tagLst xmlns:p="http://schemas.openxmlformats.org/presentationml/2006/main">
  <p:tag name="AS_UNIQUEID" val="27"/>
</p:tagLst>
</file>

<file path=ppt/tags/tag389.xml><?xml version="1.0" encoding="utf-8"?>
<p:tagLst xmlns:p="http://schemas.openxmlformats.org/presentationml/2006/main">
  <p:tag name="AS_UNIQUEID" val="28"/>
</p:tagLst>
</file>

<file path=ppt/tags/tag390.xml><?xml version="1.0" encoding="utf-8"?>
<p:tagLst xmlns:p="http://schemas.openxmlformats.org/presentationml/2006/main">
  <p:tag name="AS_UNIQUEID" val="29"/>
</p:tagLst>
</file>

<file path=ppt/tags/tag391.xml><?xml version="1.0" encoding="utf-8"?>
<p:tagLst xmlns:p="http://schemas.openxmlformats.org/presentationml/2006/main">
  <p:tag name="AS_UNIQUEID" val="30"/>
</p:tagLst>
</file>

<file path=ppt/tags/tag392.xml><?xml version="1.0" encoding="utf-8"?>
<p:tagLst xmlns:p="http://schemas.openxmlformats.org/presentationml/2006/main">
  <p:tag name="AS_UNIQUEID" val="31"/>
</p:tagLst>
</file>

<file path=ppt/tags/tag393.xml><?xml version="1.0" encoding="utf-8"?>
<p:tagLst xmlns:p="http://schemas.openxmlformats.org/presentationml/2006/main">
  <p:tag name="AS_UNIQUEID" val="32"/>
</p:tagLst>
</file>

<file path=ppt/tags/tag394.xml><?xml version="1.0" encoding="utf-8"?>
<p:tagLst xmlns:p="http://schemas.openxmlformats.org/presentationml/2006/main">
  <p:tag name="AS_UNIQUEID" val="33"/>
</p:tagLst>
</file>

<file path=ppt/tags/tag395.xml><?xml version="1.0" encoding="utf-8"?>
<p:tagLst xmlns:p="http://schemas.openxmlformats.org/presentationml/2006/main">
  <p:tag name="AS_UNIQUEID" val="34"/>
</p:tagLst>
</file>

<file path=ppt/tags/tag396.xml><?xml version="1.0" encoding="utf-8"?>
<p:tagLst xmlns:p="http://schemas.openxmlformats.org/presentationml/2006/main">
  <p:tag name="AS_UNIQUEID" val="531"/>
</p:tagLst>
</file>

<file path=ppt/tags/tag397.xml><?xml version="1.0" encoding="utf-8"?>
<p:tagLst xmlns:p="http://schemas.openxmlformats.org/presentationml/2006/main">
  <p:tag name="AS_UNIQUEID" val="35"/>
</p:tagLst>
</file>

<file path=ppt/tags/tag398.xml><?xml version="1.0" encoding="utf-8"?>
<p:tagLst xmlns:p="http://schemas.openxmlformats.org/presentationml/2006/main">
  <p:tag name="AS_UNIQUEID" val="36"/>
</p:tagLst>
</file>

<file path=ppt/tags/tag399.xml><?xml version="1.0" encoding="utf-8"?>
<p:tagLst xmlns:p="http://schemas.openxmlformats.org/presentationml/2006/main">
  <p:tag name="AS_UNIQUEID" val="37"/>
</p:tagLst>
</file>

<file path=ppt/tags/tag400.xml><?xml version="1.0" encoding="utf-8"?>
<p:tagLst xmlns:p="http://schemas.openxmlformats.org/presentationml/2006/main">
  <p:tag name="AS_UNIQUEID" val="38"/>
</p:tagLst>
</file>

<file path=ppt/tags/tag401.xml><?xml version="1.0" encoding="utf-8"?>
<p:tagLst xmlns:p="http://schemas.openxmlformats.org/presentationml/2006/main">
  <p:tag name="AS_UNIQUEID" val="39"/>
</p:tagLst>
</file>

<file path=ppt/tags/tag402.xml><?xml version="1.0" encoding="utf-8"?>
<p:tagLst xmlns:p="http://schemas.openxmlformats.org/presentationml/2006/main">
  <p:tag name="AS_UNIQUEID" val="40"/>
</p:tagLst>
</file>

<file path=ppt/tags/tag403.xml><?xml version="1.0" encoding="utf-8"?>
<p:tagLst xmlns:p="http://schemas.openxmlformats.org/presentationml/2006/main">
  <p:tag name="AS_UNIQUEID" val="41"/>
</p:tagLst>
</file>

<file path=ppt/tags/tag404.xml><?xml version="1.0" encoding="utf-8"?>
<p:tagLst xmlns:p="http://schemas.openxmlformats.org/presentationml/2006/main">
  <p:tag name="AS_UNIQUEID" val="42"/>
</p:tagLst>
</file>

<file path=ppt/tags/tag405.xml><?xml version="1.0" encoding="utf-8"?>
<p:tagLst xmlns:p="http://schemas.openxmlformats.org/presentationml/2006/main">
  <p:tag name="AS_UNIQUEID" val="43"/>
</p:tagLst>
</file>

<file path=ppt/tags/tag406.xml><?xml version="1.0" encoding="utf-8"?>
<p:tagLst xmlns:p="http://schemas.openxmlformats.org/presentationml/2006/main">
  <p:tag name="AS_UNIQUEID" val="532"/>
</p:tagLst>
</file>

<file path=ppt/tags/tag407.xml><?xml version="1.0" encoding="utf-8"?>
<p:tagLst xmlns:p="http://schemas.openxmlformats.org/presentationml/2006/main">
  <p:tag name="AS_UNIQUEID" val="44"/>
</p:tagLst>
</file>

<file path=ppt/tags/tag408.xml><?xml version="1.0" encoding="utf-8"?>
<p:tagLst xmlns:p="http://schemas.openxmlformats.org/presentationml/2006/main">
  <p:tag name="AS_UNIQUEID" val="45"/>
</p:tagLst>
</file>

<file path=ppt/tags/tag409.xml><?xml version="1.0" encoding="utf-8"?>
<p:tagLst xmlns:p="http://schemas.openxmlformats.org/presentationml/2006/main">
  <p:tag name="AS_UNIQUEID" val="46"/>
</p:tagLst>
</file>

<file path=ppt/tags/tag410.xml><?xml version="1.0" encoding="utf-8"?>
<p:tagLst xmlns:p="http://schemas.openxmlformats.org/presentationml/2006/main">
  <p:tag name="AS_UNIQUEID" val="47"/>
</p:tagLst>
</file>

<file path=ppt/tags/tag411.xml><?xml version="1.0" encoding="utf-8"?>
<p:tagLst xmlns:p="http://schemas.openxmlformats.org/presentationml/2006/main">
  <p:tag name="AS_UNIQUEID" val="533"/>
</p:tagLst>
</file>

<file path=ppt/tags/tag412.xml><?xml version="1.0" encoding="utf-8"?>
<p:tagLst xmlns:p="http://schemas.openxmlformats.org/presentationml/2006/main">
  <p:tag name="AS_UNIQUEID" val="48"/>
</p:tagLst>
</file>

<file path=ppt/tags/tag413.xml><?xml version="1.0" encoding="utf-8"?>
<p:tagLst xmlns:p="http://schemas.openxmlformats.org/presentationml/2006/main">
  <p:tag name="AS_UNIQUEID" val="534"/>
</p:tagLst>
</file>

<file path=ppt/tags/tag414.xml><?xml version="1.0" encoding="utf-8"?>
<p:tagLst xmlns:p="http://schemas.openxmlformats.org/presentationml/2006/main">
  <p:tag name="AS_UNIQUEID" val="535"/>
</p:tagLst>
</file>

<file path=ppt/tags/tag415.xml><?xml version="1.0" encoding="utf-8"?>
<p:tagLst xmlns:p="http://schemas.openxmlformats.org/presentationml/2006/main">
  <p:tag name="AS_UNIQUEID" val="49"/>
</p:tagLst>
</file>

<file path=ppt/tags/tag416.xml><?xml version="1.0" encoding="utf-8"?>
<p:tagLst xmlns:p="http://schemas.openxmlformats.org/presentationml/2006/main">
  <p:tag name="AS_UNIQUEID" val="50"/>
</p:tagLst>
</file>

<file path=ppt/tags/tag417.xml><?xml version="1.0" encoding="utf-8"?>
<p:tagLst xmlns:p="http://schemas.openxmlformats.org/presentationml/2006/main">
  <p:tag name="AS_UNIQUEID" val="51"/>
</p:tagLst>
</file>

<file path=ppt/tags/tag418.xml><?xml version="1.0" encoding="utf-8"?>
<p:tagLst xmlns:p="http://schemas.openxmlformats.org/presentationml/2006/main">
  <p:tag name="AS_UNIQUEID" val="52"/>
</p:tagLst>
</file>

<file path=ppt/tags/tag419.xml><?xml version="1.0" encoding="utf-8"?>
<p:tagLst xmlns:p="http://schemas.openxmlformats.org/presentationml/2006/main">
  <p:tag name="AS_UNIQUEID" val="53"/>
</p:tagLst>
</file>

<file path=ppt/tags/tag420.xml><?xml version="1.0" encoding="utf-8"?>
<p:tagLst xmlns:p="http://schemas.openxmlformats.org/presentationml/2006/main">
  <p:tag name="AS_UNIQUEID" val="54"/>
</p:tagLst>
</file>

<file path=ppt/tags/tag421.xml><?xml version="1.0" encoding="utf-8"?>
<p:tagLst xmlns:p="http://schemas.openxmlformats.org/presentationml/2006/main">
  <p:tag name="AS_UNIQUEID" val="55"/>
</p:tagLst>
</file>

<file path=ppt/tags/tag422.xml><?xml version="1.0" encoding="utf-8"?>
<p:tagLst xmlns:p="http://schemas.openxmlformats.org/presentationml/2006/main">
  <p:tag name="AS_UNIQUEID" val="56"/>
</p:tagLst>
</file>

<file path=ppt/tags/tag423.xml><?xml version="1.0" encoding="utf-8"?>
<p:tagLst xmlns:p="http://schemas.openxmlformats.org/presentationml/2006/main">
  <p:tag name="AS_UNIQUEID" val="57"/>
</p:tagLst>
</file>

<file path=ppt/tags/tag424.xml><?xml version="1.0" encoding="utf-8"?>
<p:tagLst xmlns:p="http://schemas.openxmlformats.org/presentationml/2006/main">
  <p:tag name="AS_UNIQUEID" val="536"/>
</p:tagLst>
</file>

<file path=ppt/tags/tag425.xml><?xml version="1.0" encoding="utf-8"?>
<p:tagLst xmlns:p="http://schemas.openxmlformats.org/presentationml/2006/main">
  <p:tag name="AS_UNIQUEID" val="58"/>
</p:tagLst>
</file>

<file path=ppt/tags/tag426.xml><?xml version="1.0" encoding="utf-8"?>
<p:tagLst xmlns:p="http://schemas.openxmlformats.org/presentationml/2006/main">
  <p:tag name="AS_UNIQUEID" val="59"/>
</p:tagLst>
</file>

<file path=ppt/tags/tag427.xml><?xml version="1.0" encoding="utf-8"?>
<p:tagLst xmlns:p="http://schemas.openxmlformats.org/presentationml/2006/main">
  <p:tag name="AS_UNIQUEID" val="60"/>
</p:tagLst>
</file>

<file path=ppt/tags/tag428.xml><?xml version="1.0" encoding="utf-8"?>
<p:tagLst xmlns:p="http://schemas.openxmlformats.org/presentationml/2006/main">
  <p:tag name="AS_UNIQUEID" val="61"/>
</p:tagLst>
</file>

<file path=ppt/tags/tag429.xml><?xml version="1.0" encoding="utf-8"?>
<p:tagLst xmlns:p="http://schemas.openxmlformats.org/presentationml/2006/main">
  <p:tag name="AS_UNIQUEID" val="62"/>
</p:tagLst>
</file>

<file path=ppt/tags/tag430.xml><?xml version="1.0" encoding="utf-8"?>
<p:tagLst xmlns:p="http://schemas.openxmlformats.org/presentationml/2006/main">
  <p:tag name="AS_UNIQUEID" val="537"/>
</p:tagLst>
</file>

<file path=ppt/tags/tag431.xml><?xml version="1.0" encoding="utf-8"?>
<p:tagLst xmlns:p="http://schemas.openxmlformats.org/presentationml/2006/main">
  <p:tag name="AS_UNIQUEID" val="63"/>
</p:tagLst>
</file>

<file path=ppt/tags/tag432.xml><?xml version="1.0" encoding="utf-8"?>
<p:tagLst xmlns:p="http://schemas.openxmlformats.org/presentationml/2006/main">
  <p:tag name="AS_UNIQUEID" val="64"/>
</p:tagLst>
</file>

<file path=ppt/tags/tag433.xml><?xml version="1.0" encoding="utf-8"?>
<p:tagLst xmlns:p="http://schemas.openxmlformats.org/presentationml/2006/main">
  <p:tag name="AS_UNIQUEID" val="65"/>
</p:tagLst>
</file>

<file path=ppt/tags/tag434.xml><?xml version="1.0" encoding="utf-8"?>
<p:tagLst xmlns:p="http://schemas.openxmlformats.org/presentationml/2006/main">
  <p:tag name="AS_UNIQUEID" val="66"/>
</p:tagLst>
</file>

<file path=ppt/tags/tag435.xml><?xml version="1.0" encoding="utf-8"?>
<p:tagLst xmlns:p="http://schemas.openxmlformats.org/presentationml/2006/main">
  <p:tag name="AS_UNIQUEID" val="67"/>
</p:tagLst>
</file>

<file path=ppt/tags/tag436.xml><?xml version="1.0" encoding="utf-8"?>
<p:tagLst xmlns:p="http://schemas.openxmlformats.org/presentationml/2006/main">
  <p:tag name="AS_UNIQUEID" val="68"/>
</p:tagLst>
</file>

<file path=ppt/tags/tag437.xml><?xml version="1.0" encoding="utf-8"?>
<p:tagLst xmlns:p="http://schemas.openxmlformats.org/presentationml/2006/main">
  <p:tag name="AS_UNIQUEID" val="538"/>
</p:tagLst>
</file>

<file path=ppt/tags/tag438.xml><?xml version="1.0" encoding="utf-8"?>
<p:tagLst xmlns:p="http://schemas.openxmlformats.org/presentationml/2006/main">
  <p:tag name="AS_UNIQUEID" val="69"/>
</p:tagLst>
</file>

<file path=ppt/tags/tag439.xml><?xml version="1.0" encoding="utf-8"?>
<p:tagLst xmlns:p="http://schemas.openxmlformats.org/presentationml/2006/main">
  <p:tag name="AS_UNIQUEID" val="70"/>
</p:tagLst>
</file>

<file path=ppt/tags/tag440.xml><?xml version="1.0" encoding="utf-8"?>
<p:tagLst xmlns:p="http://schemas.openxmlformats.org/presentationml/2006/main">
  <p:tag name="AS_UNIQUEID" val="71"/>
</p:tagLst>
</file>

<file path=ppt/tags/tag441.xml><?xml version="1.0" encoding="utf-8"?>
<p:tagLst xmlns:p="http://schemas.openxmlformats.org/presentationml/2006/main">
  <p:tag name="AS_UNIQUEID" val="72"/>
</p:tagLst>
</file>

<file path=ppt/tags/tag442.xml><?xml version="1.0" encoding="utf-8"?>
<p:tagLst xmlns:p="http://schemas.openxmlformats.org/presentationml/2006/main">
  <p:tag name="AS_UNIQUEID" val="73"/>
</p:tagLst>
</file>

<file path=ppt/tags/tag443.xml><?xml version="1.0" encoding="utf-8"?>
<p:tagLst xmlns:p="http://schemas.openxmlformats.org/presentationml/2006/main">
  <p:tag name="AS_UNIQUEID" val="74"/>
</p:tagLst>
</file>

<file path=ppt/tags/tag444.xml><?xml version="1.0" encoding="utf-8"?>
<p:tagLst xmlns:p="http://schemas.openxmlformats.org/presentationml/2006/main">
  <p:tag name="AS_UNIQUEID" val="539"/>
</p:tagLst>
</file>

<file path=ppt/tags/tag445.xml><?xml version="1.0" encoding="utf-8"?>
<p:tagLst xmlns:p="http://schemas.openxmlformats.org/presentationml/2006/main">
  <p:tag name="AS_UNIQUEID" val="75"/>
</p:tagLst>
</file>

<file path=ppt/tags/tag446.xml><?xml version="1.0" encoding="utf-8"?>
<p:tagLst xmlns:p="http://schemas.openxmlformats.org/presentationml/2006/main">
  <p:tag name="AS_UNIQUEID" val="76"/>
</p:tagLst>
</file>

<file path=ppt/tags/tag447.xml><?xml version="1.0" encoding="utf-8"?>
<p:tagLst xmlns:p="http://schemas.openxmlformats.org/presentationml/2006/main">
  <p:tag name="AS_UNIQUEID" val="77"/>
</p:tagLst>
</file>

<file path=ppt/tags/tag448.xml><?xml version="1.0" encoding="utf-8"?>
<p:tagLst xmlns:p="http://schemas.openxmlformats.org/presentationml/2006/main">
  <p:tag name="AS_UNIQUEID" val="78"/>
</p:tagLst>
</file>

<file path=ppt/tags/tag449.xml><?xml version="1.0" encoding="utf-8"?>
<p:tagLst xmlns:p="http://schemas.openxmlformats.org/presentationml/2006/main">
  <p:tag name="AS_UNIQUEID" val="79"/>
</p:tagLst>
</file>

<file path=ppt/tags/tag450.xml><?xml version="1.0" encoding="utf-8"?>
<p:tagLst xmlns:p="http://schemas.openxmlformats.org/presentationml/2006/main">
  <p:tag name="AS_UNIQUEID" val="80"/>
</p:tagLst>
</file>

<file path=ppt/tags/tag451.xml><?xml version="1.0" encoding="utf-8"?>
<p:tagLst xmlns:p="http://schemas.openxmlformats.org/presentationml/2006/main">
  <p:tag name="AS_UNIQUEID" val="540"/>
</p:tagLst>
</file>

<file path=ppt/tags/tag452.xml><?xml version="1.0" encoding="utf-8"?>
<p:tagLst xmlns:p="http://schemas.openxmlformats.org/presentationml/2006/main">
  <p:tag name="AS_UNIQUEID" val="81"/>
</p:tagLst>
</file>

<file path=ppt/tags/tag453.xml><?xml version="1.0" encoding="utf-8"?>
<p:tagLst xmlns:p="http://schemas.openxmlformats.org/presentationml/2006/main">
  <p:tag name="AS_UNIQUEID" val="82"/>
</p:tagLst>
</file>

<file path=ppt/tags/tag454.xml><?xml version="1.0" encoding="utf-8"?>
<p:tagLst xmlns:p="http://schemas.openxmlformats.org/presentationml/2006/main">
  <p:tag name="AS_UNIQUEID" val="83"/>
</p:tagLst>
</file>

<file path=ppt/tags/tag455.xml><?xml version="1.0" encoding="utf-8"?>
<p:tagLst xmlns:p="http://schemas.openxmlformats.org/presentationml/2006/main">
  <p:tag name="AS_UNIQUEID" val="84"/>
</p:tagLst>
</file>

<file path=ppt/tags/tag456.xml><?xml version="1.0" encoding="utf-8"?>
<p:tagLst xmlns:p="http://schemas.openxmlformats.org/presentationml/2006/main">
  <p:tag name="AS_UNIQUEID" val="85"/>
</p:tagLst>
</file>

<file path=ppt/tags/tag457.xml><?xml version="1.0" encoding="utf-8"?>
<p:tagLst xmlns:p="http://schemas.openxmlformats.org/presentationml/2006/main">
  <p:tag name="AS_UNIQUEID" val="541"/>
</p:tagLst>
</file>

<file path=ppt/tags/tag458.xml><?xml version="1.0" encoding="utf-8"?>
<p:tagLst xmlns:p="http://schemas.openxmlformats.org/presentationml/2006/main">
  <p:tag name="AS_UNIQUEID" val="86"/>
</p:tagLst>
</file>

<file path=ppt/tags/tag459.xml><?xml version="1.0" encoding="utf-8"?>
<p:tagLst xmlns:p="http://schemas.openxmlformats.org/presentationml/2006/main">
  <p:tag name="AS_UNIQUEID" val="87"/>
</p:tagLst>
</file>

<file path=ppt/tags/tag460.xml><?xml version="1.0" encoding="utf-8"?>
<p:tagLst xmlns:p="http://schemas.openxmlformats.org/presentationml/2006/main">
  <p:tag name="AS_UNIQUEID" val="88"/>
</p:tagLst>
</file>

<file path=ppt/tags/tag461.xml><?xml version="1.0" encoding="utf-8"?>
<p:tagLst xmlns:p="http://schemas.openxmlformats.org/presentationml/2006/main">
  <p:tag name="AS_UNIQUEID" val="542"/>
</p:tagLst>
</file>

<file path=ppt/tags/tag462.xml><?xml version="1.0" encoding="utf-8"?>
<p:tagLst xmlns:p="http://schemas.openxmlformats.org/presentationml/2006/main">
  <p:tag name="AS_UNIQUEID" val="89"/>
</p:tagLst>
</file>

<file path=ppt/tags/tag463.xml><?xml version="1.0" encoding="utf-8"?>
<p:tagLst xmlns:p="http://schemas.openxmlformats.org/presentationml/2006/main">
  <p:tag name="AS_UNIQUEID" val="90"/>
</p:tagLst>
</file>

<file path=ppt/tags/tag464.xml><?xml version="1.0" encoding="utf-8"?>
<p:tagLst xmlns:p="http://schemas.openxmlformats.org/presentationml/2006/main">
  <p:tag name="AS_UNIQUEID" val="91"/>
</p:tagLst>
</file>

<file path=ppt/tags/tag465.xml><?xml version="1.0" encoding="utf-8"?>
<p:tagLst xmlns:p="http://schemas.openxmlformats.org/presentationml/2006/main">
  <p:tag name="AS_UNIQUEID" val="92"/>
</p:tagLst>
</file>

<file path=ppt/tags/tag466.xml><?xml version="1.0" encoding="utf-8"?>
<p:tagLst xmlns:p="http://schemas.openxmlformats.org/presentationml/2006/main">
  <p:tag name="AS_UNIQUEID" val="93"/>
</p:tagLst>
</file>

<file path=ppt/tags/tag467.xml><?xml version="1.0" encoding="utf-8"?>
<p:tagLst xmlns:p="http://schemas.openxmlformats.org/presentationml/2006/main">
  <p:tag name="AS_UNIQUEID" val="543"/>
</p:tagLst>
</file>

<file path=ppt/tags/tag468.xml><?xml version="1.0" encoding="utf-8"?>
<p:tagLst xmlns:p="http://schemas.openxmlformats.org/presentationml/2006/main">
  <p:tag name="AS_UNIQUEID" val="94"/>
</p:tagLst>
</file>

<file path=ppt/tags/tag469.xml><?xml version="1.0" encoding="utf-8"?>
<p:tagLst xmlns:p="http://schemas.openxmlformats.org/presentationml/2006/main">
  <p:tag name="AS_UNIQUEID" val="95"/>
</p:tagLst>
</file>

<file path=ppt/tags/tag470.xml><?xml version="1.0" encoding="utf-8"?>
<p:tagLst xmlns:p="http://schemas.openxmlformats.org/presentationml/2006/main">
  <p:tag name="AS_UNIQUEID" val="96"/>
</p:tagLst>
</file>

<file path=ppt/tags/tag471.xml><?xml version="1.0" encoding="utf-8"?>
<p:tagLst xmlns:p="http://schemas.openxmlformats.org/presentationml/2006/main">
  <p:tag name="AS_UNIQUEID" val="97"/>
</p:tagLst>
</file>

<file path=ppt/tags/tag472.xml><?xml version="1.0" encoding="utf-8"?>
<p:tagLst xmlns:p="http://schemas.openxmlformats.org/presentationml/2006/main">
  <p:tag name="AS_UNIQUEID" val="98"/>
</p:tagLst>
</file>

<file path=ppt/tags/tag473.xml><?xml version="1.0" encoding="utf-8"?>
<p:tagLst xmlns:p="http://schemas.openxmlformats.org/presentationml/2006/main">
  <p:tag name="AS_UNIQUEID" val="99"/>
</p:tagLst>
</file>

<file path=ppt/tags/tag474.xml><?xml version="1.0" encoding="utf-8"?>
<p:tagLst xmlns:p="http://schemas.openxmlformats.org/presentationml/2006/main">
  <p:tag name="AS_UNIQUEID" val="544"/>
</p:tagLst>
</file>

<file path=ppt/tags/tag475.xml><?xml version="1.0" encoding="utf-8"?>
<p:tagLst xmlns:p="http://schemas.openxmlformats.org/presentationml/2006/main">
  <p:tag name="AS_UNIQUEID" val="100"/>
</p:tagLst>
</file>

<file path=ppt/tags/tag476.xml><?xml version="1.0" encoding="utf-8"?>
<p:tagLst xmlns:p="http://schemas.openxmlformats.org/presentationml/2006/main">
  <p:tag name="AS_UNIQUEID" val="101"/>
</p:tagLst>
</file>

<file path=ppt/tags/tag477.xml><?xml version="1.0" encoding="utf-8"?>
<p:tagLst xmlns:p="http://schemas.openxmlformats.org/presentationml/2006/main">
  <p:tag name="AS_UNIQUEID" val="102"/>
</p:tagLst>
</file>

<file path=ppt/tags/tag478.xml><?xml version="1.0" encoding="utf-8"?>
<p:tagLst xmlns:p="http://schemas.openxmlformats.org/presentationml/2006/main">
  <p:tag name="AS_UNIQUEID" val="103"/>
</p:tagLst>
</file>

<file path=ppt/tags/tag479.xml><?xml version="1.0" encoding="utf-8"?>
<p:tagLst xmlns:p="http://schemas.openxmlformats.org/presentationml/2006/main">
  <p:tag name="AS_UNIQUEID" val="104"/>
</p:tagLst>
</file>

<file path=ppt/tags/tag480.xml><?xml version="1.0" encoding="utf-8"?>
<p:tagLst xmlns:p="http://schemas.openxmlformats.org/presentationml/2006/main">
  <p:tag name="AS_UNIQUEID" val="105"/>
</p:tagLst>
</file>

<file path=ppt/tags/tag481.xml><?xml version="1.0" encoding="utf-8"?>
<p:tagLst xmlns:p="http://schemas.openxmlformats.org/presentationml/2006/main">
  <p:tag name="AS_UNIQUEID" val="545"/>
</p:tagLst>
</file>

<file path=ppt/tags/tag482.xml><?xml version="1.0" encoding="utf-8"?>
<p:tagLst xmlns:p="http://schemas.openxmlformats.org/presentationml/2006/main">
  <p:tag name="AS_UNIQUEID" val="106"/>
</p:tagLst>
</file>

<file path=ppt/tags/tag483.xml><?xml version="1.0" encoding="utf-8"?>
<p:tagLst xmlns:p="http://schemas.openxmlformats.org/presentationml/2006/main">
  <p:tag name="AS_UNIQUEID" val="107"/>
</p:tagLst>
</file>

<file path=ppt/tags/tag484.xml><?xml version="1.0" encoding="utf-8"?>
<p:tagLst xmlns:p="http://schemas.openxmlformats.org/presentationml/2006/main">
  <p:tag name="AS_UNIQUEID" val="108"/>
</p:tagLst>
</file>

<file path=ppt/tags/tag485.xml><?xml version="1.0" encoding="utf-8"?>
<p:tagLst xmlns:p="http://schemas.openxmlformats.org/presentationml/2006/main">
  <p:tag name="AS_UNIQUEID" val="109"/>
</p:tagLst>
</file>

<file path=ppt/tags/tag486.xml><?xml version="1.0" encoding="utf-8"?>
<p:tagLst xmlns:p="http://schemas.openxmlformats.org/presentationml/2006/main">
  <p:tag name="AS_UNIQUEID" val="110"/>
</p:tagLst>
</file>

<file path=ppt/tags/tag487.xml><?xml version="1.0" encoding="utf-8"?>
<p:tagLst xmlns:p="http://schemas.openxmlformats.org/presentationml/2006/main">
  <p:tag name="AS_UNIQUEID" val="111"/>
</p:tagLst>
</file>

<file path=ppt/tags/tag488.xml><?xml version="1.0" encoding="utf-8"?>
<p:tagLst xmlns:p="http://schemas.openxmlformats.org/presentationml/2006/main">
  <p:tag name="AS_UNIQUEID" val="112"/>
</p:tagLst>
</file>

<file path=ppt/tags/tag489.xml><?xml version="1.0" encoding="utf-8"?>
<p:tagLst xmlns:p="http://schemas.openxmlformats.org/presentationml/2006/main">
  <p:tag name="AS_UNIQUEID" val="546"/>
</p:tagLst>
</file>

<file path=ppt/tags/tag490.xml><?xml version="1.0" encoding="utf-8"?>
<p:tagLst xmlns:p="http://schemas.openxmlformats.org/presentationml/2006/main">
  <p:tag name="AS_UNIQUEID" val="113"/>
</p:tagLst>
</file>

<file path=ppt/tags/tag491.xml><?xml version="1.0" encoding="utf-8"?>
<p:tagLst xmlns:p="http://schemas.openxmlformats.org/presentationml/2006/main">
  <p:tag name="AS_UNIQUEID" val="114"/>
</p:tagLst>
</file>

<file path=ppt/tags/tag492.xml><?xml version="1.0" encoding="utf-8"?>
<p:tagLst xmlns:p="http://schemas.openxmlformats.org/presentationml/2006/main">
  <p:tag name="AS_UNIQUEID" val="115"/>
</p:tagLst>
</file>

<file path=ppt/tags/tag493.xml><?xml version="1.0" encoding="utf-8"?>
<p:tagLst xmlns:p="http://schemas.openxmlformats.org/presentationml/2006/main">
  <p:tag name="AS_UNIQUEID" val="116"/>
</p:tagLst>
</file>

<file path=ppt/tags/tag494.xml><?xml version="1.0" encoding="utf-8"?>
<p:tagLst xmlns:p="http://schemas.openxmlformats.org/presentationml/2006/main">
  <p:tag name="AS_UNIQUEID" val="117"/>
</p:tagLst>
</file>

<file path=ppt/tags/tag495.xml><?xml version="1.0" encoding="utf-8"?>
<p:tagLst xmlns:p="http://schemas.openxmlformats.org/presentationml/2006/main">
  <p:tag name="AS_UNIQUEID" val="118"/>
</p:tagLst>
</file>

<file path=ppt/tags/tag496.xml><?xml version="1.0" encoding="utf-8"?>
<p:tagLst xmlns:p="http://schemas.openxmlformats.org/presentationml/2006/main">
  <p:tag name="AS_UNIQUEID" val="547"/>
</p:tagLst>
</file>

<file path=ppt/tags/tag497.xml><?xml version="1.0" encoding="utf-8"?>
<p:tagLst xmlns:p="http://schemas.openxmlformats.org/presentationml/2006/main">
  <p:tag name="AS_UNIQUEID" val="119"/>
</p:tagLst>
</file>

<file path=ppt/tags/tag498.xml><?xml version="1.0" encoding="utf-8"?>
<p:tagLst xmlns:p="http://schemas.openxmlformats.org/presentationml/2006/main">
  <p:tag name="AS_UNIQUEID" val="120"/>
</p:tagLst>
</file>

<file path=ppt/tags/tag499.xml><?xml version="1.0" encoding="utf-8"?>
<p:tagLst xmlns:p="http://schemas.openxmlformats.org/presentationml/2006/main">
  <p:tag name="AS_UNIQUEID" val="121"/>
</p:tagLst>
</file>

<file path=ppt/tags/tag500.xml><?xml version="1.0" encoding="utf-8"?>
<p:tagLst xmlns:p="http://schemas.openxmlformats.org/presentationml/2006/main">
  <p:tag name="AS_UNIQUEID" val="548"/>
</p:tagLst>
</file>

<file path=ppt/tags/tag501.xml><?xml version="1.0" encoding="utf-8"?>
<p:tagLst xmlns:p="http://schemas.openxmlformats.org/presentationml/2006/main">
  <p:tag name="AS_UNIQUEID" val="122"/>
</p:tagLst>
</file>

<file path=ppt/tags/tag502.xml><?xml version="1.0" encoding="utf-8"?>
<p:tagLst xmlns:p="http://schemas.openxmlformats.org/presentationml/2006/main">
  <p:tag name="AS_UNIQUEID" val="123"/>
</p:tagLst>
</file>

<file path=ppt/tags/tag503.xml><?xml version="1.0" encoding="utf-8"?>
<p:tagLst xmlns:p="http://schemas.openxmlformats.org/presentationml/2006/main">
  <p:tag name="AS_UNIQUEID" val="124"/>
</p:tagLst>
</file>

<file path=ppt/tags/tag504.xml><?xml version="1.0" encoding="utf-8"?>
<p:tagLst xmlns:p="http://schemas.openxmlformats.org/presentationml/2006/main">
  <p:tag name="AS_UNIQUEID" val="125"/>
</p:tagLst>
</file>

<file path=ppt/tags/tag505.xml><?xml version="1.0" encoding="utf-8"?>
<p:tagLst xmlns:p="http://schemas.openxmlformats.org/presentationml/2006/main">
  <p:tag name="AS_UNIQUEID" val="126"/>
</p:tagLst>
</file>

<file path=ppt/tags/tag506.xml><?xml version="1.0" encoding="utf-8"?>
<p:tagLst xmlns:p="http://schemas.openxmlformats.org/presentationml/2006/main">
  <p:tag name="AS_UNIQUEID" val="127"/>
</p:tagLst>
</file>

<file path=ppt/tags/tag507.xml><?xml version="1.0" encoding="utf-8"?>
<p:tagLst xmlns:p="http://schemas.openxmlformats.org/presentationml/2006/main">
  <p:tag name="AS_UNIQUEID" val="128"/>
</p:tagLst>
</file>

<file path=ppt/tags/tag508.xml><?xml version="1.0" encoding="utf-8"?>
<p:tagLst xmlns:p="http://schemas.openxmlformats.org/presentationml/2006/main">
  <p:tag name="AS_UNIQUEID" val="129"/>
</p:tagLst>
</file>

<file path=ppt/tags/tag509.xml><?xml version="1.0" encoding="utf-8"?>
<p:tagLst xmlns:p="http://schemas.openxmlformats.org/presentationml/2006/main">
  <p:tag name="AS_UNIQUEID" val="130"/>
</p:tagLst>
</file>

<file path=ppt/tags/tag510.xml><?xml version="1.0" encoding="utf-8"?>
<p:tagLst xmlns:p="http://schemas.openxmlformats.org/presentationml/2006/main">
  <p:tag name="AS_UNIQUEID" val="549"/>
</p:tagLst>
</file>

<file path=ppt/tags/tag511.xml><?xml version="1.0" encoding="utf-8"?>
<p:tagLst xmlns:p="http://schemas.openxmlformats.org/presentationml/2006/main">
  <p:tag name="AS_UNIQUEID" val="131"/>
</p:tagLst>
</file>

<file path=ppt/tags/tag512.xml><?xml version="1.0" encoding="utf-8"?>
<p:tagLst xmlns:p="http://schemas.openxmlformats.org/presentationml/2006/main">
  <p:tag name="AS_UNIQUEID" val="132"/>
</p:tagLst>
</file>

<file path=ppt/tags/tag513.xml><?xml version="1.0" encoding="utf-8"?>
<p:tagLst xmlns:p="http://schemas.openxmlformats.org/presentationml/2006/main">
  <p:tag name="AS_UNIQUEID" val="550"/>
</p:tagLst>
</file>

<file path=ppt/tags/tag514.xml><?xml version="1.0" encoding="utf-8"?>
<p:tagLst xmlns:p="http://schemas.openxmlformats.org/presentationml/2006/main">
  <p:tag name="AS_UNIQUEID" val="133"/>
</p:tagLst>
</file>

<file path=ppt/tags/tag515.xml><?xml version="1.0" encoding="utf-8"?>
<p:tagLst xmlns:p="http://schemas.openxmlformats.org/presentationml/2006/main">
  <p:tag name="AS_UNIQUEID" val="134"/>
</p:tagLst>
</file>

<file path=ppt/tags/tag516.xml><?xml version="1.0" encoding="utf-8"?>
<p:tagLst xmlns:p="http://schemas.openxmlformats.org/presentationml/2006/main">
  <p:tag name="AS_UNIQUEID" val="135"/>
</p:tagLst>
</file>

<file path=ppt/tags/tag517.xml><?xml version="1.0" encoding="utf-8"?>
<p:tagLst xmlns:p="http://schemas.openxmlformats.org/presentationml/2006/main">
  <p:tag name="AS_UNIQUEID" val="136"/>
</p:tagLst>
</file>

<file path=ppt/tags/tag518.xml><?xml version="1.0" encoding="utf-8"?>
<p:tagLst xmlns:p="http://schemas.openxmlformats.org/presentationml/2006/main">
  <p:tag name="AS_UNIQUEID" val="137"/>
</p:tagLst>
</file>

<file path=ppt/tags/tag519.xml><?xml version="1.0" encoding="utf-8"?>
<p:tagLst xmlns:p="http://schemas.openxmlformats.org/presentationml/2006/main">
  <p:tag name="AS_UNIQUEID" val="138"/>
</p:tagLst>
</file>

<file path=ppt/tags/tag520.xml><?xml version="1.0" encoding="utf-8"?>
<p:tagLst xmlns:p="http://schemas.openxmlformats.org/presentationml/2006/main">
  <p:tag name="AS_UNIQUEID" val="139"/>
</p:tagLst>
</file>

<file path=ppt/tags/tag521.xml><?xml version="1.0" encoding="utf-8"?>
<p:tagLst xmlns:p="http://schemas.openxmlformats.org/presentationml/2006/main">
  <p:tag name="AS_UNIQUEID" val="140"/>
</p:tagLst>
</file>

<file path=ppt/tags/tag522.xml><?xml version="1.0" encoding="utf-8"?>
<p:tagLst xmlns:p="http://schemas.openxmlformats.org/presentationml/2006/main">
  <p:tag name="AS_UNIQUEID" val="141"/>
</p:tagLst>
</file>

<file path=ppt/tags/tag523.xml><?xml version="1.0" encoding="utf-8"?>
<p:tagLst xmlns:p="http://schemas.openxmlformats.org/presentationml/2006/main">
  <p:tag name="AS_UNIQUEID" val="142"/>
</p:tagLst>
</file>

<file path=ppt/tags/tag524.xml><?xml version="1.0" encoding="utf-8"?>
<p:tagLst xmlns:p="http://schemas.openxmlformats.org/presentationml/2006/main">
  <p:tag name="AS_UNIQUEID" val="143"/>
</p:tagLst>
</file>

<file path=ppt/tags/tag525.xml><?xml version="1.0" encoding="utf-8"?>
<p:tagLst xmlns:p="http://schemas.openxmlformats.org/presentationml/2006/main">
  <p:tag name="AS_UNIQUEID" val="144"/>
</p:tagLst>
</file>

<file path=ppt/tags/tag526.xml><?xml version="1.0" encoding="utf-8"?>
<p:tagLst xmlns:p="http://schemas.openxmlformats.org/presentationml/2006/main">
  <p:tag name="AS_UNIQUEID" val="145"/>
</p:tagLst>
</file>

<file path=ppt/tags/tag527.xml><?xml version="1.0" encoding="utf-8"?>
<p:tagLst xmlns:p="http://schemas.openxmlformats.org/presentationml/2006/main">
  <p:tag name="AS_UNIQUEID" val="146"/>
</p:tagLst>
</file>

<file path=ppt/tags/tag528.xml><?xml version="1.0" encoding="utf-8"?>
<p:tagLst xmlns:p="http://schemas.openxmlformats.org/presentationml/2006/main">
  <p:tag name="AS_UNIQUEID" val="147"/>
</p:tagLst>
</file>

<file path=ppt/tags/tag529.xml><?xml version="1.0" encoding="utf-8"?>
<p:tagLst xmlns:p="http://schemas.openxmlformats.org/presentationml/2006/main">
  <p:tag name="AS_UNIQUEID" val="148"/>
</p:tagLst>
</file>

<file path=ppt/tags/tag530.xml><?xml version="1.0" encoding="utf-8"?>
<p:tagLst xmlns:p="http://schemas.openxmlformats.org/presentationml/2006/main">
  <p:tag name="AS_UNIQUEID" val="149"/>
</p:tagLst>
</file>

<file path=ppt/tags/tag531.xml><?xml version="1.0" encoding="utf-8"?>
<p:tagLst xmlns:p="http://schemas.openxmlformats.org/presentationml/2006/main">
  <p:tag name="AS_UNIQUEID" val="150"/>
</p:tagLst>
</file>

<file path=ppt/tags/tag532.xml><?xml version="1.0" encoding="utf-8"?>
<p:tagLst xmlns:p="http://schemas.openxmlformats.org/presentationml/2006/main">
  <p:tag name="AS_UNIQUEID" val="151"/>
</p:tagLst>
</file>

<file path=ppt/tags/tag533.xml><?xml version="1.0" encoding="utf-8"?>
<p:tagLst xmlns:p="http://schemas.openxmlformats.org/presentationml/2006/main">
  <p:tag name="AS_UNIQUEID" val="152"/>
</p:tagLst>
</file>

<file path=ppt/tags/tag534.xml><?xml version="1.0" encoding="utf-8"?>
<p:tagLst xmlns:p="http://schemas.openxmlformats.org/presentationml/2006/main">
  <p:tag name="AS_UNIQUEID" val="153"/>
</p:tagLst>
</file>

<file path=ppt/tags/tag535.xml><?xml version="1.0" encoding="utf-8"?>
<p:tagLst xmlns:p="http://schemas.openxmlformats.org/presentationml/2006/main">
  <p:tag name="AS_UNIQUEID" val="154"/>
</p:tagLst>
</file>

<file path=ppt/tags/tag536.xml><?xml version="1.0" encoding="utf-8"?>
<p:tagLst xmlns:p="http://schemas.openxmlformats.org/presentationml/2006/main">
  <p:tag name="AS_UNIQUEID" val="155"/>
</p:tagLst>
</file>

<file path=ppt/tags/tag537.xml><?xml version="1.0" encoding="utf-8"?>
<p:tagLst xmlns:p="http://schemas.openxmlformats.org/presentationml/2006/main">
  <p:tag name="AS_UNIQUEID" val="156"/>
</p:tagLst>
</file>

<file path=ppt/tags/tag538.xml><?xml version="1.0" encoding="utf-8"?>
<p:tagLst xmlns:p="http://schemas.openxmlformats.org/presentationml/2006/main">
  <p:tag name="AS_UNIQUEID" val="157"/>
</p:tagLst>
</file>

<file path=ppt/tags/tag539.xml><?xml version="1.0" encoding="utf-8"?>
<p:tagLst xmlns:p="http://schemas.openxmlformats.org/presentationml/2006/main">
  <p:tag name="AS_UNIQUEID" val="551"/>
</p:tagLst>
</file>

<file path=ppt/tags/tag540.xml><?xml version="1.0" encoding="utf-8"?>
<p:tagLst xmlns:p="http://schemas.openxmlformats.org/presentationml/2006/main">
  <p:tag name="AS_UNIQUEID" val="158"/>
</p:tagLst>
</file>

<file path=ppt/tags/tag541.xml><?xml version="1.0" encoding="utf-8"?>
<p:tagLst xmlns:p="http://schemas.openxmlformats.org/presentationml/2006/main">
  <p:tag name="AS_UNIQUEID" val="159"/>
</p:tagLst>
</file>

<file path=ppt/tags/tag542.xml><?xml version="1.0" encoding="utf-8"?>
<p:tagLst xmlns:p="http://schemas.openxmlformats.org/presentationml/2006/main">
  <p:tag name="AS_UNIQUEID" val="160"/>
</p:tagLst>
</file>

<file path=ppt/tags/tag543.xml><?xml version="1.0" encoding="utf-8"?>
<p:tagLst xmlns:p="http://schemas.openxmlformats.org/presentationml/2006/main">
  <p:tag name="AS_UNIQUEID" val="161"/>
</p:tagLst>
</file>

<file path=ppt/tags/tag544.xml><?xml version="1.0" encoding="utf-8"?>
<p:tagLst xmlns:p="http://schemas.openxmlformats.org/presentationml/2006/main">
  <p:tag name="AS_UNIQUEID" val="162"/>
</p:tagLst>
</file>

<file path=ppt/tags/tag545.xml><?xml version="1.0" encoding="utf-8"?>
<p:tagLst xmlns:p="http://schemas.openxmlformats.org/presentationml/2006/main">
  <p:tag name="AS_UNIQUEID" val="163"/>
</p:tagLst>
</file>

<file path=ppt/tags/tag546.xml><?xml version="1.0" encoding="utf-8"?>
<p:tagLst xmlns:p="http://schemas.openxmlformats.org/presentationml/2006/main">
  <p:tag name="AS_UNIQUEID" val="331"/>
</p:tagLst>
</file>

<file path=ppt/tags/tag547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3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4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5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6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7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8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9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10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3.xml><?xml version="1.0" encoding="utf-8"?>
<a:theme xmlns:r="http://schemas.openxmlformats.org/officeDocument/2006/relationships" xmlns:a="http://schemas.openxmlformats.org/drawingml/2006/main" name="11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4.xml><?xml version="1.0" encoding="utf-8"?>
<a:theme xmlns:r="http://schemas.openxmlformats.org/officeDocument/2006/relationships" xmlns:a="http://schemas.openxmlformats.org/drawingml/2006/main" name="12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5.xml><?xml version="1.0" encoding="utf-8"?>
<a:theme xmlns:r="http://schemas.openxmlformats.org/officeDocument/2006/relationships" xmlns:a="http://schemas.openxmlformats.org/drawingml/2006/main" name="13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6.xml><?xml version="1.0" encoding="utf-8"?>
<a:theme xmlns:r="http://schemas.openxmlformats.org/officeDocument/2006/relationships" xmlns:a="http://schemas.openxmlformats.org/drawingml/2006/main" name="15_4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7.xml><?xml version="1.0" encoding="utf-8"?>
<a:theme xmlns:r="http://schemas.openxmlformats.org/officeDocument/2006/relationships" xmlns:a="http://schemas.openxmlformats.org/drawingml/2006/main" name="1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8.xml><?xml version="1.0" encoding="utf-8"?>
<a:theme xmlns:r="http://schemas.openxmlformats.org/officeDocument/2006/relationships" xmlns:a="http://schemas.openxmlformats.org/drawingml/2006/main" name="2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9.xml><?xml version="1.0" encoding="utf-8"?>
<a:theme xmlns:r="http://schemas.openxmlformats.org/officeDocument/2006/relationships" xmlns:a="http://schemas.openxmlformats.org/drawingml/2006/main" name="3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0.xml><?xml version="1.0" encoding="utf-8"?>
<a:theme xmlns:r="http://schemas.openxmlformats.org/officeDocument/2006/relationships" xmlns:a="http://schemas.openxmlformats.org/drawingml/2006/main" name="4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1.xml><?xml version="1.0" encoding="utf-8"?>
<a:theme xmlns:r="http://schemas.openxmlformats.org/officeDocument/2006/relationships" xmlns:a="http://schemas.openxmlformats.org/drawingml/2006/main" name="5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2.xml><?xml version="1.0" encoding="utf-8"?>
<a:theme xmlns:r="http://schemas.openxmlformats.org/officeDocument/2006/relationships" xmlns:a="http://schemas.openxmlformats.org/drawingml/2006/main" name="6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3.xml><?xml version="1.0" encoding="utf-8"?>
<a:theme xmlns:r="http://schemas.openxmlformats.org/officeDocument/2006/relationships" xmlns:a="http://schemas.openxmlformats.org/drawingml/2006/main" name="7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4.xml><?xml version="1.0" encoding="utf-8"?>
<a:theme xmlns:r="http://schemas.openxmlformats.org/officeDocument/2006/relationships" xmlns:a="http://schemas.openxmlformats.org/drawingml/2006/main" name="8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5.xml><?xml version="1.0" encoding="utf-8"?>
<a:theme xmlns:r="http://schemas.openxmlformats.org/officeDocument/2006/relationships" xmlns:a="http://schemas.openxmlformats.org/drawingml/2006/main" name="9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6.xml><?xml version="1.0" encoding="utf-8"?>
<a:theme xmlns:r="http://schemas.openxmlformats.org/officeDocument/2006/relationships" xmlns:a="http://schemas.openxmlformats.org/drawingml/2006/main" name="10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7.xml><?xml version="1.0" encoding="utf-8"?>
<a:theme xmlns:r="http://schemas.openxmlformats.org/officeDocument/2006/relationships" xmlns:a="http://schemas.openxmlformats.org/drawingml/2006/main" name="11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8.xml><?xml version="1.0" encoding="utf-8"?>
<a:theme xmlns:r="http://schemas.openxmlformats.org/officeDocument/2006/relationships" xmlns:a="http://schemas.openxmlformats.org/drawingml/2006/main" name="12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9.xml><?xml version="1.0" encoding="utf-8"?>
<a:theme xmlns:r="http://schemas.openxmlformats.org/officeDocument/2006/relationships" xmlns:a="http://schemas.openxmlformats.org/drawingml/2006/main" name="13_6_Office 主题">
  <a:themeElements>
    <a:clrScheme name="自定义 52">
      <a:dk1>
        <a:srgbClr val="3F3F3F"/>
      </a:dk1>
      <a:lt1>
        <a:sysClr val="window" lastClr="FFFEFF"/>
      </a:lt1>
      <a:dk2>
        <a:srgbClr val="44546A"/>
      </a:dk2>
      <a:lt2>
        <a:srgbClr val="E7E6E6"/>
      </a:lt2>
      <a:accent1>
        <a:srgbClr val="12AE99"/>
      </a:accent1>
      <a:accent2>
        <a:srgbClr val="92D050"/>
      </a:accent2>
      <a:accent3>
        <a:srgbClr val="BF9000"/>
      </a:accent3>
      <a:accent4>
        <a:srgbClr val="F79647"/>
      </a:accent4>
      <a:accent5>
        <a:srgbClr val="E51C3C"/>
      </a:accent5>
      <a:accent6>
        <a:srgbClr val="0E65AC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0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115</Paragraphs>
  <Slides>21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22">
      <vt:lpstr>4_Office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2020-11-05T21:07:28.924</cp:lastPrinted>
  <dcterms:created xsi:type="dcterms:W3CDTF">2020-11-05T21:07:28Z</dcterms:created>
  <dcterms:modified xsi:type="dcterms:W3CDTF">2020-11-05T13:07:30Z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