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80" r:id="rId3"/>
    <p:sldId id="281" r:id="rId4"/>
    <p:sldId id="282" r:id="rId5"/>
    <p:sldId id="294" r:id="rId6"/>
    <p:sldId id="295" r:id="rId7"/>
    <p:sldId id="296" r:id="rId8"/>
    <p:sldId id="283" r:id="rId9"/>
    <p:sldId id="298" r:id="rId10"/>
    <p:sldId id="284" r:id="rId11"/>
    <p:sldId id="300" r:id="rId12"/>
    <p:sldId id="285" r:id="rId13"/>
    <p:sldId id="286" r:id="rId14"/>
    <p:sldId id="301" r:id="rId15"/>
    <p:sldId id="287" r:id="rId16"/>
    <p:sldId id="304" r:id="rId17"/>
    <p:sldId id="319" r:id="rId18"/>
    <p:sldId id="288" r:id="rId19"/>
    <p:sldId id="297" r:id="rId20"/>
    <p:sldId id="313" r:id="rId21"/>
    <p:sldId id="315" r:id="rId22"/>
    <p:sldId id="314" r:id="rId23"/>
    <p:sldId id="290" r:id="rId24"/>
    <p:sldId id="312" r:id="rId25"/>
    <p:sldId id="291" r:id="rId26"/>
    <p:sldId id="318" r:id="rId27"/>
    <p:sldId id="321" r:id="rId28"/>
    <p:sldId id="292" r:id="rId29"/>
  </p:sldIdLst>
  <p:sldSz cx="12192000" cy="6858000" type="screen4x3"/>
  <p:notesSz cx="6858000" cy="9144000"/>
  <p:embeddedFontLst>
    <p:embeddedFont>
      <p:font typeface="微软雅黑" panose="020B0503020204020204" charset="-122"/>
      <p:regular r:id="rId35"/>
    </p:embeddedFont>
    <p:embeddedFont>
      <p:font typeface="汉仪颜楷繁" panose="02010600000101010101" charset="-122"/>
      <p:regular r:id="rId36"/>
    </p:embeddedFont>
    <p:embeddedFont>
      <p:font typeface="Calibri" panose="020F0502020204030204" charset="0"/>
      <p:regular r:id="rId37"/>
      <p:bold r:id="rId38"/>
      <p:italic r:id="rId39"/>
      <p:boldItalic r:id="rId40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336" y="108"/>
      </p:cViewPr>
      <p:guideLst>
        <p:guide orient="horz" pos="2197"/>
        <p:guide pos="383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0" Type="http://schemas.openxmlformats.org/officeDocument/2006/relationships/font" Target="fonts/font6.fntdata"/><Relationship Id="rId4" Type="http://schemas.openxmlformats.org/officeDocument/2006/relationships/slide" Target="slides/slide2.xml"/><Relationship Id="rId39" Type="http://schemas.openxmlformats.org/officeDocument/2006/relationships/font" Target="fonts/font5.fntdata"/><Relationship Id="rId38" Type="http://schemas.openxmlformats.org/officeDocument/2006/relationships/font" Target="fonts/font4.fntdata"/><Relationship Id="rId37" Type="http://schemas.openxmlformats.org/officeDocument/2006/relationships/font" Target="fonts/font3.fntdata"/><Relationship Id="rId36" Type="http://schemas.openxmlformats.org/officeDocument/2006/relationships/font" Target="fonts/font2.fntdata"/><Relationship Id="rId35" Type="http://schemas.openxmlformats.org/officeDocument/2006/relationships/font" Target="fonts/font1.fntdata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handoutMaster" Target="handoutMasters/handoutMaster1.xml"/><Relationship Id="rId30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微软雅黑" panose="020B0503020204020204" charset="-12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微软雅黑" panose="020B0503020204020204" charset="-122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微软雅黑" panose="020B0503020204020204" charset="-122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微软雅黑" panose="020B0503020204020204" charset="-122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微软雅黑" panose="020B0503020204020204" charset="-122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7.xml"/><Relationship Id="rId8" Type="http://schemas.openxmlformats.org/officeDocument/2006/relationships/tags" Target="../tags/tag6.xml"/><Relationship Id="rId7" Type="http://schemas.openxmlformats.org/officeDocument/2006/relationships/tags" Target="../tags/tag5.xml"/><Relationship Id="rId6" Type="http://schemas.openxmlformats.org/officeDocument/2006/relationships/tags" Target="../tags/tag4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tags" Target="../tags/tag1.xml"/><Relationship Id="rId2" Type="http://schemas.openxmlformats.org/officeDocument/2006/relationships/image" Target="../media/image1.png"/><Relationship Id="rId14" Type="http://schemas.openxmlformats.org/officeDocument/2006/relationships/tags" Target="../tags/tag12.xml"/><Relationship Id="rId13" Type="http://schemas.openxmlformats.org/officeDocument/2006/relationships/tags" Target="../tags/tag11.xml"/><Relationship Id="rId12" Type="http://schemas.openxmlformats.org/officeDocument/2006/relationships/tags" Target="../tags/tag10.xml"/><Relationship Id="rId11" Type="http://schemas.openxmlformats.org/officeDocument/2006/relationships/tags" Target="../tags/tag9.xml"/><Relationship Id="rId10" Type="http://schemas.openxmlformats.org/officeDocument/2006/relationships/tags" Target="../tags/tag8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9" Type="http://schemas.openxmlformats.org/officeDocument/2006/relationships/tags" Target="../tags/tag17.xml"/><Relationship Id="rId8" Type="http://schemas.openxmlformats.org/officeDocument/2006/relationships/tags" Target="../tags/tag16.xml"/><Relationship Id="rId7" Type="http://schemas.openxmlformats.org/officeDocument/2006/relationships/image" Target="../media/image3.png"/><Relationship Id="rId6" Type="http://schemas.openxmlformats.org/officeDocument/2006/relationships/tags" Target="../tags/tag15.xml"/><Relationship Id="rId5" Type="http://schemas.openxmlformats.org/officeDocument/2006/relationships/image" Target="../media/image2.png"/><Relationship Id="rId4" Type="http://schemas.openxmlformats.org/officeDocument/2006/relationships/tags" Target="../tags/tag14.xml"/><Relationship Id="rId3" Type="http://schemas.openxmlformats.org/officeDocument/2006/relationships/tags" Target="../tags/tag13.xml"/><Relationship Id="rId2" Type="http://schemas.openxmlformats.org/officeDocument/2006/relationships/image" Target="../media/image1.png"/><Relationship Id="rId14" Type="http://schemas.openxmlformats.org/officeDocument/2006/relationships/tags" Target="../tags/tag22.xml"/><Relationship Id="rId13" Type="http://schemas.openxmlformats.org/officeDocument/2006/relationships/tags" Target="../tags/tag21.xml"/><Relationship Id="rId12" Type="http://schemas.openxmlformats.org/officeDocument/2006/relationships/tags" Target="../tags/tag20.xml"/><Relationship Id="rId11" Type="http://schemas.openxmlformats.org/officeDocument/2006/relationships/tags" Target="../tags/tag19.xml"/><Relationship Id="rId10" Type="http://schemas.openxmlformats.org/officeDocument/2006/relationships/tags" Target="../tags/tag18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9" Type="http://schemas.openxmlformats.org/officeDocument/2006/relationships/image" Target="../media/image2.png"/><Relationship Id="rId8" Type="http://schemas.openxmlformats.org/officeDocument/2006/relationships/tags" Target="../tags/tag27.xml"/><Relationship Id="rId7" Type="http://schemas.openxmlformats.org/officeDocument/2006/relationships/tags" Target="../tags/tag26.xml"/><Relationship Id="rId6" Type="http://schemas.openxmlformats.org/officeDocument/2006/relationships/tags" Target="../tags/tag25.xml"/><Relationship Id="rId5" Type="http://schemas.openxmlformats.org/officeDocument/2006/relationships/image" Target="../media/image4.png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image" Target="../media/image1.png"/><Relationship Id="rId17" Type="http://schemas.openxmlformats.org/officeDocument/2006/relationships/tags" Target="../tags/tag35.xml"/><Relationship Id="rId16" Type="http://schemas.openxmlformats.org/officeDocument/2006/relationships/tags" Target="../tags/tag34.xml"/><Relationship Id="rId15" Type="http://schemas.openxmlformats.org/officeDocument/2006/relationships/tags" Target="../tags/tag33.xml"/><Relationship Id="rId14" Type="http://schemas.openxmlformats.org/officeDocument/2006/relationships/tags" Target="../tags/tag32.xml"/><Relationship Id="rId13" Type="http://schemas.openxmlformats.org/officeDocument/2006/relationships/tags" Target="../tags/tag31.xml"/><Relationship Id="rId12" Type="http://schemas.openxmlformats.org/officeDocument/2006/relationships/tags" Target="../tags/tag30.xml"/><Relationship Id="rId11" Type="http://schemas.openxmlformats.org/officeDocument/2006/relationships/tags" Target="../tags/tag29.xml"/><Relationship Id="rId10" Type="http://schemas.openxmlformats.org/officeDocument/2006/relationships/tags" Target="../tags/tag28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40.xml"/><Relationship Id="rId8" Type="http://schemas.openxmlformats.org/officeDocument/2006/relationships/tags" Target="../tags/tag39.xml"/><Relationship Id="rId7" Type="http://schemas.openxmlformats.org/officeDocument/2006/relationships/image" Target="../media/image3.png"/><Relationship Id="rId6" Type="http://schemas.openxmlformats.org/officeDocument/2006/relationships/tags" Target="../tags/tag38.xml"/><Relationship Id="rId5" Type="http://schemas.openxmlformats.org/officeDocument/2006/relationships/image" Target="../media/image2.png"/><Relationship Id="rId4" Type="http://schemas.openxmlformats.org/officeDocument/2006/relationships/tags" Target="../tags/tag37.xml"/><Relationship Id="rId3" Type="http://schemas.openxmlformats.org/officeDocument/2006/relationships/tags" Target="../tags/tag36.xml"/><Relationship Id="rId2" Type="http://schemas.openxmlformats.org/officeDocument/2006/relationships/image" Target="../media/image1.png"/><Relationship Id="rId15" Type="http://schemas.openxmlformats.org/officeDocument/2006/relationships/tags" Target="../tags/tag46.xml"/><Relationship Id="rId14" Type="http://schemas.openxmlformats.org/officeDocument/2006/relationships/tags" Target="../tags/tag45.xml"/><Relationship Id="rId13" Type="http://schemas.openxmlformats.org/officeDocument/2006/relationships/tags" Target="../tags/tag44.xml"/><Relationship Id="rId12" Type="http://schemas.openxmlformats.org/officeDocument/2006/relationships/tags" Target="../tags/tag43.xml"/><Relationship Id="rId11" Type="http://schemas.openxmlformats.org/officeDocument/2006/relationships/tags" Target="../tags/tag42.xml"/><Relationship Id="rId10" Type="http://schemas.openxmlformats.org/officeDocument/2006/relationships/tags" Target="../tags/tag41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51.xml"/><Relationship Id="rId8" Type="http://schemas.openxmlformats.org/officeDocument/2006/relationships/tags" Target="../tags/tag50.xml"/><Relationship Id="rId7" Type="http://schemas.openxmlformats.org/officeDocument/2006/relationships/image" Target="../media/image3.png"/><Relationship Id="rId6" Type="http://schemas.openxmlformats.org/officeDocument/2006/relationships/tags" Target="../tags/tag49.xml"/><Relationship Id="rId5" Type="http://schemas.openxmlformats.org/officeDocument/2006/relationships/image" Target="../media/image2.png"/><Relationship Id="rId4" Type="http://schemas.openxmlformats.org/officeDocument/2006/relationships/tags" Target="../tags/tag48.xml"/><Relationship Id="rId3" Type="http://schemas.openxmlformats.org/officeDocument/2006/relationships/tags" Target="../tags/tag47.xml"/><Relationship Id="rId2" Type="http://schemas.openxmlformats.org/officeDocument/2006/relationships/image" Target="../media/image1.png"/><Relationship Id="rId17" Type="http://schemas.openxmlformats.org/officeDocument/2006/relationships/tags" Target="../tags/tag59.xml"/><Relationship Id="rId16" Type="http://schemas.openxmlformats.org/officeDocument/2006/relationships/tags" Target="../tags/tag58.xml"/><Relationship Id="rId15" Type="http://schemas.openxmlformats.org/officeDocument/2006/relationships/tags" Target="../tags/tag57.xml"/><Relationship Id="rId14" Type="http://schemas.openxmlformats.org/officeDocument/2006/relationships/tags" Target="../tags/tag56.xml"/><Relationship Id="rId13" Type="http://schemas.openxmlformats.org/officeDocument/2006/relationships/tags" Target="../tags/tag55.xml"/><Relationship Id="rId12" Type="http://schemas.openxmlformats.org/officeDocument/2006/relationships/tags" Target="../tags/tag54.xml"/><Relationship Id="rId11" Type="http://schemas.openxmlformats.org/officeDocument/2006/relationships/tags" Target="../tags/tag53.xml"/><Relationship Id="rId10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9" Type="http://schemas.openxmlformats.org/officeDocument/2006/relationships/tags" Target="../tags/tag65.xml"/><Relationship Id="rId8" Type="http://schemas.openxmlformats.org/officeDocument/2006/relationships/tags" Target="../tags/tag64.xml"/><Relationship Id="rId7" Type="http://schemas.openxmlformats.org/officeDocument/2006/relationships/tags" Target="../tags/tag63.xml"/><Relationship Id="rId6" Type="http://schemas.openxmlformats.org/officeDocument/2006/relationships/tags" Target="../tags/tag62.xml"/><Relationship Id="rId5" Type="http://schemas.openxmlformats.org/officeDocument/2006/relationships/image" Target="../media/image4.png"/><Relationship Id="rId4" Type="http://schemas.openxmlformats.org/officeDocument/2006/relationships/tags" Target="../tags/tag61.xml"/><Relationship Id="rId3" Type="http://schemas.openxmlformats.org/officeDocument/2006/relationships/tags" Target="../tags/tag60.xml"/><Relationship Id="rId2" Type="http://schemas.openxmlformats.org/officeDocument/2006/relationships/image" Target="../media/image1.png"/><Relationship Id="rId11" Type="http://schemas.openxmlformats.org/officeDocument/2006/relationships/tags" Target="../tags/tag67.xml"/><Relationship Id="rId10" Type="http://schemas.openxmlformats.org/officeDocument/2006/relationships/tags" Target="../tags/tag66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7" Type="http://schemas.openxmlformats.org/officeDocument/2006/relationships/tags" Target="../tags/tag71.xml"/><Relationship Id="rId6" Type="http://schemas.openxmlformats.org/officeDocument/2006/relationships/tags" Target="../tags/tag70.xml"/><Relationship Id="rId5" Type="http://schemas.openxmlformats.org/officeDocument/2006/relationships/tags" Target="../tags/tag69.xml"/><Relationship Id="rId4" Type="http://schemas.openxmlformats.org/officeDocument/2006/relationships/image" Target="../media/image4.png"/><Relationship Id="rId3" Type="http://schemas.openxmlformats.org/officeDocument/2006/relationships/tags" Target="../tags/tag68.xm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9" Type="http://schemas.openxmlformats.org/officeDocument/2006/relationships/tags" Target="../tags/tag76.xml"/><Relationship Id="rId8" Type="http://schemas.openxmlformats.org/officeDocument/2006/relationships/tags" Target="../tags/tag75.xml"/><Relationship Id="rId7" Type="http://schemas.openxmlformats.org/officeDocument/2006/relationships/image" Target="../media/image3.png"/><Relationship Id="rId6" Type="http://schemas.openxmlformats.org/officeDocument/2006/relationships/tags" Target="../tags/tag74.xml"/><Relationship Id="rId5" Type="http://schemas.openxmlformats.org/officeDocument/2006/relationships/image" Target="../media/image2.png"/><Relationship Id="rId4" Type="http://schemas.openxmlformats.org/officeDocument/2006/relationships/tags" Target="../tags/tag73.xml"/><Relationship Id="rId3" Type="http://schemas.openxmlformats.org/officeDocument/2006/relationships/tags" Target="../tags/tag72.xml"/><Relationship Id="rId2" Type="http://schemas.openxmlformats.org/officeDocument/2006/relationships/image" Target="../media/image1.png"/><Relationship Id="rId15" Type="http://schemas.openxmlformats.org/officeDocument/2006/relationships/tags" Target="../tags/tag82.xml"/><Relationship Id="rId14" Type="http://schemas.openxmlformats.org/officeDocument/2006/relationships/tags" Target="../tags/tag81.xml"/><Relationship Id="rId13" Type="http://schemas.openxmlformats.org/officeDocument/2006/relationships/tags" Target="../tags/tag80.xml"/><Relationship Id="rId12" Type="http://schemas.openxmlformats.org/officeDocument/2006/relationships/tags" Target="../tags/tag79.xml"/><Relationship Id="rId11" Type="http://schemas.openxmlformats.org/officeDocument/2006/relationships/tags" Target="../tags/tag78.xml"/><Relationship Id="rId10" Type="http://schemas.openxmlformats.org/officeDocument/2006/relationships/tags" Target="../tags/tag7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87.xml"/><Relationship Id="rId8" Type="http://schemas.openxmlformats.org/officeDocument/2006/relationships/tags" Target="../tags/tag86.xml"/><Relationship Id="rId7" Type="http://schemas.openxmlformats.org/officeDocument/2006/relationships/image" Target="../media/image3.png"/><Relationship Id="rId6" Type="http://schemas.openxmlformats.org/officeDocument/2006/relationships/tags" Target="../tags/tag85.xml"/><Relationship Id="rId5" Type="http://schemas.openxmlformats.org/officeDocument/2006/relationships/image" Target="../media/image2.png"/><Relationship Id="rId4" Type="http://schemas.openxmlformats.org/officeDocument/2006/relationships/tags" Target="../tags/tag84.xml"/><Relationship Id="rId3" Type="http://schemas.openxmlformats.org/officeDocument/2006/relationships/tags" Target="../tags/tag83.xml"/><Relationship Id="rId2" Type="http://schemas.openxmlformats.org/officeDocument/2006/relationships/image" Target="../media/image1.png"/><Relationship Id="rId14" Type="http://schemas.openxmlformats.org/officeDocument/2006/relationships/tags" Target="../tags/tag92.xml"/><Relationship Id="rId13" Type="http://schemas.openxmlformats.org/officeDocument/2006/relationships/tags" Target="../tags/tag91.xml"/><Relationship Id="rId12" Type="http://schemas.openxmlformats.org/officeDocument/2006/relationships/tags" Target="../tags/tag90.xml"/><Relationship Id="rId11" Type="http://schemas.openxmlformats.org/officeDocument/2006/relationships/tags" Target="../tags/tag89.xml"/><Relationship Id="rId10" Type="http://schemas.openxmlformats.org/officeDocument/2006/relationships/tags" Target="../tags/tag88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97.xml"/><Relationship Id="rId8" Type="http://schemas.openxmlformats.org/officeDocument/2006/relationships/tags" Target="../tags/tag96.xml"/><Relationship Id="rId7" Type="http://schemas.openxmlformats.org/officeDocument/2006/relationships/image" Target="../media/image3.png"/><Relationship Id="rId6" Type="http://schemas.openxmlformats.org/officeDocument/2006/relationships/tags" Target="../tags/tag95.xml"/><Relationship Id="rId5" Type="http://schemas.openxmlformats.org/officeDocument/2006/relationships/image" Target="../media/image2.png"/><Relationship Id="rId4" Type="http://schemas.openxmlformats.org/officeDocument/2006/relationships/tags" Target="../tags/tag94.xml"/><Relationship Id="rId3" Type="http://schemas.openxmlformats.org/officeDocument/2006/relationships/tags" Target="../tags/tag93.xml"/><Relationship Id="rId2" Type="http://schemas.openxmlformats.org/officeDocument/2006/relationships/image" Target="../media/image1.png"/><Relationship Id="rId13" Type="http://schemas.openxmlformats.org/officeDocument/2006/relationships/tags" Target="../tags/tag101.xml"/><Relationship Id="rId12" Type="http://schemas.openxmlformats.org/officeDocument/2006/relationships/tags" Target="../tags/tag100.xml"/><Relationship Id="rId11" Type="http://schemas.openxmlformats.org/officeDocument/2006/relationships/tags" Target="../tags/tag99.xml"/><Relationship Id="rId10" Type="http://schemas.openxmlformats.org/officeDocument/2006/relationships/tags" Target="../tags/tag9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107.xml"/><Relationship Id="rId8" Type="http://schemas.openxmlformats.org/officeDocument/2006/relationships/tags" Target="../tags/tag106.xml"/><Relationship Id="rId7" Type="http://schemas.openxmlformats.org/officeDocument/2006/relationships/tags" Target="../tags/tag105.xml"/><Relationship Id="rId6" Type="http://schemas.openxmlformats.org/officeDocument/2006/relationships/tags" Target="../tags/tag104.xml"/><Relationship Id="rId5" Type="http://schemas.openxmlformats.org/officeDocument/2006/relationships/tags" Target="../tags/tag103.xml"/><Relationship Id="rId4" Type="http://schemas.openxmlformats.org/officeDocument/2006/relationships/image" Target="../media/image4.png"/><Relationship Id="rId3" Type="http://schemas.openxmlformats.org/officeDocument/2006/relationships/tags" Target="../tags/tag102.xml"/><Relationship Id="rId2" Type="http://schemas.openxmlformats.org/officeDocument/2006/relationships/image" Target="../media/image1.png"/><Relationship Id="rId16" Type="http://schemas.openxmlformats.org/officeDocument/2006/relationships/tags" Target="../tags/tag114.xml"/><Relationship Id="rId15" Type="http://schemas.openxmlformats.org/officeDocument/2006/relationships/tags" Target="../tags/tag113.xml"/><Relationship Id="rId14" Type="http://schemas.openxmlformats.org/officeDocument/2006/relationships/tags" Target="../tags/tag112.xml"/><Relationship Id="rId13" Type="http://schemas.openxmlformats.org/officeDocument/2006/relationships/tags" Target="../tags/tag111.xml"/><Relationship Id="rId12" Type="http://schemas.openxmlformats.org/officeDocument/2006/relationships/tags" Target="../tags/tag110.xml"/><Relationship Id="rId11" Type="http://schemas.openxmlformats.org/officeDocument/2006/relationships/tags" Target="../tags/tag109.xml"/><Relationship Id="rId10" Type="http://schemas.openxmlformats.org/officeDocument/2006/relationships/tags" Target="../tags/tag108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tags" Target="../tags/tag118.xml"/><Relationship Id="rId5" Type="http://schemas.openxmlformats.org/officeDocument/2006/relationships/tags" Target="../tags/tag117.xml"/><Relationship Id="rId4" Type="http://schemas.openxmlformats.org/officeDocument/2006/relationships/tags" Target="../tags/tag116.xml"/><Relationship Id="rId3" Type="http://schemas.openxmlformats.org/officeDocument/2006/relationships/tags" Target="../tags/tag115.xm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123.xml"/><Relationship Id="rId8" Type="http://schemas.openxmlformats.org/officeDocument/2006/relationships/image" Target="../media/image3.png"/><Relationship Id="rId7" Type="http://schemas.openxmlformats.org/officeDocument/2006/relationships/tags" Target="../tags/tag122.xml"/><Relationship Id="rId6" Type="http://schemas.openxmlformats.org/officeDocument/2006/relationships/image" Target="../media/image2.png"/><Relationship Id="rId5" Type="http://schemas.openxmlformats.org/officeDocument/2006/relationships/tags" Target="../tags/tag121.xml"/><Relationship Id="rId4" Type="http://schemas.openxmlformats.org/officeDocument/2006/relationships/tags" Target="../tags/tag120.xml"/><Relationship Id="rId3" Type="http://schemas.openxmlformats.org/officeDocument/2006/relationships/tags" Target="../tags/tag119.xml"/><Relationship Id="rId2" Type="http://schemas.openxmlformats.org/officeDocument/2006/relationships/image" Target="../media/image1.png"/><Relationship Id="rId16" Type="http://schemas.openxmlformats.org/officeDocument/2006/relationships/tags" Target="../tags/tag129.xml"/><Relationship Id="rId15" Type="http://schemas.openxmlformats.org/officeDocument/2006/relationships/tags" Target="../tags/tag128.xml"/><Relationship Id="rId14" Type="http://schemas.openxmlformats.org/officeDocument/2006/relationships/tags" Target="../tags/tag127.xml"/><Relationship Id="rId13" Type="http://schemas.openxmlformats.org/officeDocument/2006/relationships/tags" Target="../tags/tag126.xml"/><Relationship Id="rId12" Type="http://schemas.openxmlformats.org/officeDocument/2006/relationships/tags" Target="../tags/tag125.xml"/><Relationship Id="rId11" Type="http://schemas.openxmlformats.org/officeDocument/2006/relationships/image" Target="../media/image5.png"/><Relationship Id="rId10" Type="http://schemas.openxmlformats.org/officeDocument/2006/relationships/tags" Target="../tags/tag124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136.xml"/><Relationship Id="rId8" Type="http://schemas.openxmlformats.org/officeDocument/2006/relationships/tags" Target="../tags/tag135.xml"/><Relationship Id="rId7" Type="http://schemas.openxmlformats.org/officeDocument/2006/relationships/tags" Target="../tags/tag134.xml"/><Relationship Id="rId6" Type="http://schemas.openxmlformats.org/officeDocument/2006/relationships/tags" Target="../tags/tag133.xml"/><Relationship Id="rId5" Type="http://schemas.openxmlformats.org/officeDocument/2006/relationships/tags" Target="../tags/tag132.xml"/><Relationship Id="rId4" Type="http://schemas.openxmlformats.org/officeDocument/2006/relationships/tags" Target="../tags/tag131.xml"/><Relationship Id="rId3" Type="http://schemas.openxmlformats.org/officeDocument/2006/relationships/tags" Target="../tags/tag130.xml"/><Relationship Id="rId2" Type="http://schemas.openxmlformats.org/officeDocument/2006/relationships/image" Target="../media/image1.png"/><Relationship Id="rId14" Type="http://schemas.openxmlformats.org/officeDocument/2006/relationships/image" Target="../media/image3.png"/><Relationship Id="rId13" Type="http://schemas.openxmlformats.org/officeDocument/2006/relationships/tags" Target="../tags/tag139.xml"/><Relationship Id="rId12" Type="http://schemas.openxmlformats.org/officeDocument/2006/relationships/image" Target="../media/image2.png"/><Relationship Id="rId11" Type="http://schemas.openxmlformats.org/officeDocument/2006/relationships/tags" Target="../tags/tag138.xml"/><Relationship Id="rId10" Type="http://schemas.openxmlformats.org/officeDocument/2006/relationships/tags" Target="../tags/tag137.xm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144.xml"/><Relationship Id="rId8" Type="http://schemas.openxmlformats.org/officeDocument/2006/relationships/image" Target="../media/image3.png"/><Relationship Id="rId7" Type="http://schemas.openxmlformats.org/officeDocument/2006/relationships/tags" Target="../tags/tag143.xml"/><Relationship Id="rId6" Type="http://schemas.openxmlformats.org/officeDocument/2006/relationships/image" Target="../media/image2.png"/><Relationship Id="rId5" Type="http://schemas.openxmlformats.org/officeDocument/2006/relationships/tags" Target="../tags/tag142.xml"/><Relationship Id="rId4" Type="http://schemas.openxmlformats.org/officeDocument/2006/relationships/tags" Target="../tags/tag141.xml"/><Relationship Id="rId3" Type="http://schemas.openxmlformats.org/officeDocument/2006/relationships/tags" Target="../tags/tag140.xml"/><Relationship Id="rId2" Type="http://schemas.openxmlformats.org/officeDocument/2006/relationships/image" Target="../media/image1.png"/><Relationship Id="rId14" Type="http://schemas.openxmlformats.org/officeDocument/2006/relationships/tags" Target="../tags/tag149.xml"/><Relationship Id="rId13" Type="http://schemas.openxmlformats.org/officeDocument/2006/relationships/tags" Target="../tags/tag148.xml"/><Relationship Id="rId12" Type="http://schemas.openxmlformats.org/officeDocument/2006/relationships/tags" Target="../tags/tag147.xml"/><Relationship Id="rId11" Type="http://schemas.openxmlformats.org/officeDocument/2006/relationships/tags" Target="../tags/tag146.xml"/><Relationship Id="rId10" Type="http://schemas.openxmlformats.org/officeDocument/2006/relationships/tags" Target="../tags/tag145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54.xml"/><Relationship Id="rId8" Type="http://schemas.openxmlformats.org/officeDocument/2006/relationships/image" Target="../media/image3.png"/><Relationship Id="rId7" Type="http://schemas.openxmlformats.org/officeDocument/2006/relationships/tags" Target="../tags/tag153.xml"/><Relationship Id="rId6" Type="http://schemas.openxmlformats.org/officeDocument/2006/relationships/image" Target="../media/image2.png"/><Relationship Id="rId5" Type="http://schemas.openxmlformats.org/officeDocument/2006/relationships/tags" Target="../tags/tag152.xml"/><Relationship Id="rId4" Type="http://schemas.openxmlformats.org/officeDocument/2006/relationships/tags" Target="../tags/tag151.xml"/><Relationship Id="rId3" Type="http://schemas.openxmlformats.org/officeDocument/2006/relationships/tags" Target="../tags/tag150.xml"/><Relationship Id="rId2" Type="http://schemas.openxmlformats.org/officeDocument/2006/relationships/image" Target="../media/image1.png"/><Relationship Id="rId14" Type="http://schemas.openxmlformats.org/officeDocument/2006/relationships/tags" Target="../tags/tag159.xml"/><Relationship Id="rId13" Type="http://schemas.openxmlformats.org/officeDocument/2006/relationships/tags" Target="../tags/tag158.xml"/><Relationship Id="rId12" Type="http://schemas.openxmlformats.org/officeDocument/2006/relationships/tags" Target="../tags/tag157.xml"/><Relationship Id="rId11" Type="http://schemas.openxmlformats.org/officeDocument/2006/relationships/tags" Target="../tags/tag156.xml"/><Relationship Id="rId10" Type="http://schemas.openxmlformats.org/officeDocument/2006/relationships/tags" Target="../tags/tag155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64.xml"/><Relationship Id="rId8" Type="http://schemas.openxmlformats.org/officeDocument/2006/relationships/image" Target="../media/image6.png"/><Relationship Id="rId7" Type="http://schemas.openxmlformats.org/officeDocument/2006/relationships/tags" Target="../tags/tag163.xml"/><Relationship Id="rId6" Type="http://schemas.openxmlformats.org/officeDocument/2006/relationships/image" Target="../media/image2.png"/><Relationship Id="rId5" Type="http://schemas.openxmlformats.org/officeDocument/2006/relationships/tags" Target="../tags/tag162.xml"/><Relationship Id="rId4" Type="http://schemas.openxmlformats.org/officeDocument/2006/relationships/tags" Target="../tags/tag161.xml"/><Relationship Id="rId3" Type="http://schemas.openxmlformats.org/officeDocument/2006/relationships/tags" Target="../tags/tag160.xml"/><Relationship Id="rId2" Type="http://schemas.openxmlformats.org/officeDocument/2006/relationships/image" Target="../media/image1.png"/><Relationship Id="rId16" Type="http://schemas.openxmlformats.org/officeDocument/2006/relationships/tags" Target="../tags/tag171.xml"/><Relationship Id="rId15" Type="http://schemas.openxmlformats.org/officeDocument/2006/relationships/tags" Target="../tags/tag170.xml"/><Relationship Id="rId14" Type="http://schemas.openxmlformats.org/officeDocument/2006/relationships/tags" Target="../tags/tag169.xml"/><Relationship Id="rId13" Type="http://schemas.openxmlformats.org/officeDocument/2006/relationships/tags" Target="../tags/tag168.xml"/><Relationship Id="rId12" Type="http://schemas.openxmlformats.org/officeDocument/2006/relationships/tags" Target="../tags/tag167.xml"/><Relationship Id="rId11" Type="http://schemas.openxmlformats.org/officeDocument/2006/relationships/tags" Target="../tags/tag166.xml"/><Relationship Id="rId10" Type="http://schemas.openxmlformats.org/officeDocument/2006/relationships/tags" Target="../tags/tag165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tags" Target="../tags/tag178.xml"/><Relationship Id="rId8" Type="http://schemas.openxmlformats.org/officeDocument/2006/relationships/tags" Target="../tags/tag177.xml"/><Relationship Id="rId7" Type="http://schemas.openxmlformats.org/officeDocument/2006/relationships/tags" Target="../tags/tag176.xml"/><Relationship Id="rId6" Type="http://schemas.openxmlformats.org/officeDocument/2006/relationships/tags" Target="../tags/tag175.xml"/><Relationship Id="rId5" Type="http://schemas.openxmlformats.org/officeDocument/2006/relationships/tags" Target="../tags/tag174.xml"/><Relationship Id="rId4" Type="http://schemas.openxmlformats.org/officeDocument/2006/relationships/tags" Target="../tags/tag173.xml"/><Relationship Id="rId3" Type="http://schemas.openxmlformats.org/officeDocument/2006/relationships/tags" Target="../tags/tag172.xml"/><Relationship Id="rId2" Type="http://schemas.openxmlformats.org/officeDocument/2006/relationships/image" Target="../media/image1.png"/><Relationship Id="rId15" Type="http://schemas.openxmlformats.org/officeDocument/2006/relationships/tags" Target="../tags/tag182.xml"/><Relationship Id="rId14" Type="http://schemas.openxmlformats.org/officeDocument/2006/relationships/tags" Target="../tags/tag181.xml"/><Relationship Id="rId13" Type="http://schemas.openxmlformats.org/officeDocument/2006/relationships/image" Target="../media/image3.png"/><Relationship Id="rId12" Type="http://schemas.openxmlformats.org/officeDocument/2006/relationships/tags" Target="../tags/tag180.xml"/><Relationship Id="rId11" Type="http://schemas.openxmlformats.org/officeDocument/2006/relationships/image" Target="../media/image2.png"/><Relationship Id="rId10" Type="http://schemas.openxmlformats.org/officeDocument/2006/relationships/tags" Target="../tags/tag179.xml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2"/>
          <p:cNvSpPr/>
          <p:nvPr>
            <p:custDataLst>
              <p:tags r:id="rId3"/>
            </p:custDataLst>
          </p:nvPr>
        </p:nvSpPr>
        <p:spPr>
          <a:xfrm>
            <a:off x="-135890" y="2936875"/>
            <a:ext cx="2684780" cy="111760"/>
          </a:xfrm>
          <a:custGeom>
            <a:avLst/>
            <a:gdLst>
              <a:gd name="connsiteX0" fmla="*/ 0 w 2682416"/>
              <a:gd name="connsiteY0" fmla="*/ 0 h 111919"/>
              <a:gd name="connsiteX1" fmla="*/ 2682416 w 2682416"/>
              <a:gd name="connsiteY1" fmla="*/ 0 h 111919"/>
              <a:gd name="connsiteX2" fmla="*/ 2682416 w 2682416"/>
              <a:gd name="connsiteY2" fmla="*/ 111919 h 111919"/>
              <a:gd name="connsiteX3" fmla="*/ 0 w 2682416"/>
              <a:gd name="connsiteY3" fmla="*/ 111919 h 111919"/>
              <a:gd name="connsiteX4" fmla="*/ 0 w 2682416"/>
              <a:gd name="connsiteY4" fmla="*/ 0 h 111919"/>
              <a:gd name="connsiteX0-1" fmla="*/ 0 w 2684798"/>
              <a:gd name="connsiteY0-2" fmla="*/ 50006 h 111919"/>
              <a:gd name="connsiteX1-3" fmla="*/ 2684798 w 2684798"/>
              <a:gd name="connsiteY1-4" fmla="*/ 0 h 111919"/>
              <a:gd name="connsiteX2-5" fmla="*/ 2684798 w 2684798"/>
              <a:gd name="connsiteY2-6" fmla="*/ 111919 h 111919"/>
              <a:gd name="connsiteX3-7" fmla="*/ 2382 w 2684798"/>
              <a:gd name="connsiteY3-8" fmla="*/ 111919 h 111919"/>
              <a:gd name="connsiteX4-9" fmla="*/ 0 w 2684798"/>
              <a:gd name="connsiteY4-10" fmla="*/ 50006 h 111919"/>
              <a:gd name="connsiteX0-11" fmla="*/ 0 w 2684798"/>
              <a:gd name="connsiteY0-12" fmla="*/ 50006 h 111919"/>
              <a:gd name="connsiteX1-13" fmla="*/ 2684798 w 2684798"/>
              <a:gd name="connsiteY1-14" fmla="*/ 0 h 111919"/>
              <a:gd name="connsiteX2-15" fmla="*/ 2684798 w 2684798"/>
              <a:gd name="connsiteY2-16" fmla="*/ 111919 h 111919"/>
              <a:gd name="connsiteX3-17" fmla="*/ 1 w 2684798"/>
              <a:gd name="connsiteY3-18" fmla="*/ 50007 h 111919"/>
              <a:gd name="connsiteX4-19" fmla="*/ 0 w 2684798"/>
              <a:gd name="connsiteY4-20" fmla="*/ 50006 h 11191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684798" h="111919">
                <a:moveTo>
                  <a:pt x="0" y="50006"/>
                </a:moveTo>
                <a:lnTo>
                  <a:pt x="2684798" y="0"/>
                </a:lnTo>
                <a:lnTo>
                  <a:pt x="2684798" y="111919"/>
                </a:lnTo>
                <a:lnTo>
                  <a:pt x="1" y="50007"/>
                </a:lnTo>
                <a:lnTo>
                  <a:pt x="0" y="50006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bg1">
                  <a:lumMod val="85000"/>
                  <a:alpha val="64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微软雅黑" panose="020B0503020204020204" charset="-122"/>
            </a:endParaRPr>
          </a:p>
        </p:txBody>
      </p:sp>
      <p:sp>
        <p:nvSpPr>
          <p:cNvPr id="11" name="矩形 10"/>
          <p:cNvSpPr/>
          <p:nvPr>
            <p:custDataLst>
              <p:tags r:id="rId4"/>
            </p:custDataLst>
          </p:nvPr>
        </p:nvSpPr>
        <p:spPr>
          <a:xfrm rot="2700000">
            <a:off x="2483485" y="2926715"/>
            <a:ext cx="130810" cy="13081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微软雅黑" panose="020B0503020204020204" charset="-122"/>
            </a:endParaRPr>
          </a:p>
        </p:txBody>
      </p:sp>
      <p:sp>
        <p:nvSpPr>
          <p:cNvPr id="13" name="矩形 2"/>
          <p:cNvSpPr/>
          <p:nvPr>
            <p:custDataLst>
              <p:tags r:id="rId5"/>
            </p:custDataLst>
          </p:nvPr>
        </p:nvSpPr>
        <p:spPr>
          <a:xfrm rot="10800000">
            <a:off x="9667875" y="2936875"/>
            <a:ext cx="2684780" cy="111760"/>
          </a:xfrm>
          <a:custGeom>
            <a:avLst/>
            <a:gdLst>
              <a:gd name="connsiteX0" fmla="*/ 0 w 2682416"/>
              <a:gd name="connsiteY0" fmla="*/ 0 h 111919"/>
              <a:gd name="connsiteX1" fmla="*/ 2682416 w 2682416"/>
              <a:gd name="connsiteY1" fmla="*/ 0 h 111919"/>
              <a:gd name="connsiteX2" fmla="*/ 2682416 w 2682416"/>
              <a:gd name="connsiteY2" fmla="*/ 111919 h 111919"/>
              <a:gd name="connsiteX3" fmla="*/ 0 w 2682416"/>
              <a:gd name="connsiteY3" fmla="*/ 111919 h 111919"/>
              <a:gd name="connsiteX4" fmla="*/ 0 w 2682416"/>
              <a:gd name="connsiteY4" fmla="*/ 0 h 111919"/>
              <a:gd name="connsiteX0-1" fmla="*/ 0 w 2684798"/>
              <a:gd name="connsiteY0-2" fmla="*/ 50006 h 111919"/>
              <a:gd name="connsiteX1-3" fmla="*/ 2684798 w 2684798"/>
              <a:gd name="connsiteY1-4" fmla="*/ 0 h 111919"/>
              <a:gd name="connsiteX2-5" fmla="*/ 2684798 w 2684798"/>
              <a:gd name="connsiteY2-6" fmla="*/ 111919 h 111919"/>
              <a:gd name="connsiteX3-7" fmla="*/ 2382 w 2684798"/>
              <a:gd name="connsiteY3-8" fmla="*/ 111919 h 111919"/>
              <a:gd name="connsiteX4-9" fmla="*/ 0 w 2684798"/>
              <a:gd name="connsiteY4-10" fmla="*/ 50006 h 111919"/>
              <a:gd name="connsiteX0-11" fmla="*/ 0 w 2684798"/>
              <a:gd name="connsiteY0-12" fmla="*/ 50006 h 111919"/>
              <a:gd name="connsiteX1-13" fmla="*/ 2684798 w 2684798"/>
              <a:gd name="connsiteY1-14" fmla="*/ 0 h 111919"/>
              <a:gd name="connsiteX2-15" fmla="*/ 2684798 w 2684798"/>
              <a:gd name="connsiteY2-16" fmla="*/ 111919 h 111919"/>
              <a:gd name="connsiteX3-17" fmla="*/ 1 w 2684798"/>
              <a:gd name="connsiteY3-18" fmla="*/ 50007 h 111919"/>
              <a:gd name="connsiteX4-19" fmla="*/ 0 w 2684798"/>
              <a:gd name="connsiteY4-20" fmla="*/ 50006 h 11191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684798" h="111919">
                <a:moveTo>
                  <a:pt x="0" y="50006"/>
                </a:moveTo>
                <a:lnTo>
                  <a:pt x="2684798" y="0"/>
                </a:lnTo>
                <a:lnTo>
                  <a:pt x="2684798" y="111919"/>
                </a:lnTo>
                <a:lnTo>
                  <a:pt x="1" y="50007"/>
                </a:lnTo>
                <a:lnTo>
                  <a:pt x="0" y="50006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bg1">
                  <a:lumMod val="85000"/>
                  <a:alpha val="64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微软雅黑" panose="020B0503020204020204" charset="-122"/>
            </a:endParaRPr>
          </a:p>
        </p:txBody>
      </p:sp>
      <p:sp>
        <p:nvSpPr>
          <p:cNvPr id="14" name="矩形 13"/>
          <p:cNvSpPr/>
          <p:nvPr>
            <p:custDataLst>
              <p:tags r:id="rId6"/>
            </p:custDataLst>
          </p:nvPr>
        </p:nvSpPr>
        <p:spPr>
          <a:xfrm rot="13500000">
            <a:off x="9602470" y="2926715"/>
            <a:ext cx="130810" cy="13081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微软雅黑" panose="020B0503020204020204" charset="-122"/>
            </a:endParaRP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 hasCustomPrompt="1"/>
            <p:custDataLst>
              <p:tags r:id="rId10"/>
            </p:custDataLst>
          </p:nvPr>
        </p:nvSpPr>
        <p:spPr>
          <a:xfrm>
            <a:off x="5276424" y="5847455"/>
            <a:ext cx="1643063" cy="458459"/>
          </a:xfrm>
        </p:spPr>
        <p:txBody>
          <a:bodyPr lIns="90000" tIns="46800" rIns="90000" bIns="46800" anchor="ctr"/>
          <a:lstStyle>
            <a:lvl1pPr marL="0" indent="0" algn="ctr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1"/>
            </p:custDataLst>
          </p:nvPr>
        </p:nvSpPr>
        <p:spPr>
          <a:xfrm>
            <a:off x="2794455" y="2061300"/>
            <a:ext cx="6603090" cy="1862047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11500" spc="600" baseline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12"/>
            </p:custDataLst>
          </p:nvPr>
        </p:nvSpPr>
        <p:spPr>
          <a:xfrm>
            <a:off x="2794455" y="3995173"/>
            <a:ext cx="6603090" cy="802139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80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6" name="矩形 2"/>
          <p:cNvSpPr/>
          <p:nvPr>
            <p:custDataLst>
              <p:tags r:id="rId13"/>
            </p:custDataLst>
          </p:nvPr>
        </p:nvSpPr>
        <p:spPr>
          <a:xfrm>
            <a:off x="-149860" y="2936875"/>
            <a:ext cx="2684780" cy="111760"/>
          </a:xfrm>
          <a:custGeom>
            <a:avLst/>
            <a:gdLst>
              <a:gd name="connsiteX0" fmla="*/ 0 w 2682416"/>
              <a:gd name="connsiteY0" fmla="*/ 0 h 111919"/>
              <a:gd name="connsiteX1" fmla="*/ 2682416 w 2682416"/>
              <a:gd name="connsiteY1" fmla="*/ 0 h 111919"/>
              <a:gd name="connsiteX2" fmla="*/ 2682416 w 2682416"/>
              <a:gd name="connsiteY2" fmla="*/ 111919 h 111919"/>
              <a:gd name="connsiteX3" fmla="*/ 0 w 2682416"/>
              <a:gd name="connsiteY3" fmla="*/ 111919 h 111919"/>
              <a:gd name="connsiteX4" fmla="*/ 0 w 2682416"/>
              <a:gd name="connsiteY4" fmla="*/ 0 h 111919"/>
              <a:gd name="connsiteX0-1" fmla="*/ 0 w 2684798"/>
              <a:gd name="connsiteY0-2" fmla="*/ 50006 h 111919"/>
              <a:gd name="connsiteX1-3" fmla="*/ 2684798 w 2684798"/>
              <a:gd name="connsiteY1-4" fmla="*/ 0 h 111919"/>
              <a:gd name="connsiteX2-5" fmla="*/ 2684798 w 2684798"/>
              <a:gd name="connsiteY2-6" fmla="*/ 111919 h 111919"/>
              <a:gd name="connsiteX3-7" fmla="*/ 2382 w 2684798"/>
              <a:gd name="connsiteY3-8" fmla="*/ 111919 h 111919"/>
              <a:gd name="connsiteX4-9" fmla="*/ 0 w 2684798"/>
              <a:gd name="connsiteY4-10" fmla="*/ 50006 h 111919"/>
              <a:gd name="connsiteX0-11" fmla="*/ 0 w 2684798"/>
              <a:gd name="connsiteY0-12" fmla="*/ 50006 h 111919"/>
              <a:gd name="connsiteX1-13" fmla="*/ 2684798 w 2684798"/>
              <a:gd name="connsiteY1-14" fmla="*/ 0 h 111919"/>
              <a:gd name="connsiteX2-15" fmla="*/ 2684798 w 2684798"/>
              <a:gd name="connsiteY2-16" fmla="*/ 111919 h 111919"/>
              <a:gd name="connsiteX3-17" fmla="*/ 1 w 2684798"/>
              <a:gd name="connsiteY3-18" fmla="*/ 50007 h 111919"/>
              <a:gd name="connsiteX4-19" fmla="*/ 0 w 2684798"/>
              <a:gd name="connsiteY4-20" fmla="*/ 50006 h 11191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684798" h="111919">
                <a:moveTo>
                  <a:pt x="0" y="50006"/>
                </a:moveTo>
                <a:lnTo>
                  <a:pt x="2684798" y="0"/>
                </a:lnTo>
                <a:lnTo>
                  <a:pt x="2684798" y="111919"/>
                </a:lnTo>
                <a:lnTo>
                  <a:pt x="1" y="50007"/>
                </a:lnTo>
                <a:lnTo>
                  <a:pt x="0" y="50006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bg1">
                  <a:lumMod val="85000"/>
                  <a:alpha val="64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cs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14"/>
            </p:custDataLst>
          </p:nvPr>
        </p:nvSpPr>
        <p:spPr>
          <a:xfrm rot="2700000">
            <a:off x="2469515" y="2926715"/>
            <a:ext cx="130810" cy="13081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cs typeface="微软雅黑" panose="020B0503020204020204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>
            <p:custDataLst>
              <p:tags r:id="rId3"/>
            </p:custDataLst>
          </p:nvPr>
        </p:nvGrpSpPr>
        <p:grpSpPr>
          <a:xfrm>
            <a:off x="184785" y="164465"/>
            <a:ext cx="11822430" cy="6557645"/>
            <a:chOff x="184785" y="164465"/>
            <a:chExt cx="11822430" cy="6557645"/>
          </a:xfrm>
        </p:grpSpPr>
        <p:grpSp>
          <p:nvGrpSpPr>
            <p:cNvPr id="8" name="组合 7"/>
            <p:cNvGrpSpPr/>
            <p:nvPr userDrawn="1"/>
          </p:nvGrpSpPr>
          <p:grpSpPr>
            <a:xfrm>
              <a:off x="9814560" y="164465"/>
              <a:ext cx="2192655" cy="711835"/>
              <a:chOff x="9814560" y="164465"/>
              <a:chExt cx="2192655" cy="711835"/>
            </a:xfrm>
          </p:grpSpPr>
          <p:pic>
            <p:nvPicPr>
              <p:cNvPr id="12" name="图片 11"/>
              <p:cNvPicPr>
                <a:picLocks noChangeAspect="1"/>
              </p:cNvPicPr>
              <p:nvPr userDrawn="1">
                <p:custDataLst>
                  <p:tags r:id="rId4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79405" y="164465"/>
                <a:ext cx="1527810" cy="711835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3" name="图片 12"/>
              <p:cNvPicPr>
                <a:picLocks noChangeAspect="1"/>
              </p:cNvPicPr>
              <p:nvPr userDrawn="1">
                <p:custDataLst>
                  <p:tags r:id="rId6"/>
                </p:custDataLst>
              </p:nvPr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 flipV="1">
                <a:off x="9814560" y="347980"/>
                <a:ext cx="741045" cy="345440"/>
              </a:xfrm>
              <a:prstGeom prst="rect">
                <a:avLst/>
              </a:prstGeom>
              <a:ln>
                <a:noFill/>
              </a:ln>
            </p:spPr>
          </p:pic>
        </p:grpSp>
        <p:grpSp>
          <p:nvGrpSpPr>
            <p:cNvPr id="9" name="组合 8"/>
            <p:cNvGrpSpPr/>
            <p:nvPr userDrawn="1"/>
          </p:nvGrpSpPr>
          <p:grpSpPr>
            <a:xfrm>
              <a:off x="184785" y="5835650"/>
              <a:ext cx="2512695" cy="886460"/>
              <a:chOff x="184785" y="5835650"/>
              <a:chExt cx="2512695" cy="886460"/>
            </a:xfrm>
          </p:grpSpPr>
          <p:pic>
            <p:nvPicPr>
              <p:cNvPr id="10" name="图片 9"/>
              <p:cNvPicPr>
                <a:picLocks noChangeAspect="1"/>
              </p:cNvPicPr>
              <p:nvPr userDrawn="1">
                <p:custDataLst>
                  <p:tags r:id="rId8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4785" y="5957570"/>
                <a:ext cx="1771650" cy="764540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1" name="图片 10"/>
              <p:cNvPicPr>
                <a:picLocks noChangeAspect="1"/>
              </p:cNvPicPr>
              <p:nvPr userDrawn="1">
                <p:custDataLst>
                  <p:tags r:id="rId9"/>
                </p:custDataLst>
              </p:nvPr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 flipV="1">
                <a:off x="1956435" y="5835650"/>
                <a:ext cx="741045" cy="345440"/>
              </a:xfrm>
              <a:prstGeom prst="rect">
                <a:avLst/>
              </a:prstGeom>
              <a:ln>
                <a:noFill/>
              </a:ln>
            </p:spPr>
          </p:pic>
        </p:grp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11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10361491" y="1032877"/>
            <a:ext cx="14157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dirty="0">
                <a:solidFill>
                  <a:srgbClr val="BDCBD1">
                    <a:alpha val="1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海</a:t>
            </a:r>
            <a:endParaRPr lang="zh-CN" altLang="en-US" sz="9600" dirty="0">
              <a:solidFill>
                <a:srgbClr val="BDCBD1">
                  <a:alpha val="10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5900926" y="3619499"/>
            <a:ext cx="6291073" cy="3238501"/>
          </a:xfrm>
          <a:prstGeom prst="rect">
            <a:avLst/>
          </a:prstGeom>
        </p:spPr>
      </p:pic>
      <p:sp>
        <p:nvSpPr>
          <p:cNvPr id="9" name="文本框 8"/>
          <p:cNvSpPr txBox="1"/>
          <p:nvPr>
            <p:custDataLst>
              <p:tags r:id="rId6"/>
            </p:custDataLst>
          </p:nvPr>
        </p:nvSpPr>
        <p:spPr>
          <a:xfrm>
            <a:off x="8474796" y="-935554"/>
            <a:ext cx="2313454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600" dirty="0">
                <a:solidFill>
                  <a:srgbClr val="BDCBD1">
                    <a:alpha val="1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字</a:t>
            </a:r>
            <a:endParaRPr lang="zh-CN" altLang="en-US" sz="16600" dirty="0">
              <a:solidFill>
                <a:srgbClr val="BDCBD1">
                  <a:alpha val="10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7"/>
            </p:custDataLst>
          </p:nvPr>
        </p:nvGrpSpPr>
        <p:grpSpPr>
          <a:xfrm>
            <a:off x="2506345" y="854392"/>
            <a:ext cx="7179310" cy="5149215"/>
            <a:chOff x="4195" y="1968"/>
            <a:chExt cx="9569" cy="6863"/>
          </a:xfrm>
        </p:grpSpPr>
        <p:pic>
          <p:nvPicPr>
            <p:cNvPr id="11" name="图片 10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12" y="4008"/>
              <a:ext cx="2552" cy="1189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2" name="图片 11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95" y="5639"/>
              <a:ext cx="2915" cy="1358"/>
            </a:xfrm>
            <a:prstGeom prst="rect">
              <a:avLst/>
            </a:prstGeom>
            <a:ln>
              <a:noFill/>
            </a:ln>
          </p:spPr>
        </p:pic>
        <p:sp>
          <p:nvSpPr>
            <p:cNvPr id="13" name="任意多边形: 形状 12"/>
            <p:cNvSpPr/>
            <p:nvPr userDrawn="1">
              <p:custDataLst>
                <p:tags r:id="rId11"/>
              </p:custDataLst>
            </p:nvPr>
          </p:nvSpPr>
          <p:spPr>
            <a:xfrm>
              <a:off x="5756" y="1968"/>
              <a:ext cx="6379" cy="3435"/>
            </a:xfrm>
            <a:custGeom>
              <a:avLst/>
              <a:gdLst>
                <a:gd name="connsiteX0" fmla="*/ 2305971 w 4611942"/>
                <a:gd name="connsiteY0" fmla="*/ 0 h 4611942"/>
                <a:gd name="connsiteX1" fmla="*/ 4218119 w 4611942"/>
                <a:gd name="connsiteY1" fmla="*/ 1016681 h 4611942"/>
                <a:gd name="connsiteX2" fmla="*/ 4282522 w 4611942"/>
                <a:gd name="connsiteY2" fmla="*/ 1122692 h 4611942"/>
                <a:gd name="connsiteX3" fmla="*/ 3929030 w 4611942"/>
                <a:gd name="connsiteY3" fmla="*/ 1122692 h 4611942"/>
                <a:gd name="connsiteX4" fmla="*/ 3929030 w 4611942"/>
                <a:gd name="connsiteY4" fmla="*/ 1823121 h 4611942"/>
                <a:gd name="connsiteX5" fmla="*/ 4560435 w 4611942"/>
                <a:gd name="connsiteY5" fmla="*/ 1823121 h 4611942"/>
                <a:gd name="connsiteX6" fmla="*/ 4565093 w 4611942"/>
                <a:gd name="connsiteY6" fmla="*/ 1841237 h 4611942"/>
                <a:gd name="connsiteX7" fmla="*/ 4611942 w 4611942"/>
                <a:gd name="connsiteY7" fmla="*/ 2305971 h 4611942"/>
                <a:gd name="connsiteX8" fmla="*/ 2305971 w 4611942"/>
                <a:gd name="connsiteY8" fmla="*/ 4611942 h 4611942"/>
                <a:gd name="connsiteX9" fmla="*/ 0 w 4611942"/>
                <a:gd name="connsiteY9" fmla="*/ 2305971 h 4611942"/>
                <a:gd name="connsiteX10" fmla="*/ 2305971 w 4611942"/>
                <a:gd name="connsiteY10" fmla="*/ 0 h 4611942"/>
                <a:gd name="connsiteX0-1" fmla="*/ 2305971 w 4611942"/>
                <a:gd name="connsiteY0-2" fmla="*/ 0 h 4611942"/>
                <a:gd name="connsiteX1-3" fmla="*/ 4218119 w 4611942"/>
                <a:gd name="connsiteY1-4" fmla="*/ 1016681 h 4611942"/>
                <a:gd name="connsiteX2-5" fmla="*/ 4282522 w 4611942"/>
                <a:gd name="connsiteY2-6" fmla="*/ 1122692 h 4611942"/>
                <a:gd name="connsiteX3-7" fmla="*/ 3929030 w 4611942"/>
                <a:gd name="connsiteY3-8" fmla="*/ 1823121 h 4611942"/>
                <a:gd name="connsiteX4-9" fmla="*/ 4560435 w 4611942"/>
                <a:gd name="connsiteY4-10" fmla="*/ 1823121 h 4611942"/>
                <a:gd name="connsiteX5-11" fmla="*/ 4565093 w 4611942"/>
                <a:gd name="connsiteY5-12" fmla="*/ 1841237 h 4611942"/>
                <a:gd name="connsiteX6-13" fmla="*/ 4611942 w 4611942"/>
                <a:gd name="connsiteY6-14" fmla="*/ 2305971 h 4611942"/>
                <a:gd name="connsiteX7-15" fmla="*/ 2305971 w 4611942"/>
                <a:gd name="connsiteY7-16" fmla="*/ 4611942 h 4611942"/>
                <a:gd name="connsiteX8-17" fmla="*/ 0 w 4611942"/>
                <a:gd name="connsiteY8-18" fmla="*/ 2305971 h 4611942"/>
                <a:gd name="connsiteX9-19" fmla="*/ 2305971 w 4611942"/>
                <a:gd name="connsiteY9-20" fmla="*/ 0 h 4611942"/>
                <a:gd name="connsiteX0-21" fmla="*/ 3929030 w 4611942"/>
                <a:gd name="connsiteY0-22" fmla="*/ 1823121 h 4611942"/>
                <a:gd name="connsiteX1-23" fmla="*/ 4560435 w 4611942"/>
                <a:gd name="connsiteY1-24" fmla="*/ 1823121 h 4611942"/>
                <a:gd name="connsiteX2-25" fmla="*/ 4565093 w 4611942"/>
                <a:gd name="connsiteY2-26" fmla="*/ 1841237 h 4611942"/>
                <a:gd name="connsiteX3-27" fmla="*/ 4611942 w 4611942"/>
                <a:gd name="connsiteY3-28" fmla="*/ 2305971 h 4611942"/>
                <a:gd name="connsiteX4-29" fmla="*/ 2305971 w 4611942"/>
                <a:gd name="connsiteY4-30" fmla="*/ 4611942 h 4611942"/>
                <a:gd name="connsiteX5-31" fmla="*/ 0 w 4611942"/>
                <a:gd name="connsiteY5-32" fmla="*/ 2305971 h 4611942"/>
                <a:gd name="connsiteX6-33" fmla="*/ 2305971 w 4611942"/>
                <a:gd name="connsiteY6-34" fmla="*/ 0 h 4611942"/>
                <a:gd name="connsiteX7-35" fmla="*/ 4218119 w 4611942"/>
                <a:gd name="connsiteY7-36" fmla="*/ 1016681 h 4611942"/>
                <a:gd name="connsiteX8-37" fmla="*/ 4282522 w 4611942"/>
                <a:gd name="connsiteY8-38" fmla="*/ 1122692 h 4611942"/>
                <a:gd name="connsiteX9-39" fmla="*/ 4020470 w 4611942"/>
                <a:gd name="connsiteY9-40" fmla="*/ 1914561 h 4611942"/>
                <a:gd name="connsiteX0-41" fmla="*/ 3929030 w 4611942"/>
                <a:gd name="connsiteY0-42" fmla="*/ 1823121 h 4611942"/>
                <a:gd name="connsiteX1-43" fmla="*/ 4560435 w 4611942"/>
                <a:gd name="connsiteY1-44" fmla="*/ 1823121 h 4611942"/>
                <a:gd name="connsiteX2-45" fmla="*/ 4565093 w 4611942"/>
                <a:gd name="connsiteY2-46" fmla="*/ 1841237 h 4611942"/>
                <a:gd name="connsiteX3-47" fmla="*/ 4611942 w 4611942"/>
                <a:gd name="connsiteY3-48" fmla="*/ 2305971 h 4611942"/>
                <a:gd name="connsiteX4-49" fmla="*/ 2305971 w 4611942"/>
                <a:gd name="connsiteY4-50" fmla="*/ 4611942 h 4611942"/>
                <a:gd name="connsiteX5-51" fmla="*/ 0 w 4611942"/>
                <a:gd name="connsiteY5-52" fmla="*/ 2305971 h 4611942"/>
                <a:gd name="connsiteX6-53" fmla="*/ 2305971 w 4611942"/>
                <a:gd name="connsiteY6-54" fmla="*/ 0 h 4611942"/>
                <a:gd name="connsiteX7-55" fmla="*/ 4218119 w 4611942"/>
                <a:gd name="connsiteY7-56" fmla="*/ 1016681 h 4611942"/>
                <a:gd name="connsiteX8-57" fmla="*/ 4282522 w 4611942"/>
                <a:gd name="connsiteY8-58" fmla="*/ 1122692 h 4611942"/>
                <a:gd name="connsiteX0-59" fmla="*/ 4560435 w 4611942"/>
                <a:gd name="connsiteY0-60" fmla="*/ 1823121 h 4611942"/>
                <a:gd name="connsiteX1-61" fmla="*/ 4565093 w 4611942"/>
                <a:gd name="connsiteY1-62" fmla="*/ 1841237 h 4611942"/>
                <a:gd name="connsiteX2-63" fmla="*/ 4611942 w 4611942"/>
                <a:gd name="connsiteY2-64" fmla="*/ 2305971 h 4611942"/>
                <a:gd name="connsiteX3-65" fmla="*/ 2305971 w 4611942"/>
                <a:gd name="connsiteY3-66" fmla="*/ 4611942 h 4611942"/>
                <a:gd name="connsiteX4-67" fmla="*/ 0 w 4611942"/>
                <a:gd name="connsiteY4-68" fmla="*/ 2305971 h 4611942"/>
                <a:gd name="connsiteX5-69" fmla="*/ 2305971 w 4611942"/>
                <a:gd name="connsiteY5-70" fmla="*/ 0 h 4611942"/>
                <a:gd name="connsiteX6-71" fmla="*/ 4218119 w 4611942"/>
                <a:gd name="connsiteY6-72" fmla="*/ 1016681 h 4611942"/>
                <a:gd name="connsiteX7-73" fmla="*/ 4282522 w 4611942"/>
                <a:gd name="connsiteY7-74" fmla="*/ 1122692 h 4611942"/>
                <a:gd name="connsiteX0-75" fmla="*/ 4560435 w 4944884"/>
                <a:gd name="connsiteY0-76" fmla="*/ 1823121 h 2495333"/>
                <a:gd name="connsiteX1-77" fmla="*/ 4565093 w 4944884"/>
                <a:gd name="connsiteY1-78" fmla="*/ 1841237 h 2495333"/>
                <a:gd name="connsiteX2-79" fmla="*/ 4611942 w 4944884"/>
                <a:gd name="connsiteY2-80" fmla="*/ 2305971 h 2495333"/>
                <a:gd name="connsiteX3-81" fmla="*/ 0 w 4944884"/>
                <a:gd name="connsiteY3-82" fmla="*/ 2305971 h 2495333"/>
                <a:gd name="connsiteX4-83" fmla="*/ 2305971 w 4944884"/>
                <a:gd name="connsiteY4-84" fmla="*/ 0 h 2495333"/>
                <a:gd name="connsiteX5-85" fmla="*/ 4218119 w 4944884"/>
                <a:gd name="connsiteY5-86" fmla="*/ 1016681 h 2495333"/>
                <a:gd name="connsiteX6-87" fmla="*/ 4282522 w 4944884"/>
                <a:gd name="connsiteY6-88" fmla="*/ 1122692 h 2495333"/>
                <a:gd name="connsiteX0-89" fmla="*/ 4560435 w 4565093"/>
                <a:gd name="connsiteY0-90" fmla="*/ 1823121 h 2384058"/>
                <a:gd name="connsiteX1-91" fmla="*/ 4565093 w 4565093"/>
                <a:gd name="connsiteY1-92" fmla="*/ 1841237 h 2384058"/>
                <a:gd name="connsiteX2-93" fmla="*/ 0 w 4565093"/>
                <a:gd name="connsiteY2-94" fmla="*/ 2305971 h 2384058"/>
                <a:gd name="connsiteX3-95" fmla="*/ 2305971 w 4565093"/>
                <a:gd name="connsiteY3-96" fmla="*/ 0 h 2384058"/>
                <a:gd name="connsiteX4-97" fmla="*/ 4218119 w 4565093"/>
                <a:gd name="connsiteY4-98" fmla="*/ 1016681 h 2384058"/>
                <a:gd name="connsiteX5-99" fmla="*/ 4282522 w 4565093"/>
                <a:gd name="connsiteY5-100" fmla="*/ 1122692 h 2384058"/>
                <a:gd name="connsiteX0-101" fmla="*/ 4560435 w 4560435"/>
                <a:gd name="connsiteY0-102" fmla="*/ 1823121 h 2305971"/>
                <a:gd name="connsiteX1-103" fmla="*/ 0 w 4560435"/>
                <a:gd name="connsiteY1-104" fmla="*/ 2305971 h 2305971"/>
                <a:gd name="connsiteX2-105" fmla="*/ 2305971 w 4560435"/>
                <a:gd name="connsiteY2-106" fmla="*/ 0 h 2305971"/>
                <a:gd name="connsiteX3-107" fmla="*/ 4218119 w 4560435"/>
                <a:gd name="connsiteY3-108" fmla="*/ 1016681 h 2305971"/>
                <a:gd name="connsiteX4-109" fmla="*/ 4282522 w 4560435"/>
                <a:gd name="connsiteY4-110" fmla="*/ 1122692 h 2305971"/>
                <a:gd name="connsiteX0-111" fmla="*/ 0 w 4282522"/>
                <a:gd name="connsiteY0-112" fmla="*/ 2305971 h 2305971"/>
                <a:gd name="connsiteX1-113" fmla="*/ 2305971 w 4282522"/>
                <a:gd name="connsiteY1-114" fmla="*/ 0 h 2305971"/>
                <a:gd name="connsiteX2-115" fmla="*/ 4218119 w 4282522"/>
                <a:gd name="connsiteY2-116" fmla="*/ 1016681 h 2305971"/>
                <a:gd name="connsiteX3-117" fmla="*/ 4282522 w 4282522"/>
                <a:gd name="connsiteY3-118" fmla="*/ 1122692 h 230597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282522" h="2305971">
                  <a:moveTo>
                    <a:pt x="0" y="2305971"/>
                  </a:moveTo>
                  <a:cubicBezTo>
                    <a:pt x="0" y="1032418"/>
                    <a:pt x="1032418" y="0"/>
                    <a:pt x="2305971" y="0"/>
                  </a:cubicBezTo>
                  <a:cubicBezTo>
                    <a:pt x="3101942" y="0"/>
                    <a:pt x="3803719" y="403288"/>
                    <a:pt x="4218119" y="1016681"/>
                  </a:cubicBezTo>
                  <a:lnTo>
                    <a:pt x="4282522" y="1122692"/>
                  </a:lnTo>
                </a:path>
              </a:pathLst>
            </a:custGeom>
            <a:noFill/>
            <a:ln w="571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4" name="任意多边形: 形状 13"/>
            <p:cNvSpPr/>
            <p:nvPr userDrawn="1">
              <p:custDataLst>
                <p:tags r:id="rId12"/>
              </p:custDataLst>
            </p:nvPr>
          </p:nvSpPr>
          <p:spPr>
            <a:xfrm rot="10800000">
              <a:off x="6224" y="5397"/>
              <a:ext cx="6379" cy="3435"/>
            </a:xfrm>
            <a:custGeom>
              <a:avLst/>
              <a:gdLst>
                <a:gd name="connsiteX0" fmla="*/ 2305971 w 4611942"/>
                <a:gd name="connsiteY0" fmla="*/ 0 h 4611942"/>
                <a:gd name="connsiteX1" fmla="*/ 4218119 w 4611942"/>
                <a:gd name="connsiteY1" fmla="*/ 1016681 h 4611942"/>
                <a:gd name="connsiteX2" fmla="*/ 4282522 w 4611942"/>
                <a:gd name="connsiteY2" fmla="*/ 1122692 h 4611942"/>
                <a:gd name="connsiteX3" fmla="*/ 3929030 w 4611942"/>
                <a:gd name="connsiteY3" fmla="*/ 1122692 h 4611942"/>
                <a:gd name="connsiteX4" fmla="*/ 3929030 w 4611942"/>
                <a:gd name="connsiteY4" fmla="*/ 1823121 h 4611942"/>
                <a:gd name="connsiteX5" fmla="*/ 4560435 w 4611942"/>
                <a:gd name="connsiteY5" fmla="*/ 1823121 h 4611942"/>
                <a:gd name="connsiteX6" fmla="*/ 4565093 w 4611942"/>
                <a:gd name="connsiteY6" fmla="*/ 1841237 h 4611942"/>
                <a:gd name="connsiteX7" fmla="*/ 4611942 w 4611942"/>
                <a:gd name="connsiteY7" fmla="*/ 2305971 h 4611942"/>
                <a:gd name="connsiteX8" fmla="*/ 2305971 w 4611942"/>
                <a:gd name="connsiteY8" fmla="*/ 4611942 h 4611942"/>
                <a:gd name="connsiteX9" fmla="*/ 0 w 4611942"/>
                <a:gd name="connsiteY9" fmla="*/ 2305971 h 4611942"/>
                <a:gd name="connsiteX10" fmla="*/ 2305971 w 4611942"/>
                <a:gd name="connsiteY10" fmla="*/ 0 h 4611942"/>
                <a:gd name="connsiteX0-1" fmla="*/ 2305971 w 4611942"/>
                <a:gd name="connsiteY0-2" fmla="*/ 0 h 4611942"/>
                <a:gd name="connsiteX1-3" fmla="*/ 4218119 w 4611942"/>
                <a:gd name="connsiteY1-4" fmla="*/ 1016681 h 4611942"/>
                <a:gd name="connsiteX2-5" fmla="*/ 4282522 w 4611942"/>
                <a:gd name="connsiteY2-6" fmla="*/ 1122692 h 4611942"/>
                <a:gd name="connsiteX3-7" fmla="*/ 3929030 w 4611942"/>
                <a:gd name="connsiteY3-8" fmla="*/ 1823121 h 4611942"/>
                <a:gd name="connsiteX4-9" fmla="*/ 4560435 w 4611942"/>
                <a:gd name="connsiteY4-10" fmla="*/ 1823121 h 4611942"/>
                <a:gd name="connsiteX5-11" fmla="*/ 4565093 w 4611942"/>
                <a:gd name="connsiteY5-12" fmla="*/ 1841237 h 4611942"/>
                <a:gd name="connsiteX6-13" fmla="*/ 4611942 w 4611942"/>
                <a:gd name="connsiteY6-14" fmla="*/ 2305971 h 4611942"/>
                <a:gd name="connsiteX7-15" fmla="*/ 2305971 w 4611942"/>
                <a:gd name="connsiteY7-16" fmla="*/ 4611942 h 4611942"/>
                <a:gd name="connsiteX8-17" fmla="*/ 0 w 4611942"/>
                <a:gd name="connsiteY8-18" fmla="*/ 2305971 h 4611942"/>
                <a:gd name="connsiteX9-19" fmla="*/ 2305971 w 4611942"/>
                <a:gd name="connsiteY9-20" fmla="*/ 0 h 4611942"/>
                <a:gd name="connsiteX0-21" fmla="*/ 3929030 w 4611942"/>
                <a:gd name="connsiteY0-22" fmla="*/ 1823121 h 4611942"/>
                <a:gd name="connsiteX1-23" fmla="*/ 4560435 w 4611942"/>
                <a:gd name="connsiteY1-24" fmla="*/ 1823121 h 4611942"/>
                <a:gd name="connsiteX2-25" fmla="*/ 4565093 w 4611942"/>
                <a:gd name="connsiteY2-26" fmla="*/ 1841237 h 4611942"/>
                <a:gd name="connsiteX3-27" fmla="*/ 4611942 w 4611942"/>
                <a:gd name="connsiteY3-28" fmla="*/ 2305971 h 4611942"/>
                <a:gd name="connsiteX4-29" fmla="*/ 2305971 w 4611942"/>
                <a:gd name="connsiteY4-30" fmla="*/ 4611942 h 4611942"/>
                <a:gd name="connsiteX5-31" fmla="*/ 0 w 4611942"/>
                <a:gd name="connsiteY5-32" fmla="*/ 2305971 h 4611942"/>
                <a:gd name="connsiteX6-33" fmla="*/ 2305971 w 4611942"/>
                <a:gd name="connsiteY6-34" fmla="*/ 0 h 4611942"/>
                <a:gd name="connsiteX7-35" fmla="*/ 4218119 w 4611942"/>
                <a:gd name="connsiteY7-36" fmla="*/ 1016681 h 4611942"/>
                <a:gd name="connsiteX8-37" fmla="*/ 4282522 w 4611942"/>
                <a:gd name="connsiteY8-38" fmla="*/ 1122692 h 4611942"/>
                <a:gd name="connsiteX9-39" fmla="*/ 4020470 w 4611942"/>
                <a:gd name="connsiteY9-40" fmla="*/ 1914561 h 4611942"/>
                <a:gd name="connsiteX0-41" fmla="*/ 3929030 w 4611942"/>
                <a:gd name="connsiteY0-42" fmla="*/ 1823121 h 4611942"/>
                <a:gd name="connsiteX1-43" fmla="*/ 4560435 w 4611942"/>
                <a:gd name="connsiteY1-44" fmla="*/ 1823121 h 4611942"/>
                <a:gd name="connsiteX2-45" fmla="*/ 4565093 w 4611942"/>
                <a:gd name="connsiteY2-46" fmla="*/ 1841237 h 4611942"/>
                <a:gd name="connsiteX3-47" fmla="*/ 4611942 w 4611942"/>
                <a:gd name="connsiteY3-48" fmla="*/ 2305971 h 4611942"/>
                <a:gd name="connsiteX4-49" fmla="*/ 2305971 w 4611942"/>
                <a:gd name="connsiteY4-50" fmla="*/ 4611942 h 4611942"/>
                <a:gd name="connsiteX5-51" fmla="*/ 0 w 4611942"/>
                <a:gd name="connsiteY5-52" fmla="*/ 2305971 h 4611942"/>
                <a:gd name="connsiteX6-53" fmla="*/ 2305971 w 4611942"/>
                <a:gd name="connsiteY6-54" fmla="*/ 0 h 4611942"/>
                <a:gd name="connsiteX7-55" fmla="*/ 4218119 w 4611942"/>
                <a:gd name="connsiteY7-56" fmla="*/ 1016681 h 4611942"/>
                <a:gd name="connsiteX8-57" fmla="*/ 4282522 w 4611942"/>
                <a:gd name="connsiteY8-58" fmla="*/ 1122692 h 4611942"/>
                <a:gd name="connsiteX0-59" fmla="*/ 4560435 w 4611942"/>
                <a:gd name="connsiteY0-60" fmla="*/ 1823121 h 4611942"/>
                <a:gd name="connsiteX1-61" fmla="*/ 4565093 w 4611942"/>
                <a:gd name="connsiteY1-62" fmla="*/ 1841237 h 4611942"/>
                <a:gd name="connsiteX2-63" fmla="*/ 4611942 w 4611942"/>
                <a:gd name="connsiteY2-64" fmla="*/ 2305971 h 4611942"/>
                <a:gd name="connsiteX3-65" fmla="*/ 2305971 w 4611942"/>
                <a:gd name="connsiteY3-66" fmla="*/ 4611942 h 4611942"/>
                <a:gd name="connsiteX4-67" fmla="*/ 0 w 4611942"/>
                <a:gd name="connsiteY4-68" fmla="*/ 2305971 h 4611942"/>
                <a:gd name="connsiteX5-69" fmla="*/ 2305971 w 4611942"/>
                <a:gd name="connsiteY5-70" fmla="*/ 0 h 4611942"/>
                <a:gd name="connsiteX6-71" fmla="*/ 4218119 w 4611942"/>
                <a:gd name="connsiteY6-72" fmla="*/ 1016681 h 4611942"/>
                <a:gd name="connsiteX7-73" fmla="*/ 4282522 w 4611942"/>
                <a:gd name="connsiteY7-74" fmla="*/ 1122692 h 4611942"/>
                <a:gd name="connsiteX0-75" fmla="*/ 4560435 w 4944884"/>
                <a:gd name="connsiteY0-76" fmla="*/ 1823121 h 2495333"/>
                <a:gd name="connsiteX1-77" fmla="*/ 4565093 w 4944884"/>
                <a:gd name="connsiteY1-78" fmla="*/ 1841237 h 2495333"/>
                <a:gd name="connsiteX2-79" fmla="*/ 4611942 w 4944884"/>
                <a:gd name="connsiteY2-80" fmla="*/ 2305971 h 2495333"/>
                <a:gd name="connsiteX3-81" fmla="*/ 0 w 4944884"/>
                <a:gd name="connsiteY3-82" fmla="*/ 2305971 h 2495333"/>
                <a:gd name="connsiteX4-83" fmla="*/ 2305971 w 4944884"/>
                <a:gd name="connsiteY4-84" fmla="*/ 0 h 2495333"/>
                <a:gd name="connsiteX5-85" fmla="*/ 4218119 w 4944884"/>
                <a:gd name="connsiteY5-86" fmla="*/ 1016681 h 2495333"/>
                <a:gd name="connsiteX6-87" fmla="*/ 4282522 w 4944884"/>
                <a:gd name="connsiteY6-88" fmla="*/ 1122692 h 2495333"/>
                <a:gd name="connsiteX0-89" fmla="*/ 4560435 w 4565093"/>
                <a:gd name="connsiteY0-90" fmla="*/ 1823121 h 2384058"/>
                <a:gd name="connsiteX1-91" fmla="*/ 4565093 w 4565093"/>
                <a:gd name="connsiteY1-92" fmla="*/ 1841237 h 2384058"/>
                <a:gd name="connsiteX2-93" fmla="*/ 0 w 4565093"/>
                <a:gd name="connsiteY2-94" fmla="*/ 2305971 h 2384058"/>
                <a:gd name="connsiteX3-95" fmla="*/ 2305971 w 4565093"/>
                <a:gd name="connsiteY3-96" fmla="*/ 0 h 2384058"/>
                <a:gd name="connsiteX4-97" fmla="*/ 4218119 w 4565093"/>
                <a:gd name="connsiteY4-98" fmla="*/ 1016681 h 2384058"/>
                <a:gd name="connsiteX5-99" fmla="*/ 4282522 w 4565093"/>
                <a:gd name="connsiteY5-100" fmla="*/ 1122692 h 2384058"/>
                <a:gd name="connsiteX0-101" fmla="*/ 4560435 w 4560435"/>
                <a:gd name="connsiteY0-102" fmla="*/ 1823121 h 2305971"/>
                <a:gd name="connsiteX1-103" fmla="*/ 0 w 4560435"/>
                <a:gd name="connsiteY1-104" fmla="*/ 2305971 h 2305971"/>
                <a:gd name="connsiteX2-105" fmla="*/ 2305971 w 4560435"/>
                <a:gd name="connsiteY2-106" fmla="*/ 0 h 2305971"/>
                <a:gd name="connsiteX3-107" fmla="*/ 4218119 w 4560435"/>
                <a:gd name="connsiteY3-108" fmla="*/ 1016681 h 2305971"/>
                <a:gd name="connsiteX4-109" fmla="*/ 4282522 w 4560435"/>
                <a:gd name="connsiteY4-110" fmla="*/ 1122692 h 2305971"/>
                <a:gd name="connsiteX0-111" fmla="*/ 0 w 4282522"/>
                <a:gd name="connsiteY0-112" fmla="*/ 2305971 h 2305971"/>
                <a:gd name="connsiteX1-113" fmla="*/ 2305971 w 4282522"/>
                <a:gd name="connsiteY1-114" fmla="*/ 0 h 2305971"/>
                <a:gd name="connsiteX2-115" fmla="*/ 4218119 w 4282522"/>
                <a:gd name="connsiteY2-116" fmla="*/ 1016681 h 2305971"/>
                <a:gd name="connsiteX3-117" fmla="*/ 4282522 w 4282522"/>
                <a:gd name="connsiteY3-118" fmla="*/ 1122692 h 230597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282522" h="2305971">
                  <a:moveTo>
                    <a:pt x="0" y="2305971"/>
                  </a:moveTo>
                  <a:cubicBezTo>
                    <a:pt x="0" y="1032418"/>
                    <a:pt x="1032418" y="0"/>
                    <a:pt x="2305971" y="0"/>
                  </a:cubicBezTo>
                  <a:cubicBezTo>
                    <a:pt x="3101942" y="0"/>
                    <a:pt x="3803719" y="403288"/>
                    <a:pt x="4218119" y="1016681"/>
                  </a:cubicBezTo>
                  <a:lnTo>
                    <a:pt x="4282522" y="1122692"/>
                  </a:lnTo>
                </a:path>
              </a:pathLst>
            </a:custGeom>
            <a:noFill/>
            <a:ln w="571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5" name="文本框 14"/>
          <p:cNvSpPr txBox="1"/>
          <p:nvPr>
            <p:custDataLst>
              <p:tags r:id="rId13"/>
            </p:custDataLst>
          </p:nvPr>
        </p:nvSpPr>
        <p:spPr>
          <a:xfrm>
            <a:off x="-793083" y="4360024"/>
            <a:ext cx="2736647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9900" dirty="0">
                <a:solidFill>
                  <a:srgbClr val="BDCBD1">
                    <a:alpha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字</a:t>
            </a:r>
            <a:endParaRPr lang="zh-CN" altLang="en-US" sz="19900" dirty="0">
              <a:solidFill>
                <a:srgbClr val="BDCBD1">
                  <a:alpha val="25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16" name="标题 15"/>
          <p:cNvSpPr>
            <a:spLocks noGrp="1"/>
          </p:cNvSpPr>
          <p:nvPr>
            <p:ph type="title" hasCustomPrompt="1"/>
            <p:custDataLst>
              <p:tags r:id="rId17"/>
            </p:custDataLst>
          </p:nvPr>
        </p:nvSpPr>
        <p:spPr>
          <a:xfrm>
            <a:off x="4831141" y="1460500"/>
            <a:ext cx="690470" cy="3924300"/>
          </a:xfrm>
        </p:spPr>
        <p:txBody>
          <a:bodyPr vert="eaVert" lIns="90000" tIns="46800" rIns="90000" bIns="46800" anchor="t" anchorCtr="0">
            <a:normAutofit/>
          </a:bodyPr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3"/>
            </p:custDataLst>
          </p:nvPr>
        </p:nvGrpSpPr>
        <p:grpSpPr>
          <a:xfrm>
            <a:off x="184785" y="164465"/>
            <a:ext cx="11822430" cy="6557645"/>
            <a:chOff x="184785" y="164465"/>
            <a:chExt cx="11822430" cy="6557645"/>
          </a:xfrm>
        </p:grpSpPr>
        <p:grpSp>
          <p:nvGrpSpPr>
            <p:cNvPr id="9" name="组合 8"/>
            <p:cNvGrpSpPr/>
            <p:nvPr userDrawn="1"/>
          </p:nvGrpSpPr>
          <p:grpSpPr>
            <a:xfrm>
              <a:off x="9814560" y="164465"/>
              <a:ext cx="2192655" cy="711835"/>
              <a:chOff x="9814560" y="164465"/>
              <a:chExt cx="2192655" cy="711835"/>
            </a:xfrm>
          </p:grpSpPr>
          <p:pic>
            <p:nvPicPr>
              <p:cNvPr id="13" name="图片 12"/>
              <p:cNvPicPr>
                <a:picLocks noChangeAspect="1"/>
              </p:cNvPicPr>
              <p:nvPr userDrawn="1">
                <p:custDataLst>
                  <p:tags r:id="rId4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79405" y="164465"/>
                <a:ext cx="1527810" cy="711835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4" name="图片 13"/>
              <p:cNvPicPr>
                <a:picLocks noChangeAspect="1"/>
              </p:cNvPicPr>
              <p:nvPr userDrawn="1">
                <p:custDataLst>
                  <p:tags r:id="rId6"/>
                </p:custDataLst>
              </p:nvPr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 flipV="1">
                <a:off x="9814560" y="347980"/>
                <a:ext cx="741045" cy="345440"/>
              </a:xfrm>
              <a:prstGeom prst="rect">
                <a:avLst/>
              </a:prstGeom>
              <a:ln>
                <a:noFill/>
              </a:ln>
            </p:spPr>
          </p:pic>
        </p:grpSp>
        <p:grpSp>
          <p:nvGrpSpPr>
            <p:cNvPr id="10" name="组合 9"/>
            <p:cNvGrpSpPr/>
            <p:nvPr userDrawn="1"/>
          </p:nvGrpSpPr>
          <p:grpSpPr>
            <a:xfrm>
              <a:off x="184785" y="5835650"/>
              <a:ext cx="2512695" cy="886460"/>
              <a:chOff x="184785" y="5835650"/>
              <a:chExt cx="2512695" cy="886460"/>
            </a:xfrm>
          </p:grpSpPr>
          <p:pic>
            <p:nvPicPr>
              <p:cNvPr id="11" name="图片 10"/>
              <p:cNvPicPr>
                <a:picLocks noChangeAspect="1"/>
              </p:cNvPicPr>
              <p:nvPr userDrawn="1">
                <p:custDataLst>
                  <p:tags r:id="rId8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4785" y="5957570"/>
                <a:ext cx="1771650" cy="764540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2" name="图片 11"/>
              <p:cNvPicPr>
                <a:picLocks noChangeAspect="1"/>
              </p:cNvPicPr>
              <p:nvPr userDrawn="1">
                <p:custDataLst>
                  <p:tags r:id="rId9"/>
                </p:custDataLst>
              </p:nvPr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 flipV="1">
                <a:off x="1956435" y="5835650"/>
                <a:ext cx="741045" cy="345440"/>
              </a:xfrm>
              <a:prstGeom prst="rect">
                <a:avLst/>
              </a:prstGeom>
              <a:ln>
                <a:noFill/>
              </a:ln>
            </p:spPr>
          </p:pic>
        </p:grp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11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2"/>
            </p:custDataLst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>
            <p:custDataLst>
              <p:tags r:id="rId3"/>
            </p:custDataLst>
          </p:nvPr>
        </p:nvGrpSpPr>
        <p:grpSpPr>
          <a:xfrm>
            <a:off x="184785" y="164465"/>
            <a:ext cx="11822430" cy="6557645"/>
            <a:chOff x="184785" y="164465"/>
            <a:chExt cx="11822430" cy="6557645"/>
          </a:xfrm>
        </p:grpSpPr>
        <p:grpSp>
          <p:nvGrpSpPr>
            <p:cNvPr id="11" name="组合 10"/>
            <p:cNvGrpSpPr/>
            <p:nvPr userDrawn="1"/>
          </p:nvGrpSpPr>
          <p:grpSpPr>
            <a:xfrm>
              <a:off x="9814560" y="164465"/>
              <a:ext cx="2192655" cy="711835"/>
              <a:chOff x="9814560" y="164465"/>
              <a:chExt cx="2192655" cy="711835"/>
            </a:xfrm>
          </p:grpSpPr>
          <p:pic>
            <p:nvPicPr>
              <p:cNvPr id="15" name="图片 14"/>
              <p:cNvPicPr>
                <a:picLocks noChangeAspect="1"/>
              </p:cNvPicPr>
              <p:nvPr userDrawn="1">
                <p:custDataLst>
                  <p:tags r:id="rId4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79405" y="164465"/>
                <a:ext cx="1527810" cy="711835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6" name="图片 15"/>
              <p:cNvPicPr>
                <a:picLocks noChangeAspect="1"/>
              </p:cNvPicPr>
              <p:nvPr userDrawn="1">
                <p:custDataLst>
                  <p:tags r:id="rId6"/>
                </p:custDataLst>
              </p:nvPr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 flipV="1">
                <a:off x="9814560" y="347980"/>
                <a:ext cx="741045" cy="345440"/>
              </a:xfrm>
              <a:prstGeom prst="rect">
                <a:avLst/>
              </a:prstGeom>
              <a:ln>
                <a:noFill/>
              </a:ln>
            </p:spPr>
          </p:pic>
        </p:grpSp>
        <p:grpSp>
          <p:nvGrpSpPr>
            <p:cNvPr id="12" name="组合 11"/>
            <p:cNvGrpSpPr/>
            <p:nvPr userDrawn="1"/>
          </p:nvGrpSpPr>
          <p:grpSpPr>
            <a:xfrm>
              <a:off x="184785" y="5835650"/>
              <a:ext cx="2512695" cy="886460"/>
              <a:chOff x="184785" y="5835650"/>
              <a:chExt cx="2512695" cy="886460"/>
            </a:xfrm>
          </p:grpSpPr>
          <p:pic>
            <p:nvPicPr>
              <p:cNvPr id="13" name="图片 12"/>
              <p:cNvPicPr>
                <a:picLocks noChangeAspect="1"/>
              </p:cNvPicPr>
              <p:nvPr userDrawn="1">
                <p:custDataLst>
                  <p:tags r:id="rId8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4785" y="5957570"/>
                <a:ext cx="1771650" cy="764540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4" name="图片 13"/>
              <p:cNvPicPr>
                <a:picLocks noChangeAspect="1"/>
              </p:cNvPicPr>
              <p:nvPr userDrawn="1">
                <p:custDataLst>
                  <p:tags r:id="rId9"/>
                </p:custDataLst>
              </p:nvPr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 flipV="1">
                <a:off x="1956435" y="5835650"/>
                <a:ext cx="741045" cy="345440"/>
              </a:xfrm>
              <a:prstGeom prst="rect">
                <a:avLst/>
              </a:prstGeom>
              <a:ln>
                <a:noFill/>
              </a:ln>
            </p:spPr>
          </p:pic>
        </p:grp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11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90170" tIns="46990" rIns="90170" bIns="4699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2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3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4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>
            <p:custDataLst>
              <p:tags r:id="rId3"/>
            </p:custDataLst>
          </p:nvPr>
        </p:nvSpPr>
        <p:spPr>
          <a:xfrm>
            <a:off x="10361491" y="1032877"/>
            <a:ext cx="14157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dirty="0">
                <a:solidFill>
                  <a:srgbClr val="BDCBD1">
                    <a:alpha val="1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海</a:t>
            </a:r>
            <a:endParaRPr lang="zh-CN" altLang="en-US" sz="9600" dirty="0">
              <a:solidFill>
                <a:srgbClr val="BDCBD1">
                  <a:alpha val="10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5900926" y="3619499"/>
            <a:ext cx="6291073" cy="3238501"/>
          </a:xfrm>
          <a:prstGeom prst="rect">
            <a:avLst/>
          </a:prstGeom>
        </p:spPr>
      </p:pic>
      <p:sp>
        <p:nvSpPr>
          <p:cNvPr id="9" name="文本框 8"/>
          <p:cNvSpPr txBox="1"/>
          <p:nvPr>
            <p:custDataLst>
              <p:tags r:id="rId6"/>
            </p:custDataLst>
          </p:nvPr>
        </p:nvSpPr>
        <p:spPr>
          <a:xfrm>
            <a:off x="8474796" y="-935554"/>
            <a:ext cx="2313454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600" dirty="0">
                <a:solidFill>
                  <a:srgbClr val="BDCBD1">
                    <a:alpha val="1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字</a:t>
            </a:r>
            <a:endParaRPr lang="zh-CN" altLang="en-US" sz="16600" dirty="0">
              <a:solidFill>
                <a:srgbClr val="BDCBD1">
                  <a:alpha val="10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7"/>
            </p:custDataLst>
          </p:nvPr>
        </p:nvSpPr>
        <p:spPr>
          <a:xfrm>
            <a:off x="-793083" y="4360024"/>
            <a:ext cx="2736647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9900" dirty="0">
                <a:solidFill>
                  <a:srgbClr val="BDCBD1">
                    <a:alpha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字</a:t>
            </a:r>
            <a:endParaRPr lang="zh-CN" altLang="en-US" sz="19900" dirty="0">
              <a:solidFill>
                <a:srgbClr val="BDCBD1">
                  <a:alpha val="25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/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5900926" y="3619499"/>
            <a:ext cx="6291073" cy="3238501"/>
          </a:xfrm>
          <a:prstGeom prst="rect">
            <a:avLst/>
          </a:pr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3"/>
            </p:custDataLst>
          </p:nvPr>
        </p:nvGrpSpPr>
        <p:grpSpPr>
          <a:xfrm>
            <a:off x="184785" y="164465"/>
            <a:ext cx="11822430" cy="6557645"/>
            <a:chOff x="184785" y="164465"/>
            <a:chExt cx="11822430" cy="6557645"/>
          </a:xfrm>
        </p:grpSpPr>
        <p:grpSp>
          <p:nvGrpSpPr>
            <p:cNvPr id="9" name="组合 8"/>
            <p:cNvGrpSpPr/>
            <p:nvPr userDrawn="1"/>
          </p:nvGrpSpPr>
          <p:grpSpPr>
            <a:xfrm>
              <a:off x="9814560" y="164465"/>
              <a:ext cx="2192655" cy="711835"/>
              <a:chOff x="9814560" y="164465"/>
              <a:chExt cx="2192655" cy="711835"/>
            </a:xfrm>
          </p:grpSpPr>
          <p:pic>
            <p:nvPicPr>
              <p:cNvPr id="13" name="图片 12"/>
              <p:cNvPicPr>
                <a:picLocks noChangeAspect="1"/>
              </p:cNvPicPr>
              <p:nvPr userDrawn="1">
                <p:custDataLst>
                  <p:tags r:id="rId4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79405" y="164465"/>
                <a:ext cx="1527810" cy="711835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4" name="图片 13"/>
              <p:cNvPicPr>
                <a:picLocks noChangeAspect="1"/>
              </p:cNvPicPr>
              <p:nvPr userDrawn="1">
                <p:custDataLst>
                  <p:tags r:id="rId6"/>
                </p:custDataLst>
              </p:nvPr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 flipV="1">
                <a:off x="9814560" y="347980"/>
                <a:ext cx="741045" cy="345440"/>
              </a:xfrm>
              <a:prstGeom prst="rect">
                <a:avLst/>
              </a:prstGeom>
              <a:ln>
                <a:noFill/>
              </a:ln>
            </p:spPr>
          </p:pic>
        </p:grpSp>
        <p:grpSp>
          <p:nvGrpSpPr>
            <p:cNvPr id="10" name="组合 9"/>
            <p:cNvGrpSpPr/>
            <p:nvPr userDrawn="1"/>
          </p:nvGrpSpPr>
          <p:grpSpPr>
            <a:xfrm>
              <a:off x="184785" y="5835650"/>
              <a:ext cx="2512695" cy="886460"/>
              <a:chOff x="184785" y="5835650"/>
              <a:chExt cx="2512695" cy="886460"/>
            </a:xfrm>
          </p:grpSpPr>
          <p:pic>
            <p:nvPicPr>
              <p:cNvPr id="11" name="图片 10"/>
              <p:cNvPicPr>
                <a:picLocks noChangeAspect="1"/>
              </p:cNvPicPr>
              <p:nvPr userDrawn="1">
                <p:custDataLst>
                  <p:tags r:id="rId8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4785" y="5957570"/>
                <a:ext cx="1771650" cy="764540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2" name="图片 11"/>
              <p:cNvPicPr>
                <a:picLocks noChangeAspect="1"/>
              </p:cNvPicPr>
              <p:nvPr userDrawn="1">
                <p:custDataLst>
                  <p:tags r:id="rId9"/>
                </p:custDataLst>
              </p:nvPr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 flipV="1">
                <a:off x="1956435" y="5835650"/>
                <a:ext cx="741045" cy="345440"/>
              </a:xfrm>
              <a:prstGeom prst="rect">
                <a:avLst/>
              </a:prstGeom>
              <a:ln>
                <a:noFill/>
              </a:ln>
            </p:spPr>
          </p:pic>
        </p:grp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1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12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>
            <p:custDataLst>
              <p:tags r:id="rId3"/>
            </p:custDataLst>
          </p:nvPr>
        </p:nvGrpSpPr>
        <p:grpSpPr>
          <a:xfrm>
            <a:off x="184785" y="164465"/>
            <a:ext cx="11822430" cy="6557645"/>
            <a:chOff x="184785" y="164465"/>
            <a:chExt cx="11822430" cy="6557645"/>
          </a:xfrm>
        </p:grpSpPr>
        <p:grpSp>
          <p:nvGrpSpPr>
            <p:cNvPr id="15" name="组合 14"/>
            <p:cNvGrpSpPr/>
            <p:nvPr userDrawn="1"/>
          </p:nvGrpSpPr>
          <p:grpSpPr>
            <a:xfrm>
              <a:off x="9814560" y="164465"/>
              <a:ext cx="2192655" cy="711835"/>
              <a:chOff x="9814560" y="164465"/>
              <a:chExt cx="2192655" cy="711835"/>
            </a:xfrm>
          </p:grpSpPr>
          <p:pic>
            <p:nvPicPr>
              <p:cNvPr id="19" name="图片 18"/>
              <p:cNvPicPr>
                <a:picLocks noChangeAspect="1"/>
              </p:cNvPicPr>
              <p:nvPr userDrawn="1">
                <p:custDataLst>
                  <p:tags r:id="rId4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79405" y="164465"/>
                <a:ext cx="1527810" cy="711835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20" name="图片 19"/>
              <p:cNvPicPr>
                <a:picLocks noChangeAspect="1"/>
              </p:cNvPicPr>
              <p:nvPr userDrawn="1">
                <p:custDataLst>
                  <p:tags r:id="rId6"/>
                </p:custDataLst>
              </p:nvPr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 flipV="1">
                <a:off x="9814560" y="347980"/>
                <a:ext cx="741045" cy="345440"/>
              </a:xfrm>
              <a:prstGeom prst="rect">
                <a:avLst/>
              </a:prstGeom>
              <a:ln>
                <a:noFill/>
              </a:ln>
            </p:spPr>
          </p:pic>
        </p:grpSp>
        <p:grpSp>
          <p:nvGrpSpPr>
            <p:cNvPr id="16" name="组合 15"/>
            <p:cNvGrpSpPr/>
            <p:nvPr userDrawn="1"/>
          </p:nvGrpSpPr>
          <p:grpSpPr>
            <a:xfrm>
              <a:off x="184785" y="5835650"/>
              <a:ext cx="2512695" cy="886460"/>
              <a:chOff x="184785" y="5835650"/>
              <a:chExt cx="2512695" cy="886460"/>
            </a:xfrm>
          </p:grpSpPr>
          <p:pic>
            <p:nvPicPr>
              <p:cNvPr id="17" name="图片 16"/>
              <p:cNvPicPr>
                <a:picLocks noChangeAspect="1"/>
              </p:cNvPicPr>
              <p:nvPr userDrawn="1">
                <p:custDataLst>
                  <p:tags r:id="rId8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4785" y="5957570"/>
                <a:ext cx="1771650" cy="764540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8" name="图片 17"/>
              <p:cNvPicPr>
                <a:picLocks noChangeAspect="1"/>
              </p:cNvPicPr>
              <p:nvPr userDrawn="1">
                <p:custDataLst>
                  <p:tags r:id="rId9"/>
                </p:custDataLst>
              </p:nvPr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 flipV="1">
                <a:off x="1956435" y="5835650"/>
                <a:ext cx="741045" cy="345440"/>
              </a:xfrm>
              <a:prstGeom prst="rect">
                <a:avLst/>
              </a:prstGeom>
              <a:ln>
                <a:noFill/>
              </a:ln>
            </p:spPr>
          </p:pic>
        </p:grpSp>
      </p:grp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0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11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lIns="90170" tIns="46990" rIns="90170" bIns="46990">
            <a:normAutofit/>
          </a:bodyPr>
          <a:lstStyle>
            <a:lvl1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3"/>
            </p:custDataLst>
          </p:nvPr>
        </p:nvGrpSpPr>
        <p:grpSpPr>
          <a:xfrm>
            <a:off x="184785" y="164465"/>
            <a:ext cx="11822430" cy="6557645"/>
            <a:chOff x="184785" y="164465"/>
            <a:chExt cx="11822430" cy="6557645"/>
          </a:xfrm>
        </p:grpSpPr>
        <p:grpSp>
          <p:nvGrpSpPr>
            <p:cNvPr id="8" name="组合 7"/>
            <p:cNvGrpSpPr/>
            <p:nvPr userDrawn="1"/>
          </p:nvGrpSpPr>
          <p:grpSpPr>
            <a:xfrm>
              <a:off x="9814560" y="164465"/>
              <a:ext cx="2192655" cy="711835"/>
              <a:chOff x="9814560" y="164465"/>
              <a:chExt cx="2192655" cy="711835"/>
            </a:xfrm>
          </p:grpSpPr>
          <p:pic>
            <p:nvPicPr>
              <p:cNvPr id="12" name="图片 11"/>
              <p:cNvPicPr>
                <a:picLocks noChangeAspect="1"/>
              </p:cNvPicPr>
              <p:nvPr userDrawn="1">
                <p:custDataLst>
                  <p:tags r:id="rId4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79405" y="164465"/>
                <a:ext cx="1527810" cy="711835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3" name="图片 12"/>
              <p:cNvPicPr>
                <a:picLocks noChangeAspect="1"/>
              </p:cNvPicPr>
              <p:nvPr userDrawn="1">
                <p:custDataLst>
                  <p:tags r:id="rId6"/>
                </p:custDataLst>
              </p:nvPr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 flipV="1">
                <a:off x="9814560" y="347980"/>
                <a:ext cx="741045" cy="345440"/>
              </a:xfrm>
              <a:prstGeom prst="rect">
                <a:avLst/>
              </a:prstGeom>
              <a:ln>
                <a:noFill/>
              </a:ln>
            </p:spPr>
          </p:pic>
        </p:grpSp>
        <p:grpSp>
          <p:nvGrpSpPr>
            <p:cNvPr id="9" name="组合 8"/>
            <p:cNvGrpSpPr/>
            <p:nvPr userDrawn="1"/>
          </p:nvGrpSpPr>
          <p:grpSpPr>
            <a:xfrm>
              <a:off x="184785" y="5835650"/>
              <a:ext cx="2512695" cy="886460"/>
              <a:chOff x="184785" y="5835650"/>
              <a:chExt cx="2512695" cy="886460"/>
            </a:xfrm>
          </p:grpSpPr>
          <p:pic>
            <p:nvPicPr>
              <p:cNvPr id="10" name="图片 9"/>
              <p:cNvPicPr>
                <a:picLocks noChangeAspect="1"/>
              </p:cNvPicPr>
              <p:nvPr userDrawn="1">
                <p:custDataLst>
                  <p:tags r:id="rId8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4785" y="5957570"/>
                <a:ext cx="1771650" cy="764540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1" name="图片 10"/>
              <p:cNvPicPr>
                <a:picLocks noChangeAspect="1"/>
              </p:cNvPicPr>
              <p:nvPr userDrawn="1">
                <p:custDataLst>
                  <p:tags r:id="rId9"/>
                </p:custDataLst>
              </p:nvPr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 flipV="1">
                <a:off x="1956435" y="5835650"/>
                <a:ext cx="741045" cy="345440"/>
              </a:xfrm>
              <a:prstGeom prst="rect">
                <a:avLst/>
              </a:prstGeom>
              <a:ln>
                <a:noFill/>
              </a:ln>
            </p:spPr>
          </p:pic>
        </p:grpSp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5900926" y="3619499"/>
            <a:ext cx="6291073" cy="3238501"/>
          </a:xfrm>
          <a:prstGeom prst="rect">
            <a:avLst/>
          </a:prstGeom>
        </p:spPr>
      </p:pic>
      <p:sp>
        <p:nvSpPr>
          <p:cNvPr id="6" name="文本框 5"/>
          <p:cNvSpPr txBox="1"/>
          <p:nvPr>
            <p:custDataLst>
              <p:tags r:id="rId5"/>
            </p:custDataLst>
          </p:nvPr>
        </p:nvSpPr>
        <p:spPr>
          <a:xfrm>
            <a:off x="10361491" y="1032877"/>
            <a:ext cx="14157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dirty="0">
                <a:solidFill>
                  <a:srgbClr val="BDCBD1">
                    <a:alpha val="1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海</a:t>
            </a:r>
            <a:endParaRPr lang="zh-CN" altLang="en-US" sz="9600" dirty="0">
              <a:solidFill>
                <a:srgbClr val="BDCBD1">
                  <a:alpha val="10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6"/>
            </p:custDataLst>
          </p:nvPr>
        </p:nvSpPr>
        <p:spPr>
          <a:xfrm>
            <a:off x="8474796" y="-935554"/>
            <a:ext cx="2313454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600" dirty="0">
                <a:solidFill>
                  <a:srgbClr val="BDCBD1">
                    <a:alpha val="1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字</a:t>
            </a:r>
            <a:endParaRPr lang="zh-CN" altLang="en-US" sz="16600" dirty="0">
              <a:solidFill>
                <a:srgbClr val="BDCBD1">
                  <a:alpha val="10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9" name="组合 8"/>
          <p:cNvGrpSpPr/>
          <p:nvPr>
            <p:custDataLst>
              <p:tags r:id="rId7"/>
            </p:custDataLst>
          </p:nvPr>
        </p:nvGrpSpPr>
        <p:grpSpPr>
          <a:xfrm>
            <a:off x="-148228" y="3359604"/>
            <a:ext cx="12488455" cy="131122"/>
            <a:chOff x="-135794" y="3359604"/>
            <a:chExt cx="12488455" cy="131122"/>
          </a:xfrm>
        </p:grpSpPr>
        <p:grpSp>
          <p:nvGrpSpPr>
            <p:cNvPr id="11" name="组合 10"/>
            <p:cNvGrpSpPr/>
            <p:nvPr/>
          </p:nvGrpSpPr>
          <p:grpSpPr>
            <a:xfrm>
              <a:off x="-135794" y="3359604"/>
              <a:ext cx="2750359" cy="131122"/>
              <a:chOff x="-2382" y="3188417"/>
              <a:chExt cx="2750359" cy="131122"/>
            </a:xfrm>
          </p:grpSpPr>
          <p:sp>
            <p:nvSpPr>
              <p:cNvPr id="15" name="矩形 2"/>
              <p:cNvSpPr/>
              <p:nvPr>
                <p:custDataLst>
                  <p:tags r:id="rId8"/>
                </p:custDataLst>
              </p:nvPr>
            </p:nvSpPr>
            <p:spPr>
              <a:xfrm>
                <a:off x="-2382" y="3198019"/>
                <a:ext cx="2684798" cy="111919"/>
              </a:xfrm>
              <a:custGeom>
                <a:avLst/>
                <a:gdLst>
                  <a:gd name="connsiteX0" fmla="*/ 0 w 2682416"/>
                  <a:gd name="connsiteY0" fmla="*/ 0 h 111919"/>
                  <a:gd name="connsiteX1" fmla="*/ 2682416 w 2682416"/>
                  <a:gd name="connsiteY1" fmla="*/ 0 h 111919"/>
                  <a:gd name="connsiteX2" fmla="*/ 2682416 w 2682416"/>
                  <a:gd name="connsiteY2" fmla="*/ 111919 h 111919"/>
                  <a:gd name="connsiteX3" fmla="*/ 0 w 2682416"/>
                  <a:gd name="connsiteY3" fmla="*/ 111919 h 111919"/>
                  <a:gd name="connsiteX4" fmla="*/ 0 w 2682416"/>
                  <a:gd name="connsiteY4" fmla="*/ 0 h 111919"/>
                  <a:gd name="connsiteX0-1" fmla="*/ 0 w 2684798"/>
                  <a:gd name="connsiteY0-2" fmla="*/ 50006 h 111919"/>
                  <a:gd name="connsiteX1-3" fmla="*/ 2684798 w 2684798"/>
                  <a:gd name="connsiteY1-4" fmla="*/ 0 h 111919"/>
                  <a:gd name="connsiteX2-5" fmla="*/ 2684798 w 2684798"/>
                  <a:gd name="connsiteY2-6" fmla="*/ 111919 h 111919"/>
                  <a:gd name="connsiteX3-7" fmla="*/ 2382 w 2684798"/>
                  <a:gd name="connsiteY3-8" fmla="*/ 111919 h 111919"/>
                  <a:gd name="connsiteX4-9" fmla="*/ 0 w 2684798"/>
                  <a:gd name="connsiteY4-10" fmla="*/ 50006 h 111919"/>
                  <a:gd name="connsiteX0-11" fmla="*/ 0 w 2684798"/>
                  <a:gd name="connsiteY0-12" fmla="*/ 50006 h 111919"/>
                  <a:gd name="connsiteX1-13" fmla="*/ 2684798 w 2684798"/>
                  <a:gd name="connsiteY1-14" fmla="*/ 0 h 111919"/>
                  <a:gd name="connsiteX2-15" fmla="*/ 2684798 w 2684798"/>
                  <a:gd name="connsiteY2-16" fmla="*/ 111919 h 111919"/>
                  <a:gd name="connsiteX3-17" fmla="*/ 1 w 2684798"/>
                  <a:gd name="connsiteY3-18" fmla="*/ 50007 h 111919"/>
                  <a:gd name="connsiteX4-19" fmla="*/ 0 w 2684798"/>
                  <a:gd name="connsiteY4-20" fmla="*/ 50006 h 11191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684798" h="111919">
                    <a:moveTo>
                      <a:pt x="0" y="50006"/>
                    </a:moveTo>
                    <a:lnTo>
                      <a:pt x="2684798" y="0"/>
                    </a:lnTo>
                    <a:lnTo>
                      <a:pt x="2684798" y="111919"/>
                    </a:lnTo>
                    <a:lnTo>
                      <a:pt x="1" y="50007"/>
                    </a:lnTo>
                    <a:lnTo>
                      <a:pt x="0" y="50006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chemeClr val="bg1">
                      <a:lumMod val="85000"/>
                      <a:alpha val="64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微软雅黑" panose="020B0503020204020204" charset="-122"/>
                </a:endParaRPr>
              </a:p>
            </p:txBody>
          </p:sp>
          <p:sp>
            <p:nvSpPr>
              <p:cNvPr id="16" name="矩形 15"/>
              <p:cNvSpPr/>
              <p:nvPr>
                <p:custDataLst>
                  <p:tags r:id="rId9"/>
                </p:custDataLst>
              </p:nvPr>
            </p:nvSpPr>
            <p:spPr>
              <a:xfrm rot="2700000">
                <a:off x="2616855" y="3188417"/>
                <a:ext cx="131122" cy="131122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cs typeface="微软雅黑" panose="020B0503020204020204" charset="-122"/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 rot="10800000">
              <a:off x="9602302" y="3359604"/>
              <a:ext cx="2750359" cy="131122"/>
              <a:chOff x="-2382" y="3188417"/>
              <a:chExt cx="2750359" cy="131122"/>
            </a:xfrm>
          </p:grpSpPr>
          <p:sp>
            <p:nvSpPr>
              <p:cNvPr id="13" name="矩形 2"/>
              <p:cNvSpPr/>
              <p:nvPr>
                <p:custDataLst>
                  <p:tags r:id="rId10"/>
                </p:custDataLst>
              </p:nvPr>
            </p:nvSpPr>
            <p:spPr>
              <a:xfrm>
                <a:off x="-2382" y="3198019"/>
                <a:ext cx="2684798" cy="111919"/>
              </a:xfrm>
              <a:custGeom>
                <a:avLst/>
                <a:gdLst>
                  <a:gd name="connsiteX0" fmla="*/ 0 w 2682416"/>
                  <a:gd name="connsiteY0" fmla="*/ 0 h 111919"/>
                  <a:gd name="connsiteX1" fmla="*/ 2682416 w 2682416"/>
                  <a:gd name="connsiteY1" fmla="*/ 0 h 111919"/>
                  <a:gd name="connsiteX2" fmla="*/ 2682416 w 2682416"/>
                  <a:gd name="connsiteY2" fmla="*/ 111919 h 111919"/>
                  <a:gd name="connsiteX3" fmla="*/ 0 w 2682416"/>
                  <a:gd name="connsiteY3" fmla="*/ 111919 h 111919"/>
                  <a:gd name="connsiteX4" fmla="*/ 0 w 2682416"/>
                  <a:gd name="connsiteY4" fmla="*/ 0 h 111919"/>
                  <a:gd name="connsiteX0-1" fmla="*/ 0 w 2684798"/>
                  <a:gd name="connsiteY0-2" fmla="*/ 50006 h 111919"/>
                  <a:gd name="connsiteX1-3" fmla="*/ 2684798 w 2684798"/>
                  <a:gd name="connsiteY1-4" fmla="*/ 0 h 111919"/>
                  <a:gd name="connsiteX2-5" fmla="*/ 2684798 w 2684798"/>
                  <a:gd name="connsiteY2-6" fmla="*/ 111919 h 111919"/>
                  <a:gd name="connsiteX3-7" fmla="*/ 2382 w 2684798"/>
                  <a:gd name="connsiteY3-8" fmla="*/ 111919 h 111919"/>
                  <a:gd name="connsiteX4-9" fmla="*/ 0 w 2684798"/>
                  <a:gd name="connsiteY4-10" fmla="*/ 50006 h 111919"/>
                  <a:gd name="connsiteX0-11" fmla="*/ 0 w 2684798"/>
                  <a:gd name="connsiteY0-12" fmla="*/ 50006 h 111919"/>
                  <a:gd name="connsiteX1-13" fmla="*/ 2684798 w 2684798"/>
                  <a:gd name="connsiteY1-14" fmla="*/ 0 h 111919"/>
                  <a:gd name="connsiteX2-15" fmla="*/ 2684798 w 2684798"/>
                  <a:gd name="connsiteY2-16" fmla="*/ 111919 h 111919"/>
                  <a:gd name="connsiteX3-17" fmla="*/ 1 w 2684798"/>
                  <a:gd name="connsiteY3-18" fmla="*/ 50007 h 111919"/>
                  <a:gd name="connsiteX4-19" fmla="*/ 0 w 2684798"/>
                  <a:gd name="connsiteY4-20" fmla="*/ 50006 h 11191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684798" h="111919">
                    <a:moveTo>
                      <a:pt x="0" y="50006"/>
                    </a:moveTo>
                    <a:lnTo>
                      <a:pt x="2684798" y="0"/>
                    </a:lnTo>
                    <a:lnTo>
                      <a:pt x="2684798" y="111919"/>
                    </a:lnTo>
                    <a:lnTo>
                      <a:pt x="1" y="50007"/>
                    </a:lnTo>
                    <a:lnTo>
                      <a:pt x="0" y="50006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chemeClr val="bg1">
                      <a:lumMod val="85000"/>
                      <a:alpha val="64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微软雅黑" panose="020B0503020204020204" charset="-122"/>
                </a:endParaRPr>
              </a:p>
            </p:txBody>
          </p:sp>
          <p:sp>
            <p:nvSpPr>
              <p:cNvPr id="14" name="矩形 13"/>
              <p:cNvSpPr/>
              <p:nvPr>
                <p:custDataLst>
                  <p:tags r:id="rId11"/>
                </p:custDataLst>
              </p:nvPr>
            </p:nvSpPr>
            <p:spPr>
              <a:xfrm rot="2700000">
                <a:off x="2616855" y="3188417"/>
                <a:ext cx="131122" cy="131122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微软雅黑" panose="020B0503020204020204" charset="-122"/>
                </a:endParaRPr>
              </a:p>
            </p:txBody>
          </p:sp>
        </p:grpSp>
      </p:grpSp>
      <p:sp>
        <p:nvSpPr>
          <p:cNvPr id="17" name="文本框 16"/>
          <p:cNvSpPr txBox="1"/>
          <p:nvPr>
            <p:custDataLst>
              <p:tags r:id="rId12"/>
            </p:custDataLst>
          </p:nvPr>
        </p:nvSpPr>
        <p:spPr>
          <a:xfrm>
            <a:off x="-793083" y="4360024"/>
            <a:ext cx="2736647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9900" dirty="0">
                <a:solidFill>
                  <a:srgbClr val="BDCBD1">
                    <a:alpha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字</a:t>
            </a:r>
            <a:endParaRPr lang="zh-CN" altLang="en-US" sz="19900" dirty="0">
              <a:solidFill>
                <a:srgbClr val="BDCBD1">
                  <a:alpha val="25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6"/>
            </p:custDataLst>
          </p:nvPr>
        </p:nvSpPr>
        <p:spPr>
          <a:xfrm>
            <a:off x="2782021" y="2497976"/>
            <a:ext cx="6603090" cy="1862047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11500" b="1" i="0" u="none" strike="noStrike" kern="1200" cap="none" spc="6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292800" y="304200"/>
            <a:ext cx="11606400" cy="6249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6" name="组合 5"/>
          <p:cNvGrpSpPr/>
          <p:nvPr>
            <p:custDataLst>
              <p:tags r:id="rId4"/>
            </p:custDataLst>
          </p:nvPr>
        </p:nvGrpSpPr>
        <p:grpSpPr>
          <a:xfrm>
            <a:off x="451485" y="396163"/>
            <a:ext cx="11308715" cy="6077137"/>
            <a:chOff x="451485" y="396163"/>
            <a:chExt cx="11308715" cy="6077137"/>
          </a:xfrm>
        </p:grpSpPr>
        <p:grpSp>
          <p:nvGrpSpPr>
            <p:cNvPr id="10" name="组合 9"/>
            <p:cNvGrpSpPr/>
            <p:nvPr userDrawn="1"/>
          </p:nvGrpSpPr>
          <p:grpSpPr>
            <a:xfrm>
              <a:off x="9720320" y="396163"/>
              <a:ext cx="2039880" cy="662237"/>
              <a:chOff x="9814560" y="164465"/>
              <a:chExt cx="2192655" cy="711835"/>
            </a:xfrm>
          </p:grpSpPr>
          <p:pic>
            <p:nvPicPr>
              <p:cNvPr id="14" name="图片 13"/>
              <p:cNvPicPr>
                <a:picLocks noChangeAspect="1"/>
              </p:cNvPicPr>
              <p:nvPr userDrawn="1">
                <p:custDataLst>
                  <p:tags r:id="rId5"/>
                </p:custDataLst>
              </p:nvPr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79405" y="164465"/>
                <a:ext cx="1527810" cy="711835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5" name="图片 14"/>
              <p:cNvPicPr>
                <a:picLocks noChangeAspect="1"/>
              </p:cNvPicPr>
              <p:nvPr userDrawn="1">
                <p:custDataLst>
                  <p:tags r:id="rId7"/>
                </p:custDataLst>
              </p:nvPr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 flipV="1">
                <a:off x="9814560" y="347980"/>
                <a:ext cx="741045" cy="345440"/>
              </a:xfrm>
              <a:prstGeom prst="rect">
                <a:avLst/>
              </a:prstGeom>
              <a:ln>
                <a:noFill/>
              </a:ln>
            </p:spPr>
          </p:pic>
        </p:grpSp>
        <p:grpSp>
          <p:nvGrpSpPr>
            <p:cNvPr id="11" name="组合 10"/>
            <p:cNvGrpSpPr/>
            <p:nvPr userDrawn="1"/>
          </p:nvGrpSpPr>
          <p:grpSpPr>
            <a:xfrm>
              <a:off x="451485" y="5736488"/>
              <a:ext cx="2088515" cy="736812"/>
              <a:chOff x="184785" y="5835650"/>
              <a:chExt cx="2512695" cy="886460"/>
            </a:xfrm>
          </p:grpSpPr>
          <p:pic>
            <p:nvPicPr>
              <p:cNvPr id="12" name="图片 11"/>
              <p:cNvPicPr>
                <a:picLocks noChangeAspect="1"/>
              </p:cNvPicPr>
              <p:nvPr userDrawn="1">
                <p:custDataLst>
                  <p:tags r:id="rId9"/>
                </p:custDataLst>
              </p:nvPr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4785" y="5957570"/>
                <a:ext cx="1771650" cy="764540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3" name="图片 12"/>
              <p:cNvPicPr>
                <a:picLocks noChangeAspect="1"/>
              </p:cNvPicPr>
              <p:nvPr userDrawn="1">
                <p:custDataLst>
                  <p:tags r:id="rId10"/>
                </p:custDataLst>
              </p:nvPr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 flipV="1">
                <a:off x="1956435" y="5835650"/>
                <a:ext cx="741045" cy="345440"/>
              </a:xfrm>
              <a:prstGeom prst="rect">
                <a:avLst/>
              </a:prstGeom>
              <a:ln>
                <a:noFill/>
              </a:ln>
            </p:spPr>
          </p:pic>
        </p:grp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2"/>
            </p:custDataLst>
          </p:nvPr>
        </p:nvSpPr>
        <p:spPr>
          <a:xfrm>
            <a:off x="1281600" y="1249200"/>
            <a:ext cx="9626400" cy="723600"/>
          </a:xfrm>
        </p:spPr>
        <p:txBody>
          <a:bodyPr lIns="90000" tIns="46800" rIns="90000" bIns="46800" anchor="ctr">
            <a:normAutofit/>
          </a:bodyPr>
          <a:lstStyle>
            <a:lvl1pPr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1281113" y="2163600"/>
            <a:ext cx="9626600" cy="3445200"/>
          </a:xfrm>
        </p:spPr>
        <p:txBody>
          <a:bodyPr lIns="90000" tIns="46800" rIns="90000" bIns="46800"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4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5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6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583200" y="770400"/>
            <a:ext cx="3960000" cy="882000"/>
          </a:xfrm>
        </p:spPr>
        <p:txBody>
          <a:bodyPr lIns="90000" tIns="46800" rIns="90000" bIns="46800" anchor="ctr">
            <a:normAutofit/>
          </a:bodyPr>
          <a:lstStyle>
            <a:lvl1pPr>
              <a:defRPr sz="36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586800" y="1764000"/>
            <a:ext cx="3956400" cy="4093200"/>
          </a:xfrm>
        </p:spPr>
        <p:txBody>
          <a:bodyPr lIns="90000" tIns="46800" rIns="90000" bIns="46800"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5101200" y="769938"/>
            <a:ext cx="6480000" cy="5087937"/>
          </a:xfrm>
        </p:spPr>
        <p:txBody>
          <a:bodyPr lIns="90000" tIns="46800" rIns="90000" bIns="46800"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grpSp>
        <p:nvGrpSpPr>
          <p:cNvPr id="12" name="组合 11"/>
          <p:cNvGrpSpPr/>
          <p:nvPr>
            <p:custDataLst>
              <p:tags r:id="rId10"/>
            </p:custDataLst>
          </p:nvPr>
        </p:nvGrpSpPr>
        <p:grpSpPr>
          <a:xfrm>
            <a:off x="184785" y="5835650"/>
            <a:ext cx="2512695" cy="886460"/>
            <a:chOff x="184785" y="5835650"/>
            <a:chExt cx="2512695" cy="886460"/>
          </a:xfrm>
        </p:grpSpPr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11"/>
              </p:custDataLst>
            </p:nvPr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785" y="5957570"/>
              <a:ext cx="1771650" cy="76454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4" name="图片 13"/>
            <p:cNvPicPr>
              <a:picLocks noChangeAspect="1"/>
            </p:cNvPicPr>
            <p:nvPr userDrawn="1">
              <p:custDataLst>
                <p:tags r:id="rId13"/>
              </p:custDataLst>
            </p:nvPr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1956435" y="5835650"/>
              <a:ext cx="741045" cy="345440"/>
            </a:xfrm>
            <a:prstGeom prst="rect">
              <a:avLst/>
            </a:prstGeom>
            <a:ln>
              <a:noFill/>
            </a:ln>
          </p:spPr>
        </p:pic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3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grpSp>
        <p:nvGrpSpPr>
          <p:cNvPr id="11" name="组合 10"/>
          <p:cNvGrpSpPr/>
          <p:nvPr>
            <p:custDataLst>
              <p:tags r:id="rId4"/>
            </p:custDataLst>
          </p:nvPr>
        </p:nvGrpSpPr>
        <p:grpSpPr>
          <a:xfrm>
            <a:off x="9814560" y="164465"/>
            <a:ext cx="2192655" cy="711835"/>
            <a:chOff x="9814560" y="164465"/>
            <a:chExt cx="2192655" cy="711835"/>
          </a:xfrm>
        </p:grpSpPr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79405" y="164465"/>
              <a:ext cx="1527810" cy="711835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7"/>
              </p:custDataLst>
            </p:nvPr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9814560" y="347980"/>
              <a:ext cx="741045" cy="345440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12000" y="781200"/>
            <a:ext cx="10976400" cy="626400"/>
          </a:xfrm>
        </p:spPr>
        <p:txBody>
          <a:bodyPr lIns="90000" tIns="46800" rIns="90000" bIns="46800" anchor="ctr">
            <a:normAutofit/>
          </a:bodyPr>
          <a:lstStyle>
            <a:lvl1pPr algn="ctr">
              <a:defRPr sz="36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612000" y="1659600"/>
            <a:ext cx="10975975" cy="8280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12775" y="2808000"/>
            <a:ext cx="10965600" cy="3430800"/>
          </a:xfrm>
        </p:spPr>
        <p:txBody>
          <a:bodyPr lIns="90000" tIns="46800" rIns="90000" bIns="46800"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grpSp>
        <p:nvGrpSpPr>
          <p:cNvPr id="10" name="组合 9"/>
          <p:cNvGrpSpPr/>
          <p:nvPr>
            <p:custDataLst>
              <p:tags r:id="rId4"/>
            </p:custDataLst>
          </p:nvPr>
        </p:nvGrpSpPr>
        <p:grpSpPr>
          <a:xfrm>
            <a:off x="184785" y="5835650"/>
            <a:ext cx="2512695" cy="886460"/>
            <a:chOff x="184785" y="5835650"/>
            <a:chExt cx="2512695" cy="886460"/>
          </a:xfrm>
        </p:grpSpPr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785" y="5957570"/>
              <a:ext cx="1771650" cy="76454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7"/>
              </p:custDataLst>
            </p:nvPr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1956435" y="5835650"/>
              <a:ext cx="741045" cy="345440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04800" y="669600"/>
            <a:ext cx="10976400" cy="565200"/>
          </a:xfrm>
        </p:spPr>
        <p:txBody>
          <a:bodyPr lIns="90000" tIns="46800" rIns="90000" bIns="46800" anchor="ctr">
            <a:normAutofit/>
          </a:bodyPr>
          <a:lstStyle>
            <a:lvl1pPr algn="ctr"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604837" y="1681200"/>
            <a:ext cx="10990800" cy="3211200"/>
          </a:xfrm>
        </p:spPr>
        <p:txBody>
          <a:bodyPr lIns="90000" tIns="46800" rIns="90000" bIns="46800"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4"/>
            </p:custDataLst>
          </p:nvPr>
        </p:nvSpPr>
        <p:spPr>
          <a:xfrm>
            <a:off x="594000" y="5180400"/>
            <a:ext cx="11001600" cy="1011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3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grpSp>
        <p:nvGrpSpPr>
          <p:cNvPr id="16" name="组合 15"/>
          <p:cNvGrpSpPr/>
          <p:nvPr>
            <p:custDataLst>
              <p:tags r:id="rId4"/>
            </p:custDataLst>
          </p:nvPr>
        </p:nvGrpSpPr>
        <p:grpSpPr>
          <a:xfrm>
            <a:off x="10229388" y="115976"/>
            <a:ext cx="1853370" cy="601688"/>
            <a:chOff x="9814560" y="164465"/>
            <a:chExt cx="2192655" cy="711835"/>
          </a:xfrm>
        </p:grpSpPr>
        <p:pic>
          <p:nvPicPr>
            <p:cNvPr id="17" name="图片 16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79405" y="164465"/>
              <a:ext cx="1527810" cy="711835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8" name="图片 17"/>
            <p:cNvPicPr>
              <a:picLocks noChangeAspect="1"/>
            </p:cNvPicPr>
            <p:nvPr userDrawn="1">
              <p:custDataLst>
                <p:tags r:id="rId7"/>
              </p:custDataLst>
            </p:nvPr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9814560" y="347980"/>
              <a:ext cx="741045" cy="345440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579600" y="237600"/>
            <a:ext cx="11037600" cy="441964"/>
          </a:xfrm>
        </p:spPr>
        <p:txBody>
          <a:bodyPr lIns="90000" tIns="46800" rIns="90000" bIns="46800"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579600" y="1663200"/>
            <a:ext cx="5342400" cy="2894400"/>
          </a:xfrm>
        </p:spPr>
        <p:txBody>
          <a:bodyPr lIns="90000" tIns="46800" rIns="90000" bIns="46800"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242400" y="1663200"/>
            <a:ext cx="5367600" cy="2894400"/>
          </a:xfrm>
        </p:spPr>
        <p:txBody>
          <a:bodyPr lIns="90000" tIns="46800" rIns="90000" bIns="46800"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5"/>
            </p:custDataLst>
          </p:nvPr>
        </p:nvSpPr>
        <p:spPr>
          <a:xfrm>
            <a:off x="572400" y="4816800"/>
            <a:ext cx="5342400" cy="7812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6"/>
            </p:custDataLst>
          </p:nvPr>
        </p:nvSpPr>
        <p:spPr>
          <a:xfrm>
            <a:off x="6253200" y="4813200"/>
            <a:ext cx="5367600" cy="7812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3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lIns="90000" tIns="46800" rIns="90000" bIns="46800" anchor="b">
            <a:normAutofit/>
          </a:bodyPr>
          <a:lstStyle>
            <a:lvl1pPr algn="ctr">
              <a:defRPr sz="60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grpSp>
        <p:nvGrpSpPr>
          <p:cNvPr id="18" name="组合 17"/>
          <p:cNvGrpSpPr/>
          <p:nvPr>
            <p:custDataLst>
              <p:tags r:id="rId9"/>
            </p:custDataLst>
          </p:nvPr>
        </p:nvGrpSpPr>
        <p:grpSpPr>
          <a:xfrm>
            <a:off x="127000" y="2332672"/>
            <a:ext cx="11895435" cy="2192656"/>
            <a:chOff x="127000" y="2332672"/>
            <a:chExt cx="11895435" cy="2192656"/>
          </a:xfrm>
        </p:grpSpPr>
        <p:grpSp>
          <p:nvGrpSpPr>
            <p:cNvPr id="12" name="组合 11"/>
            <p:cNvGrpSpPr/>
            <p:nvPr userDrawn="1"/>
          </p:nvGrpSpPr>
          <p:grpSpPr>
            <a:xfrm rot="5400000">
              <a:off x="10570190" y="3073082"/>
              <a:ext cx="2192655" cy="711835"/>
              <a:chOff x="9814560" y="164465"/>
              <a:chExt cx="2192655" cy="711835"/>
            </a:xfrm>
          </p:grpSpPr>
          <p:pic>
            <p:nvPicPr>
              <p:cNvPr id="13" name="图片 12"/>
              <p:cNvPicPr>
                <a:picLocks noChangeAspect="1"/>
              </p:cNvPicPr>
              <p:nvPr userDrawn="1">
                <p:custDataLst>
                  <p:tags r:id="rId10"/>
                </p:custDataLst>
              </p:nvPr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79405" y="164465"/>
                <a:ext cx="1527810" cy="711835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4" name="图片 13"/>
              <p:cNvPicPr>
                <a:picLocks noChangeAspect="1"/>
              </p:cNvPicPr>
              <p:nvPr userDrawn="1">
                <p:custDataLst>
                  <p:tags r:id="rId12"/>
                </p:custDataLst>
              </p:nvPr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 flipV="1">
                <a:off x="9814560" y="347980"/>
                <a:ext cx="741045" cy="345440"/>
              </a:xfrm>
              <a:prstGeom prst="rect">
                <a:avLst/>
              </a:prstGeom>
              <a:ln>
                <a:noFill/>
              </a:ln>
            </p:spPr>
          </p:pic>
        </p:grpSp>
        <p:grpSp>
          <p:nvGrpSpPr>
            <p:cNvPr id="15" name="组合 14"/>
            <p:cNvGrpSpPr/>
            <p:nvPr userDrawn="1"/>
          </p:nvGrpSpPr>
          <p:grpSpPr>
            <a:xfrm rot="5400000" flipH="1" flipV="1">
              <a:off x="-613410" y="3073083"/>
              <a:ext cx="2192655" cy="711835"/>
              <a:chOff x="9814560" y="164465"/>
              <a:chExt cx="2192655" cy="711835"/>
            </a:xfrm>
          </p:grpSpPr>
          <p:pic>
            <p:nvPicPr>
              <p:cNvPr id="16" name="图片 15"/>
              <p:cNvPicPr>
                <a:picLocks noChangeAspect="1"/>
              </p:cNvPicPr>
              <p:nvPr userDrawn="1">
                <p:custDataLst>
                  <p:tags r:id="rId14"/>
                </p:custDataLst>
              </p:nvPr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79405" y="164465"/>
                <a:ext cx="1527810" cy="711835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7" name="图片 16"/>
              <p:cNvPicPr>
                <a:picLocks noChangeAspect="1"/>
              </p:cNvPicPr>
              <p:nvPr userDrawn="1">
                <p:custDataLst>
                  <p:tags r:id="rId15"/>
                </p:custDataLst>
              </p:nvPr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 flipV="1">
                <a:off x="9814560" y="347980"/>
                <a:ext cx="741045" cy="345440"/>
              </a:xfrm>
              <a:prstGeom prst="rect">
                <a:avLst/>
              </a:prstGeom>
              <a:ln>
                <a:noFill/>
              </a:ln>
            </p:spPr>
          </p:pic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2" Type="http://schemas.openxmlformats.org/officeDocument/2006/relationships/theme" Target="../theme/theme1.xml"/><Relationship Id="rId41" Type="http://schemas.openxmlformats.org/officeDocument/2006/relationships/tags" Target="../tags/tag188.xml"/><Relationship Id="rId40" Type="http://schemas.openxmlformats.org/officeDocument/2006/relationships/tags" Target="../tags/tag187.xml"/><Relationship Id="rId4" Type="http://schemas.openxmlformats.org/officeDocument/2006/relationships/slideLayout" Target="../slideLayouts/slideLayout4.xml"/><Relationship Id="rId39" Type="http://schemas.openxmlformats.org/officeDocument/2006/relationships/tags" Target="../tags/tag186.xml"/><Relationship Id="rId38" Type="http://schemas.openxmlformats.org/officeDocument/2006/relationships/tags" Target="../tags/tag185.xml"/><Relationship Id="rId37" Type="http://schemas.openxmlformats.org/officeDocument/2006/relationships/tags" Target="../tags/tag184.xml"/><Relationship Id="rId36" Type="http://schemas.openxmlformats.org/officeDocument/2006/relationships/tags" Target="../tags/tag183.xml"/><Relationship Id="rId35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34.xml"/><Relationship Id="rId33" Type="http://schemas.openxmlformats.org/officeDocument/2006/relationships/slideLayout" Target="../slideLayouts/slideLayout33.xml"/><Relationship Id="rId32" Type="http://schemas.openxmlformats.org/officeDocument/2006/relationships/slideLayout" Target="../slideLayouts/slideLayout32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" Type="http://schemas.openxmlformats.org/officeDocument/2006/relationships/slideLayout" Target="../slideLayouts/slideLayout3.xml"/><Relationship Id="rId29" Type="http://schemas.openxmlformats.org/officeDocument/2006/relationships/slideLayout" Target="../slideLayouts/slideLayout29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36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90170" tIns="46990" rIns="90170" bIns="46990" rtlCol="0" anchor="t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7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38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39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40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4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85000"/>
              <a:lumOff val="15000"/>
            </a:schemeClr>
          </a:solidFill>
          <a:uFillTx/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190.xml"/><Relationship Id="rId1" Type="http://schemas.openxmlformats.org/officeDocument/2006/relationships/tags" Target="../tags/tag18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91.xml"/><Relationship Id="rId1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92.xml"/><Relationship Id="rId1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96.xml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198.xml"/><Relationship Id="rId2" Type="http://schemas.openxmlformats.org/officeDocument/2006/relationships/image" Target="../media/image10.jpeg"/><Relationship Id="rId1" Type="http://schemas.openxmlformats.org/officeDocument/2006/relationships/tags" Target="../tags/tag19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00.xml"/><Relationship Id="rId1" Type="http://schemas.openxmlformats.org/officeDocument/2006/relationships/tags" Target="../tags/tag199.xml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201.xml"/><Relationship Id="rId3" Type="http://schemas.openxmlformats.org/officeDocument/2006/relationships/image" Target="../media/image12.png"/><Relationship Id="rId2" Type="http://schemas.openxmlformats.org/officeDocument/2006/relationships/oleObject" Target="../embeddings/oleObject1.bin"/><Relationship Id="rId1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03.xml"/><Relationship Id="rId1" Type="http://schemas.openxmlformats.org/officeDocument/2006/relationships/tags" Target="../tags/tag20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09.xml"/><Relationship Id="rId1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11.xml"/><Relationship Id="rId1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12.xml"/><Relationship Id="rId1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13.xml"/><Relationship Id="rId1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214.xml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15.xml"/><Relationship Id="rId1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tags" Target="../tags/tag220.xml"/><Relationship Id="rId1" Type="http://schemas.openxmlformats.org/officeDocument/2006/relationships/tags" Target="../tags/tag2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标题 3"/>
          <p:cNvSpPr txBox="1"/>
          <p:nvPr>
            <p:custDataLst>
              <p:tags r:id="rId1"/>
            </p:custDataLst>
          </p:nvPr>
        </p:nvSpPr>
        <p:spPr>
          <a:xfrm>
            <a:off x="5756275" y="821055"/>
            <a:ext cx="1591310" cy="4868545"/>
          </a:xfrm>
          <a:prstGeom prst="rect">
            <a:avLst/>
          </a:prstGeom>
        </p:spPr>
        <p:txBody>
          <a:bodyPr vert="eaVert" lIns="90000" tIns="46800" rIns="90000" bIns="46800" rtlCol="0" anchor="b" anchorCtr="0"/>
          <a:lstStyle>
            <a:lvl1pPr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9600" b="1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charset="-122"/>
                <a:cs typeface="+mj-cs"/>
              </a:defRPr>
            </a:lvl1pPr>
          </a:lstStyle>
          <a:p>
            <a:r>
              <a:rPr lang="zh-CN" altLang="en-US" sz="8800" b="0" dirty="0">
                <a:solidFill>
                  <a:schemeClr val="tx1"/>
                </a:solidFill>
                <a:latin typeface="汉仪颜楷繁" panose="02010600000101010101" charset="-122"/>
                <a:ea typeface="汉仪颜楷繁" panose="02010600000101010101" charset="-122"/>
                <a:cs typeface="微软雅黑" panose="020B0503020204020204" charset="-122"/>
              </a:rPr>
              <a:t>辛亥革命</a:t>
            </a:r>
            <a:endParaRPr lang="zh-CN" altLang="en-US" sz="8800" b="0" dirty="0">
              <a:solidFill>
                <a:schemeClr val="tx1"/>
              </a:solidFill>
              <a:latin typeface="汉仪颜楷繁" panose="02010600000101010101" charset="-122"/>
              <a:ea typeface="汉仪颜楷繁" panose="02010600000101010101" charset="-122"/>
              <a:cs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660265" y="2254250"/>
            <a:ext cx="97155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 b="1">
                <a:latin typeface="汉仪颜楷繁" panose="02010600000101010101" charset="-122"/>
                <a:ea typeface="汉仪颜楷繁" panose="02010600000101010101" charset="-122"/>
                <a:cs typeface="汉仪颜楷繁" panose="02010600000101010101" charset="-122"/>
              </a:rPr>
              <a:t>第</a:t>
            </a:r>
            <a:r>
              <a:rPr lang="en-US" altLang="zh-CN" sz="4800" b="1">
                <a:latin typeface="汉仪颜楷繁" panose="02010600000101010101" charset="-122"/>
                <a:ea typeface="汉仪颜楷繁" panose="02010600000101010101" charset="-122"/>
                <a:cs typeface="汉仪颜楷繁" panose="02010600000101010101" charset="-122"/>
              </a:rPr>
              <a:t>19</a:t>
            </a:r>
            <a:r>
              <a:rPr lang="zh-CN" altLang="en-US" sz="4800" b="1">
                <a:latin typeface="汉仪颜楷繁" panose="02010600000101010101" charset="-122"/>
                <a:ea typeface="汉仪颜楷繁" panose="02010600000101010101" charset="-122"/>
                <a:cs typeface="汉仪颜楷繁" panose="02010600000101010101" charset="-122"/>
              </a:rPr>
              <a:t>课</a:t>
            </a:r>
            <a:endParaRPr lang="zh-CN" altLang="en-US" sz="4800" b="1">
              <a:latin typeface="汉仪颜楷繁" panose="02010600000101010101" charset="-122"/>
              <a:ea typeface="汉仪颜楷繁" panose="02010600000101010101" charset="-122"/>
              <a:cs typeface="汉仪颜楷繁" panose="02010600000101010101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566545" y="1320165"/>
            <a:ext cx="31654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zh-CN" altLang="en-US">
              <a:cs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141845" y="2250440"/>
            <a:ext cx="1713865" cy="5219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rPr lang="zh-CN" altLang="en-US" sz="2800" b="1">
                <a:cs typeface="微软雅黑" panose="020B0503020204020204" charset="-122"/>
              </a:rPr>
              <a:t>学习目标</a:t>
            </a:r>
            <a:endParaRPr lang="zh-CN" altLang="en-US" sz="2800" b="1">
              <a:cs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933950" y="3114675"/>
            <a:ext cx="6129655" cy="26765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、了解孙中山三民主义的基本内容；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、理解辛亥革命与中华民国建立对中国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结束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帝制，建立民国的意义和局限性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4098" name="Picture 2" descr="t016fecd458d4238aed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9805" y="1191895"/>
            <a:ext cx="3752215" cy="490283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22020" y="866140"/>
            <a:ext cx="4366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一、资产阶级民主革命的兴起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1049020" y="1580515"/>
            <a:ext cx="436626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（一）、清末新政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en-US" altLang="zh-CN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、背景：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10243" name="Picture 3" descr="1b4c510fd9f9d72a552a3f9ed42a2834359bbbe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03745" y="1999615"/>
            <a:ext cx="2864485" cy="35236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5" name="Text Box 5"/>
          <p:cNvSpPr txBox="1"/>
          <p:nvPr/>
        </p:nvSpPr>
        <p:spPr>
          <a:xfrm>
            <a:off x="7103745" y="5523230"/>
            <a:ext cx="286448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zh-CN" sz="2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1899</a:t>
            </a:r>
            <a:r>
              <a:rPr lang="zh-CN" altLang="en-US" sz="2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年列强形成共同宰割中国的局面</a:t>
            </a:r>
            <a:endParaRPr lang="zh-CN" altLang="en-US" sz="20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244" name="Text Box 4"/>
          <p:cNvSpPr txBox="1"/>
          <p:nvPr/>
        </p:nvSpPr>
        <p:spPr>
          <a:xfrm>
            <a:off x="2039620" y="2912745"/>
            <a:ext cx="454533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1901年签订的《辛丑条约》，中国彻底沦为半封建半殖民地社会，清政府成为帝国主义统治中国的工具，社会矛盾尖锐。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02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22020" y="866140"/>
            <a:ext cx="4366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一、资产阶级民主革命的兴起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1049020" y="1580515"/>
            <a:ext cx="988504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（一）、清末新政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en-US" altLang="zh-CN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、背景：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、内容：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22020" y="3687445"/>
            <a:ext cx="10375265" cy="286131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sym typeface="Wingdings" panose="05000000000000000000" pitchFamily="2" charset="2"/>
              </a:rPr>
              <a:t>改革官制，改总理各国事务衙门为外务部，新设商部、学部和巡警部等中央机构；</a:t>
            </a:r>
            <a:endParaRPr lang="zh-CN" altLang="en-US" sz="240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sym typeface="Wingdings" panose="05000000000000000000" pitchFamily="2" charset="2"/>
              </a:rPr>
              <a:t>编练新军，要求各省设立督练公所；</a:t>
            </a:r>
            <a:endParaRPr lang="zh-CN" altLang="en-US" sz="240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sym typeface="Wingdings" panose="05000000000000000000" pitchFamily="2" charset="2"/>
              </a:rPr>
              <a:t>倡导创办工商实业，奖励实业；</a:t>
            </a:r>
            <a:endParaRPr lang="zh-CN" altLang="en-US" sz="240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sym typeface="Wingdings" panose="05000000000000000000" pitchFamily="2" charset="2"/>
              </a:rPr>
              <a:t>推行教育改革，废除科举，兴办学堂，建立起一套较为完整的学校制度。</a:t>
            </a:r>
            <a:endParaRPr lang="zh-CN" altLang="en-US" sz="2400">
              <a:solidFill>
                <a:srgbClr val="FF0000"/>
              </a:solidFill>
              <a:sym typeface="Wingdings" panose="05000000000000000000" pitchFamily="2" charset="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689225" y="3058160"/>
            <a:ext cx="7790815" cy="4603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在官制、军事、商业、教育等方面进行了一系列的改革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22020" y="866140"/>
            <a:ext cx="4366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一、资产阶级民主革命的兴起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1049020" y="1580515"/>
            <a:ext cx="29000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（一）、清末新政     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242" name="Rectangle 2"/>
          <p:cNvSpPr/>
          <p:nvPr/>
        </p:nvSpPr>
        <p:spPr>
          <a:xfrm>
            <a:off x="1445895" y="2040890"/>
            <a:ext cx="10053955" cy="3969385"/>
          </a:xfrm>
          <a:prstGeom prst="rect">
            <a:avLst/>
          </a:prstGeom>
          <a:noFill/>
          <a:ln w="2857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indent="266700" eaLnBrk="0" fontAlgn="auto" hangingPunct="0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材料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  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为了……缓和同民族资产阶级的矛盾，慈禧大后感到再也不能照旧样式统治下去了……1901年，清政府宣布实行“新政”，内容有奖励实业；兴办新学堂，派遣留学生；改革旧军制，编练新军等。    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66700" eaLnBrk="0" fontAlgn="auto" hangingPunct="0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材料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20世纪初，民族资本主义……有了比较迅速的发展。1901年至1911年，全国新设立的厂矿有320多家，资本总额1亿多元，是以前三十余年的两倍多。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66700" algn="r" eaLnBrk="0" fontAlgn="auto" hangingPunct="0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                             ——人教版《中国近现代史》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53285" y="5859780"/>
            <a:ext cx="66230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根据材料分析清末新政的影响？    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22020" y="866140"/>
            <a:ext cx="4366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一、资产阶级民主革命的兴起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1153160" y="1536700"/>
            <a:ext cx="10131425" cy="41541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（一）、清末新政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en-US" altLang="zh-CN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、背景：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、内容：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    在官制、军事、商业、教育等方面进行了一系列的改革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、影响：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    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</a:t>
            </a:r>
            <a:r>
              <a:rPr lang="zh-CN" altLang="en-US" sz="2400">
                <a:latin typeface="Calibri" panose="020F0502020204030204" charset="0"/>
                <a:ea typeface="微软雅黑" panose="020B0503020204020204" charset="-122"/>
                <a:cs typeface="微软雅黑" panose="020B0503020204020204" charset="-122"/>
              </a:rPr>
              <a:t>①未能使清政府摆脱内外交困的局面，反而加速了清王朝的 覆灭；</a:t>
            </a:r>
            <a:endParaRPr lang="zh-CN" altLang="en-US" sz="2400">
              <a:latin typeface="Calibri" panose="020F0502020204030204" charset="0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Calibri" panose="020F0502020204030204" charset="0"/>
                <a:ea typeface="微软雅黑" panose="020B0503020204020204" charset="-122"/>
                <a:cs typeface="微软雅黑" panose="020B0503020204020204" charset="-122"/>
              </a:rPr>
              <a:t>       ②客观上有利于中国民族工业的发展，促进了中国近代化进程。</a:t>
            </a:r>
            <a:endParaRPr lang="zh-CN" altLang="en-US" sz="2400">
              <a:latin typeface="Calibri" panose="020F0502020204030204" charset="0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22020" y="866140"/>
            <a:ext cx="4366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一、资产阶级民主革命的兴起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1049020" y="1580515"/>
            <a:ext cx="551942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（一）、清末新政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（二） 、民主革命的兴起与发展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242" name="Rectangle 2"/>
          <p:cNvSpPr/>
          <p:nvPr/>
        </p:nvSpPr>
        <p:spPr>
          <a:xfrm>
            <a:off x="2051685" y="3119755"/>
            <a:ext cx="4516755" cy="1198880"/>
          </a:xfrm>
          <a:prstGeom prst="rect">
            <a:avLst/>
          </a:prstGeom>
          <a:noFill/>
          <a:ln w="2857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indent="266700" eaLnBrk="0" fontAlgn="auto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1894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年孙中山在檀香山组织兴中会，走上了革命的道路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9" name="Picture 3" descr="01fa3f2ac65c103850b597acb3119313b17e893b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2143" y="2779078"/>
            <a:ext cx="3213100" cy="2717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Rectangle 2"/>
          <p:cNvSpPr/>
          <p:nvPr/>
        </p:nvSpPr>
        <p:spPr>
          <a:xfrm>
            <a:off x="7911465" y="5497195"/>
            <a:ext cx="1355725" cy="398780"/>
          </a:xfrm>
          <a:prstGeom prst="rect">
            <a:avLst/>
          </a:prstGeom>
          <a:noFill/>
          <a:ln w="2857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indent="266700" eaLnBrk="0" hangingPunct="0"/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兴中会</a:t>
            </a:r>
            <a:endParaRPr lang="zh-CN" altLang="en-US" sz="20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22020" y="866140"/>
            <a:ext cx="4366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一、资产阶级民主革命的兴起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1049020" y="1580515"/>
            <a:ext cx="551942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（一）、清末新政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（二） 、民主革命的兴起与发展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Rectangle 2"/>
          <p:cNvSpPr/>
          <p:nvPr/>
        </p:nvSpPr>
        <p:spPr>
          <a:xfrm>
            <a:off x="6843395" y="4182428"/>
            <a:ext cx="5076190" cy="1198880"/>
          </a:xfrm>
          <a:prstGeom prst="rect">
            <a:avLst/>
          </a:prstGeom>
          <a:noFill/>
          <a:ln w="2857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indent="266700" eaLnBrk="0" hangingPunct="0"/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1905年8月，兴中会、华兴会、光复会骨干在日本东京召开中国同盟会成立大会。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aphicFrame>
        <p:nvGraphicFramePr>
          <p:cNvPr id="15363" name="Group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770890" y="3388360"/>
          <a:ext cx="5777230" cy="3042920"/>
        </p:xfrm>
        <a:graphic>
          <a:graphicData uri="http://schemas.openxmlformats.org/drawingml/2006/table">
            <a:tbl>
              <a:tblPr/>
              <a:tblGrid>
                <a:gridCol w="961390"/>
                <a:gridCol w="975995"/>
                <a:gridCol w="1775460"/>
                <a:gridCol w="875030"/>
                <a:gridCol w="1189355"/>
              </a:tblGrid>
              <a:tr h="760730"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成立时间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名称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主要成员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领导人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成立地点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60730"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1894年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兴中会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华侨、会党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孙中山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檀香山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60730"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1904年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华兴会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留学生、学界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黄兴、宋教仁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湖南长沙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60730"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1904年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光复会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留学生、学界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蔡元培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857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上海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" name="圆角右箭头 3"/>
          <p:cNvSpPr/>
          <p:nvPr/>
        </p:nvSpPr>
        <p:spPr>
          <a:xfrm>
            <a:off x="5716270" y="2033270"/>
            <a:ext cx="1127125" cy="1360805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1267" name="Picture 3" descr="建立同盟会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1670" y="1189038"/>
            <a:ext cx="4321175" cy="27813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4" grpId="0" animBg="1"/>
      <p:bldP spid="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242" name="Group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723265" y="1772920"/>
          <a:ext cx="10745470" cy="3786505"/>
        </p:xfrm>
        <a:graphic>
          <a:graphicData uri="http://schemas.openxmlformats.org/drawingml/2006/table">
            <a:tbl>
              <a:tblPr/>
              <a:tblGrid>
                <a:gridCol w="1222375"/>
                <a:gridCol w="4324350"/>
                <a:gridCol w="5198745"/>
              </a:tblGrid>
              <a:tr h="967105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Calibri" panose="020F0502020204030204" charset="0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Calibri" panose="020F0502020204030204" charset="0"/>
                        </a:rPr>
                        <a:t>       </a:t>
                      </a: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Calibri" panose="020F0502020204030204" charset="0"/>
                        </a:rPr>
                        <a:t>兴中会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  <a:sym typeface="Calibri" panose="020F0502020204030204" charset="0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Calibri" panose="020F0502020204030204" charset="0"/>
                        </a:rPr>
                        <a:t>         </a:t>
                      </a: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Calibri" panose="020F0502020204030204" charset="0"/>
                        </a:rPr>
                        <a:t>同盟会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  <a:sym typeface="Calibri" panose="020F0502020204030204" charset="0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74040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Calibri" panose="020F0502020204030204" charset="0"/>
                        </a:rPr>
                        <a:t>建立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Calibri" panose="020F0502020204030204" charset="0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Calibri" panose="020F0502020204030204" charset="0"/>
                        </a:rPr>
                        <a:t>  </a:t>
                      </a: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Calibri" panose="020F0502020204030204" charset="0"/>
                        </a:rPr>
                        <a:t>1894年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Calibri" panose="020F0502020204030204" charset="0"/>
                        </a:rPr>
                        <a:t>  </a:t>
                      </a: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Calibri" panose="020F0502020204030204" charset="0"/>
                        </a:rPr>
                        <a:t>檀香山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  <a:sym typeface="Calibri" panose="020F0502020204030204" charset="0"/>
                      </a:endParaRPr>
                    </a:p>
                  </a:txBody>
                  <a:tcPr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Calibri" panose="020F0502020204030204" charset="0"/>
                        </a:rPr>
                        <a:t>   </a:t>
                      </a: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Calibri" panose="020F0502020204030204" charset="0"/>
                        </a:rPr>
                        <a:t>1905年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Calibri" panose="020F0502020204030204" charset="0"/>
                        </a:rPr>
                        <a:t>  </a:t>
                      </a: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Calibri" panose="020F0502020204030204" charset="0"/>
                        </a:rPr>
                        <a:t>日本东京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  <a:sym typeface="Calibri" panose="020F0502020204030204" charset="0"/>
                      </a:endParaRPr>
                    </a:p>
                  </a:txBody>
                  <a:tcPr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852805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Calibri" panose="020F0502020204030204" charset="0"/>
                        </a:rPr>
                        <a:t>纲领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Calibri" panose="020F0502020204030204" charset="0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Calibri" panose="020F0502020204030204" charset="0"/>
                        </a:rPr>
                        <a:t>驱除鞑虏，恢复中华，创立合众政府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Calibri" panose="020F0502020204030204" charset="0"/>
                      </a:endParaRPr>
                    </a:p>
                  </a:txBody>
                  <a:tcPr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Calibri" panose="020F0502020204030204" charset="0"/>
                        </a:rPr>
                        <a:t>驱除鞑虏，恢复中华，创立民国，平均地权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Calibri" panose="020F0502020204030204" charset="0"/>
                      </a:endParaRPr>
                    </a:p>
                  </a:txBody>
                  <a:tcPr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853440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Calibri" panose="020F0502020204030204" charset="0"/>
                        </a:rPr>
                        <a:t>地位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Calibri" panose="020F0502020204030204" charset="0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Calibri" panose="020F0502020204030204" charset="0"/>
                        </a:rPr>
                        <a:t>中国第一个资产阶级民主革命团体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Calibri" panose="020F0502020204030204" charset="0"/>
                      </a:endParaRPr>
                    </a:p>
                  </a:txBody>
                  <a:tcPr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Calibri" panose="020F0502020204030204" charset="0"/>
                        </a:rPr>
                        <a:t>中国第一个统一的资产阶级革命政党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Calibri" panose="020F0502020204030204" charset="0"/>
                      </a:endParaRPr>
                    </a:p>
                  </a:txBody>
                  <a:tcPr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39115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Calibri" panose="020F0502020204030204" charset="0"/>
                        </a:rPr>
                        <a:t>影响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Calibri" panose="020F0502020204030204" charset="0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Calibri" panose="020F0502020204030204" charset="0"/>
                        </a:rPr>
                        <a:t>民主革命团体纷纷出现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Calibri" panose="020F0502020204030204" charset="0"/>
                      </a:endParaRPr>
                    </a:p>
                  </a:txBody>
                  <a:tcPr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Calibri" panose="020F0502020204030204" charset="0"/>
                        </a:rPr>
                        <a:t>成为辛亥革命的领导核心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Calibri" panose="020F0502020204030204" charset="0"/>
                      </a:endParaRPr>
                    </a:p>
                  </a:txBody>
                  <a:tcPr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1240790" y="780415"/>
            <a:ext cx="64516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思考：从以下几个方面对比兴中会与同盟会？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22020" y="866140"/>
            <a:ext cx="4366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一、资产阶级民主革命的兴起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1049020" y="1580515"/>
            <a:ext cx="551942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（一）、清末新政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（二） 、民主革命的兴起与发展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242" name="Rectangle 2"/>
          <p:cNvSpPr/>
          <p:nvPr/>
        </p:nvSpPr>
        <p:spPr>
          <a:xfrm>
            <a:off x="1637665" y="2760028"/>
            <a:ext cx="8840470" cy="2306955"/>
          </a:xfrm>
          <a:prstGeom prst="rect">
            <a:avLst/>
          </a:prstGeom>
          <a:noFill/>
          <a:ln w="2857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indent="266700" eaLnBrk="0" fontAlgn="auto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1894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年孙中山在檀香山组织兴中会，走上了革命的道路；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66700" eaLnBrk="0" fontAlgn="auto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1905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年孙中山与黄兴等人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创立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全国性的资产阶级革命政党同盟会；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66700" eaLnBrk="0" fontAlgn="auto" hangingPunct="0">
              <a:lnSpc>
                <a:spcPct val="150000"/>
              </a:lnSpc>
            </a:pP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13320" name="Picture 9" descr="2216"/>
          <p:cNvPicPr>
            <a:picLocks noChangeAspect="1"/>
          </p:cNvPicPr>
          <p:nvPr/>
        </p:nvPicPr>
        <p:blipFill>
          <a:blip r:embed="rId1">
            <a:lum bright="6000"/>
          </a:blip>
          <a:stretch>
            <a:fillRect/>
          </a:stretch>
        </p:blipFill>
        <p:spPr>
          <a:xfrm>
            <a:off x="2857500" y="4185285"/>
            <a:ext cx="1889125" cy="245554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" name="Group 14"/>
          <p:cNvGrpSpPr/>
          <p:nvPr/>
        </p:nvGrpSpPr>
        <p:grpSpPr>
          <a:xfrm>
            <a:off x="5398770" y="4185285"/>
            <a:ext cx="3528695" cy="2665026"/>
            <a:chOff x="0" y="0"/>
            <a:chExt cx="5088" cy="4432"/>
          </a:xfrm>
        </p:grpSpPr>
        <p:graphicFrame>
          <p:nvGraphicFramePr>
            <p:cNvPr id="2051" name="Object 17"/>
            <p:cNvGraphicFramePr>
              <a:graphicFrameLocks noChangeAspect="1"/>
            </p:cNvGraphicFramePr>
            <p:nvPr/>
          </p:nvGraphicFramePr>
          <p:xfrm>
            <a:off x="0" y="0"/>
            <a:ext cx="5088" cy="35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2" imgW="4105275" imgH="2838450" progId="Paint.Picture">
                    <p:embed/>
                  </p:oleObj>
                </mc:Choice>
                <mc:Fallback>
                  <p:oleObj name="" r:id="rId2" imgW="4105275" imgH="2838450" progId="Paint.Picture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3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0" y="0"/>
                          <a:ext cx="5088" cy="351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065" name="Text Box 18"/>
            <p:cNvSpPr txBox="1"/>
            <p:nvPr/>
          </p:nvSpPr>
          <p:spPr>
            <a:xfrm>
              <a:off x="528" y="3359"/>
              <a:ext cx="4273" cy="1073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孙中山题著</a:t>
              </a:r>
              <a:r>
                <a:rPr lang="en-US" altLang="zh-CN" dirty="0">
                  <a:latin typeface="微软雅黑" panose="020B0503020204020204" charset="-122"/>
                  <a:ea typeface="微软雅黑" panose="020B0503020204020204" charset="-122"/>
                </a:rPr>
                <a:t>《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民族主义</a:t>
              </a:r>
              <a:r>
                <a:rPr lang="en-US" altLang="zh-CN" dirty="0">
                  <a:latin typeface="微软雅黑" panose="020B0503020204020204" charset="-122"/>
                  <a:ea typeface="微软雅黑" panose="020B0503020204020204" charset="-122"/>
                </a:rPr>
                <a:t>》《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民权主义</a:t>
              </a:r>
              <a:r>
                <a:rPr lang="en-US" altLang="zh-CN" dirty="0">
                  <a:latin typeface="微软雅黑" panose="020B0503020204020204" charset="-122"/>
                  <a:ea typeface="微软雅黑" panose="020B0503020204020204" charset="-122"/>
                </a:rPr>
                <a:t>》《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民生主义</a:t>
              </a:r>
              <a:r>
                <a:rPr lang="en-US" altLang="zh-CN" dirty="0">
                  <a:latin typeface="微软雅黑" panose="020B0503020204020204" charset="-122"/>
                  <a:ea typeface="微软雅黑" panose="020B0503020204020204" charset="-122"/>
                </a:rPr>
                <a:t>》</a:t>
              </a:r>
              <a:endParaRPr lang="en-US" altLang="zh-CN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577215" y="4697730"/>
            <a:ext cx="176212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中国同盟会的纲领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6" name="燕尾形箭头 5"/>
          <p:cNvSpPr/>
          <p:nvPr/>
        </p:nvSpPr>
        <p:spPr>
          <a:xfrm>
            <a:off x="1750695" y="5128895"/>
            <a:ext cx="948055" cy="39878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燕尾形箭头 6"/>
          <p:cNvSpPr/>
          <p:nvPr/>
        </p:nvSpPr>
        <p:spPr>
          <a:xfrm rot="10440000">
            <a:off x="8750935" y="4832350"/>
            <a:ext cx="1005205" cy="56007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9625965" y="4824730"/>
            <a:ext cx="17621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三民主义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8" grpId="1"/>
      <p:bldP spid="6" grpId="0" animBg="1"/>
      <p:bldP spid="5" grpId="2"/>
      <p:bldP spid="7" grpId="0" animBg="1"/>
      <p:bldP spid="8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4338" name="Group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556260" y="2164080"/>
          <a:ext cx="6544310" cy="3502660"/>
        </p:xfrm>
        <a:graphic>
          <a:graphicData uri="http://schemas.openxmlformats.org/drawingml/2006/table">
            <a:tbl>
              <a:tblPr/>
              <a:tblGrid>
                <a:gridCol w="1438910"/>
                <a:gridCol w="1416685"/>
                <a:gridCol w="2466975"/>
                <a:gridCol w="1221740"/>
              </a:tblGrid>
              <a:tr h="368935">
                <a:tc gridSpan="4"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三民主义的内涵</a:t>
                      </a:r>
                      <a:endParaRPr kumimoji="0" 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cP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</a:tcPr>
                </a:tc>
                <a:tc hMerge="1">
                  <a:tcP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</a:tcPr>
                </a:tc>
                <a:tc hMerge="1">
                  <a:tcPr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</a:tcPr>
                </a:tc>
              </a:tr>
              <a:tr h="368300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内容</a:t>
                      </a:r>
                      <a:endParaRPr kumimoji="0" 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同盟会纲领</a:t>
                      </a:r>
                      <a:endParaRPr kumimoji="0" 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思想内涵</a:t>
                      </a:r>
                      <a:endParaRPr kumimoji="0" 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地位</a:t>
                      </a:r>
                      <a:endParaRPr kumimoji="0" 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922020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民族主义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(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民族革命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驱除鞑虏</a:t>
                      </a: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恢复中华</a:t>
                      </a: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用革命手段推翻帝国主义支持的清朝封建统治</a:t>
                      </a: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前提</a:t>
                      </a: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921385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民权主义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(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政治革命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创立民国</a:t>
                      </a: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通过政治革命，推翻封建帝制，建立资产阶级民主共和国</a:t>
                      </a: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核心</a:t>
                      </a: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922020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民生主义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(</a:t>
                      </a: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社会革命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平均地权</a:t>
                      </a: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（≠平分土地）</a:t>
                      </a: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核定地价，涨价归国家所有，国民共享</a:t>
                      </a: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补充</a:t>
                      </a: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发展</a:t>
                      </a: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 horzOverflow="overflow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638810" y="1703705"/>
            <a:ext cx="15805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材料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endParaRPr lang="en-US" altLang="zh-CN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239000" y="1621155"/>
            <a:ext cx="15805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材料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endParaRPr lang="en-US" altLang="zh-CN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39000" y="2210435"/>
            <a:ext cx="4068445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 </a:t>
            </a:r>
            <a:r>
              <a:rPr lang="zh-CN" altLang="en-US" sz="2000"/>
              <a:t>“ 我们并不是恨满洲人，是恨害汉人的满洲人。假如我们实行革命的时候，那满洲人不来阻害我们，决无寻仇之理……我们推倒满洲政府， 从驱除满人那一面说是民族革命……”</a:t>
            </a:r>
            <a:endParaRPr lang="zh-CN" altLang="en-US" sz="2000"/>
          </a:p>
          <a:p>
            <a:r>
              <a:rPr lang="zh-CN" altLang="en-US" sz="2000"/>
              <a:t>     凡国民皆平等，以有参政权。大总统由国民共举。议会以国民公举之议员构成之。制定中华民国宪法，人人共守，敢有帝制自为者，天下共击之。</a:t>
            </a:r>
            <a:endParaRPr lang="zh-CN" altLang="en-US" sz="2000"/>
          </a:p>
          <a:p>
            <a:pPr algn="r"/>
            <a:r>
              <a:rPr lang="en-US" altLang="zh-CN" sz="2000"/>
              <a:t>——《孙中山选集》</a:t>
            </a:r>
            <a:endParaRPr lang="en-US" altLang="zh-CN" sz="2000"/>
          </a:p>
        </p:txBody>
      </p:sp>
      <p:sp>
        <p:nvSpPr>
          <p:cNvPr id="5" name="文本框 4"/>
          <p:cNvSpPr txBox="1"/>
          <p:nvPr/>
        </p:nvSpPr>
        <p:spPr>
          <a:xfrm>
            <a:off x="1502410" y="5744210"/>
            <a:ext cx="80391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根据材料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和材料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评价孙中山的三民主义？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22020" y="866140"/>
            <a:ext cx="4366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一、资产阶级民主革命的兴起</a:t>
            </a:r>
            <a:endParaRPr lang="zh-CN" altLang="en-US" sz="2400" b="1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22020" y="866140"/>
            <a:ext cx="4366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一、资产阶级民主革命的兴起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1666875" y="1594485"/>
            <a:ext cx="8858885" cy="50774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孙中山三民主义的评价：</a:t>
            </a:r>
            <a:endParaRPr lang="zh-CN" altLang="en-US" sz="24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积极性：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①是比较完整的资产阶级民主革命纲领；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②它表达了资产阶级在政治上和经济上的利益和要求；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③反映了中国人民要求民族独立和民主权利的共同愿   望 ，推动了革命的发展。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局限性：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④没有明确反对帝国主义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⑤没有彻底的土地革命纲领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22020" y="866140"/>
            <a:ext cx="4366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一、资产阶级民主革命的兴起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1049020" y="1580515"/>
            <a:ext cx="551942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（一）、清末新政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（二） 、民主革命的兴起与发展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242" name="Rectangle 2"/>
          <p:cNvSpPr/>
          <p:nvPr/>
        </p:nvSpPr>
        <p:spPr>
          <a:xfrm>
            <a:off x="1049020" y="2984183"/>
            <a:ext cx="5232400" cy="3415030"/>
          </a:xfrm>
          <a:prstGeom prst="rect">
            <a:avLst/>
          </a:prstGeom>
          <a:noFill/>
          <a:ln w="2857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indent="266700" eaLnBrk="0" fontAlgn="auto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1894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年孙中山在檀香山组织兴中会，走上了革命的道路；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66700" eaLnBrk="0" fontAlgn="auto" hangingPunct="0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1905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年孙中山与黄兴等人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创立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全国性的资产阶级革命政党同盟会；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66700" eaLnBrk="0" fontAlgn="auto" hangingPunct="0">
              <a:lnSpc>
                <a:spcPct val="150000"/>
              </a:lnSpc>
            </a:pP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、组织多次反清武装斗争，其中最出名的是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黄花岗起义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；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339" name="Rectangle 1"/>
          <p:cNvSpPr/>
          <p:nvPr/>
        </p:nvSpPr>
        <p:spPr>
          <a:xfrm>
            <a:off x="6420485" y="2984183"/>
            <a:ext cx="5346700" cy="3046095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indent="257175" eaLnBrk="0" fontAlgn="auto" hangingPunct="0">
              <a:lnSpc>
                <a:spcPct val="10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1905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年，同盟会在日本东京成立。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57175" eaLnBrk="0" fontAlgn="auto" hangingPunct="0">
              <a:lnSpc>
                <a:spcPct val="10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1906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年，同盟会发动萍浏醴起义。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57175" eaLnBrk="0" fontAlgn="auto" hangingPunct="0">
              <a:lnSpc>
                <a:spcPct val="10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1907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年，同盟会先后发动了黄冈起义、七女湖起义、防城起义、镇南关起义等。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57175" eaLnBrk="0" fontAlgn="auto" hangingPunct="0">
              <a:lnSpc>
                <a:spcPct val="10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1908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年，同盟会策划了钦州起义、河口起义等。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57175" eaLnBrk="0" fontAlgn="auto" hangingPunct="0">
              <a:lnSpc>
                <a:spcPct val="10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1911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年，广州黄花岗起义爆发。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22020" y="866140"/>
            <a:ext cx="4366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一、资产阶级民主革命的兴起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1049020" y="1580515"/>
            <a:ext cx="5519420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（一）、清末新政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（二） 、民主革命的兴起与发展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（三）、预备立宪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、背景：革命运动高涨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、历程：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245" name="矩形 2"/>
          <p:cNvSpPr/>
          <p:nvPr/>
        </p:nvSpPr>
        <p:spPr>
          <a:xfrm>
            <a:off x="4925695" y="3392805"/>
            <a:ext cx="6642735" cy="3046095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预备立宪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1905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年，清政府派五大臣出国考察各国宪政。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1906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年，清政府下诏“仿行宪政”。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1907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年，清政府下令成立资政院。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1908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年，清政府颁布《钦定宪法大纲》。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1909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年，全国</a:t>
            </a: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22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个省纷纷建立了资议局。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1910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年，清政府缩短预备立宪期为五年。</a:t>
            </a:r>
            <a:endParaRPr lang="zh-CN" altLang="en-US" sz="2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1911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年，清政府组织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皇族内阁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endParaRPr lang="en-US" altLang="zh-CN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22020" y="866140"/>
            <a:ext cx="4366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一、资产阶级民主革命的兴起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1049020" y="1580515"/>
            <a:ext cx="10444480" cy="41541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（一）、清末新政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（二） 、民主革命的兴起与发展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（三）、预备立宪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、背景：革命运动高涨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、历程：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、结果：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清政府无诚意推行立宪，资产阶级立宪派转而支持革命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290" name="Rectangle 2"/>
          <p:cNvSpPr/>
          <p:nvPr/>
        </p:nvSpPr>
        <p:spPr>
          <a:xfrm>
            <a:off x="4284980" y="1761808"/>
            <a:ext cx="7485380" cy="4092575"/>
          </a:xfrm>
          <a:prstGeom prst="rect">
            <a:avLst/>
          </a:prstGeom>
          <a:solidFill>
            <a:schemeClr val="bg2">
              <a:lumMod val="95000"/>
            </a:schemeClr>
          </a:solidFill>
          <a:ln w="28575" cap="flat" cmpd="sng">
            <a:solidFill>
              <a:srgbClr val="CC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indent="266700" eaLnBrk="0" hangingPunct="0"/>
            <a:endParaRPr lang="zh-CN" altLang="en-US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66700" algn="ctr" eaLnBrk="0" hangingPunct="0"/>
            <a:r>
              <a:rPr lang="zh-CN" altLang="en-US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《钦定宪法大纲》内容</a:t>
            </a:r>
            <a:endParaRPr lang="zh-CN" altLang="en-US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66700" eaLnBrk="0" hangingPunct="0"/>
            <a:r>
              <a:rPr lang="zh-CN" altLang="en-US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一、大清皇帝统治大清帝国，万世一系，永永尊戴。</a:t>
            </a:r>
            <a:endParaRPr lang="zh-CN" altLang="en-US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66700" eaLnBrk="0" hangingPunct="0"/>
            <a:r>
              <a:rPr lang="zh-CN" altLang="en-US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二、君上神圣尊严，不可侵犯。</a:t>
            </a:r>
            <a:endParaRPr lang="zh-CN" altLang="en-US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66700" eaLnBrk="0" hangingPunct="0"/>
            <a:r>
              <a:rPr lang="zh-CN" altLang="en-US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三、钦定颁行法律及发交议案之权</a:t>
            </a:r>
            <a:r>
              <a:rPr lang="en-US" altLang="zh-CN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……</a:t>
            </a:r>
            <a:endParaRPr lang="zh-CN" altLang="en-US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66700" eaLnBrk="0" hangingPunct="0"/>
            <a:r>
              <a:rPr lang="zh-CN" altLang="en-US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四、召集、开闭、停展及解散议院之权</a:t>
            </a:r>
            <a:r>
              <a:rPr lang="en-US" altLang="zh-CN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……</a:t>
            </a:r>
            <a:endParaRPr lang="zh-CN" altLang="en-US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66700" eaLnBrk="0" hangingPunct="0"/>
            <a:r>
              <a:rPr lang="zh-CN" altLang="en-US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五、</a:t>
            </a:r>
            <a:r>
              <a:rPr lang="en-US" altLang="zh-CN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……</a:t>
            </a:r>
            <a:r>
              <a:rPr lang="zh-CN" altLang="en-US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用人之权，操之君上，而大臣辅弼之，议院不得干预。</a:t>
            </a:r>
            <a:endParaRPr lang="zh-CN" altLang="en-US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66700" eaLnBrk="0" hangingPunct="0"/>
            <a:r>
              <a:rPr lang="zh-CN" altLang="en-US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六、统率陆海军及编定军制之权</a:t>
            </a:r>
            <a:r>
              <a:rPr lang="en-US" altLang="zh-CN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……</a:t>
            </a:r>
            <a:r>
              <a:rPr lang="zh-CN" altLang="en-US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非议院所得干预。</a:t>
            </a:r>
            <a:endParaRPr lang="zh-CN" altLang="en-US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66700" eaLnBrk="0" hangingPunct="0"/>
            <a:r>
              <a:rPr lang="en-US" altLang="zh-CN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……</a:t>
            </a:r>
            <a:endParaRPr lang="en-US" altLang="zh-CN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66700" eaLnBrk="0" hangingPunct="0"/>
            <a:r>
              <a:rPr lang="zh-CN" altLang="en-US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十、总揽司法权</a:t>
            </a:r>
            <a:r>
              <a:rPr lang="en-US" altLang="zh-CN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……</a:t>
            </a:r>
            <a:endParaRPr lang="en-US" altLang="zh-CN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266700" eaLnBrk="0" hangingPunct="0"/>
            <a:r>
              <a:rPr lang="zh-CN" altLang="en-US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十一、发命令及使发命令之权。惟已定之法律，非交议院协赞奏经钦定时，不以命令更改废止。法律为君上实行司法权之用，命令为君上实行行政权之用，两权分立，故不以命令改废法律。</a:t>
            </a:r>
            <a:endParaRPr lang="zh-CN" altLang="en-US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ldLvl="0" animBg="1"/>
      <p:bldP spid="12290" grpId="1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Rectangle 3"/>
          <p:cNvSpPr>
            <a:spLocks noGrp="1"/>
          </p:cNvSpPr>
          <p:nvPr/>
        </p:nvSpPr>
        <p:spPr>
          <a:xfrm>
            <a:off x="419100" y="901700"/>
            <a:ext cx="8465820" cy="50038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indent="0" eaLnBrk="1" hangingPunct="1">
              <a:lnSpc>
                <a:spcPct val="80000"/>
              </a:lnSpc>
              <a:buNone/>
            </a:pPr>
            <a:r>
              <a:rPr lang="zh-CN" altLang="en-US" sz="2400" b="1" dirty="0">
                <a:solidFill>
                  <a:srgbClr val="FF0000"/>
                </a:solidFill>
              </a:rPr>
              <a:t>思考：辛亥革命的背景是什么？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9219" name="Text Box 4"/>
          <p:cNvSpPr txBox="1"/>
          <p:nvPr/>
        </p:nvSpPr>
        <p:spPr>
          <a:xfrm>
            <a:off x="1053465" y="1604645"/>
            <a:ext cx="944372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1、时代背景：《辛丑条约》签订后，民族危机更加严重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2、社会基础：清末新政和预备立宪的失败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3、经济基础：资本主义经济的发展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4、阶级基础：民族资产阶级力量壮大，甲午战争后登上了历史舞台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5、思想基础：资产阶级民主革命思想的传播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6、组织基础：资产阶级民主革命团体和政党的建立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7、军事基础：同盟会组织了一系列的武装起义，推动了革命高潮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22020" y="866140"/>
            <a:ext cx="51073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二、武昌起义与中华民国的建立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1049020" y="1580515"/>
            <a:ext cx="551942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（一）、武昌起义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、背景：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2532" name="Picture 4" descr="20130809141244608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8010" y="2025015"/>
            <a:ext cx="5885180" cy="40627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3" name="Text Box 5"/>
          <p:cNvSpPr txBox="1"/>
          <p:nvPr/>
        </p:nvSpPr>
        <p:spPr>
          <a:xfrm>
            <a:off x="1312545" y="3033395"/>
            <a:ext cx="400558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1911年5月，清政府发布的“铁路国有”法令，强行收回民间集资自办的粤汉、川汉铁路，引起轰轰烈烈的保路风潮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3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22020" y="866140"/>
            <a:ext cx="5436235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二、武昌起义与中华民国的建立</a:t>
            </a:r>
            <a:endParaRPr lang="zh-CN" altLang="en-US" sz="2400" b="1"/>
          </a:p>
        </p:txBody>
      </p:sp>
      <p:sp>
        <p:nvSpPr>
          <p:cNvPr id="4" name="文本框 3"/>
          <p:cNvSpPr txBox="1"/>
          <p:nvPr/>
        </p:nvSpPr>
        <p:spPr>
          <a:xfrm>
            <a:off x="1049020" y="1580515"/>
            <a:ext cx="551942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（一）、武昌起义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、背景：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、过程与影响：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3554" name="Rectangle 3"/>
          <p:cNvSpPr>
            <a:spLocks noGrp="1"/>
          </p:cNvSpPr>
          <p:nvPr/>
        </p:nvSpPr>
        <p:spPr>
          <a:xfrm>
            <a:off x="2421255" y="3148965"/>
            <a:ext cx="8261350" cy="352679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444500" indent="-358775" algn="l" rtl="0" eaLnBrk="0" fontAlgn="base" hangingPunct="0">
              <a:spcBef>
                <a:spcPts val="18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m"/>
              <a:defRPr sz="20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357505" indent="87630" algn="l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defRPr>
                <a:solidFill>
                  <a:srgbClr val="4D4D4D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•"/>
              <a:defRPr sz="1400">
                <a:solidFill>
                  <a:srgbClr val="4D4D4D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–"/>
              <a:defRPr sz="1200">
                <a:solidFill>
                  <a:srgbClr val="4D4D4D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1200">
                <a:solidFill>
                  <a:srgbClr val="4D4D4D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1200">
                <a:solidFill>
                  <a:srgbClr val="4D4D4D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1200">
                <a:solidFill>
                  <a:srgbClr val="4D4D4D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1200">
                <a:solidFill>
                  <a:srgbClr val="4D4D4D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1200">
                <a:solidFill>
                  <a:srgbClr val="4D4D4D"/>
                </a:solidFill>
                <a:latin typeface="+mn-lt"/>
                <a:ea typeface="+mn-ea"/>
              </a:defRPr>
            </a:lvl9pPr>
          </a:lstStyle>
          <a:p>
            <a:pPr marL="85725" indent="0" eaLnBrk="1" hangingPunct="1">
              <a:lnSpc>
                <a:spcPct val="150000"/>
              </a:lnSpc>
              <a:buNone/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1911年10月10日，武昌起义爆发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85725" indent="0" eaLnBrk="1" hangingPunct="1">
              <a:lnSpc>
                <a:spcPct val="150000"/>
              </a:lnSpc>
              <a:buNone/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1911年10月11月。成立湖北军政府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85725" indent="0" eaLnBrk="1" hangingPunct="1">
              <a:lnSpc>
                <a:spcPct val="150000"/>
              </a:lnSpc>
              <a:buNone/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1911年10月12日，革命军占领武汉三镇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85725" indent="0" eaLnBrk="1" hangingPunct="1">
              <a:lnSpc>
                <a:spcPct val="150000"/>
              </a:lnSpc>
              <a:buNone/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影响：武昌起义后全国先后有15个省区响应，脱离清政府，宣布独立，清政府土崩瓦解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22020" y="866140"/>
            <a:ext cx="5436235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二、武昌起义与中华民国的建立</a:t>
            </a:r>
            <a:endParaRPr lang="zh-CN" altLang="en-US" sz="2400" b="1"/>
          </a:p>
        </p:txBody>
      </p:sp>
      <p:sp>
        <p:nvSpPr>
          <p:cNvPr id="4" name="文本框 3"/>
          <p:cNvSpPr txBox="1"/>
          <p:nvPr/>
        </p:nvSpPr>
        <p:spPr>
          <a:xfrm>
            <a:off x="1049020" y="1580515"/>
            <a:ext cx="551942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（一）、武昌起义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（二）、清朝的覆灭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4819" name="Picture 4" descr="袁世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80895" y="2779395"/>
            <a:ext cx="2740025" cy="34055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1" name="Text Box 6"/>
          <p:cNvSpPr txBox="1"/>
          <p:nvPr/>
        </p:nvSpPr>
        <p:spPr>
          <a:xfrm>
            <a:off x="5356543" y="2769870"/>
            <a:ext cx="4354512" cy="34150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1、南北议和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辛亥革命爆发后，清政府统治摇摇欲坠，为挽救局面，清政府被迫任命袁世凯为内阁总理大臣，主持军政。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袁世凯一边命北洋军猛攻汉口、汉阳，威逼武昌，但又停滞不前，另一边向南京临时政府提出议和。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22020" y="866140"/>
            <a:ext cx="5436235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二、武昌起义与中华民国的建立</a:t>
            </a:r>
            <a:endParaRPr lang="zh-CN" altLang="en-US" sz="2400" b="1"/>
          </a:p>
        </p:txBody>
      </p:sp>
      <p:sp>
        <p:nvSpPr>
          <p:cNvPr id="4" name="文本框 3"/>
          <p:cNvSpPr txBox="1"/>
          <p:nvPr/>
        </p:nvSpPr>
        <p:spPr>
          <a:xfrm>
            <a:off x="1049020" y="1580515"/>
            <a:ext cx="551942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（一）、武昌起义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（二）、清朝的覆灭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4821" name="Text Box 6"/>
          <p:cNvSpPr txBox="1"/>
          <p:nvPr/>
        </p:nvSpPr>
        <p:spPr>
          <a:xfrm>
            <a:off x="1661160" y="2950845"/>
            <a:ext cx="3958590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、列强干涉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列强扶植袁世凯为他们的新代理人，一面向清政府制造非袁世凯不能收拾残局的言论，一面向南京临时政府施加军事威胁、外交孤立和经济封锁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5842" name="Picture 3" descr="65978361262628144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19750" y="1580515"/>
            <a:ext cx="5905500" cy="38084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22020" y="866140"/>
            <a:ext cx="5436235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二、武昌起义与中华民国的建立</a:t>
            </a:r>
            <a:endParaRPr lang="zh-CN" altLang="en-US" sz="2400" b="1"/>
          </a:p>
        </p:txBody>
      </p:sp>
      <p:sp>
        <p:nvSpPr>
          <p:cNvPr id="4" name="文本框 3"/>
          <p:cNvSpPr txBox="1"/>
          <p:nvPr/>
        </p:nvSpPr>
        <p:spPr>
          <a:xfrm>
            <a:off x="1049020" y="1580515"/>
            <a:ext cx="551942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（一）、武昌起义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（二）、清朝的覆灭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6625" name="Rectangle 2"/>
          <p:cNvSpPr>
            <a:spLocks noGrp="1"/>
          </p:cNvSpPr>
          <p:nvPr/>
        </p:nvSpPr>
        <p:spPr>
          <a:xfrm>
            <a:off x="2185035" y="3188970"/>
            <a:ext cx="4383405" cy="145288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9pPr>
          </a:lstStyle>
          <a:p>
            <a:pPr eaLnBrk="1" hangingPunct="1"/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、清帝退位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eaLnBrk="1" hangingPunct="1"/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1912年2月12日，宣统帝宣布退位诏书，清朝覆灭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8914" name="Picture 3" descr="宣统帝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58343" y="1323340"/>
            <a:ext cx="2808287" cy="432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15" name="Text Box 4"/>
          <p:cNvSpPr txBox="1"/>
          <p:nvPr/>
        </p:nvSpPr>
        <p:spPr>
          <a:xfrm>
            <a:off x="7370445" y="5644198"/>
            <a:ext cx="2205038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宣统帝</a:t>
            </a:r>
            <a:endParaRPr lang="zh-CN" altLang="en-US" sz="2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5" grpId="0"/>
      <p:bldP spid="26625" grpId="1"/>
      <p:bldP spid="389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22020" y="866140"/>
            <a:ext cx="5436235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二、武昌起义与中华民国的建立</a:t>
            </a:r>
            <a:endParaRPr lang="zh-CN" altLang="en-US" sz="2400" b="1"/>
          </a:p>
        </p:txBody>
      </p:sp>
      <p:sp>
        <p:nvSpPr>
          <p:cNvPr id="4" name="文本框 3"/>
          <p:cNvSpPr txBox="1"/>
          <p:nvPr/>
        </p:nvSpPr>
        <p:spPr>
          <a:xfrm>
            <a:off x="1049020" y="1580515"/>
            <a:ext cx="551942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（一）、武昌起义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（二）、清朝的覆灭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（三）、中华民国的建立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6625" name="Rectangle 2"/>
          <p:cNvSpPr>
            <a:spLocks noGrp="1"/>
          </p:cNvSpPr>
          <p:nvPr/>
        </p:nvSpPr>
        <p:spPr>
          <a:xfrm>
            <a:off x="1750060" y="3712210"/>
            <a:ext cx="4383405" cy="711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1、中华民国临时政府的成立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6628" name="Picture 5" descr="2157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80630" y="768350"/>
            <a:ext cx="2096770" cy="28232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2079625" y="4423410"/>
            <a:ext cx="520446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85725" indent="0" eaLnBrk="1" hangingPunct="1">
              <a:buNone/>
            </a:pPr>
            <a:r>
              <a:rPr lang="zh-CN" altLang="en-US" sz="2400" dirty="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  <a:cs typeface="微软雅黑" panose="020B0503020204020204" charset="-122"/>
                <a:sym typeface="+mn-ea"/>
              </a:rPr>
              <a:t>①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1911年底，孙中山回国，被各省代表推为中华民国临时大总统。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85725" indent="0" eaLnBrk="1" hangingPunct="1">
              <a:buNone/>
            </a:pPr>
            <a:r>
              <a:rPr lang="zh-CN" altLang="en-US" sz="2400" dirty="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  <a:cs typeface="微软雅黑" panose="020B0503020204020204" charset="-122"/>
                <a:sym typeface="+mn-ea"/>
              </a:rPr>
              <a:t>②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1912年元旦，孙中山宣誓就职，宣告中华民国成立，定都南京，以五色旗为国旗。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6629" name="Picture 6" descr="zc-7390-276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2393" y="3731260"/>
            <a:ext cx="3348037" cy="2155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30" name="Text Box 7"/>
          <p:cNvSpPr txBox="1"/>
          <p:nvPr/>
        </p:nvSpPr>
        <p:spPr>
          <a:xfrm>
            <a:off x="7866380" y="5887085"/>
            <a:ext cx="303974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五色旗代表汉、满、蒙、回、藏五族共和</a:t>
            </a:r>
            <a:endParaRPr lang="zh-CN" altLang="en-US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5" grpId="0"/>
      <p:bldP spid="26625" grpId="1"/>
      <p:bldP spid="3" grpId="1"/>
      <p:bldP spid="2663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22020" y="866140"/>
            <a:ext cx="5436235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二、武昌起义与中华民国的建立</a:t>
            </a:r>
            <a:endParaRPr lang="zh-CN" altLang="en-US" sz="2400" b="1"/>
          </a:p>
        </p:txBody>
      </p:sp>
      <p:sp>
        <p:nvSpPr>
          <p:cNvPr id="6" name="文本框 5"/>
          <p:cNvSpPr txBox="1"/>
          <p:nvPr/>
        </p:nvSpPr>
        <p:spPr>
          <a:xfrm>
            <a:off x="1049020" y="1580515"/>
            <a:ext cx="551942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（一）、武昌起义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（二）、清朝的覆灭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（三）、中华民国的建立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" name="Rectangle 2"/>
          <p:cNvSpPr>
            <a:spLocks noGrp="1"/>
          </p:cNvSpPr>
          <p:nvPr/>
        </p:nvSpPr>
        <p:spPr>
          <a:xfrm>
            <a:off x="1750060" y="3712210"/>
            <a:ext cx="5173980" cy="15017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Arial" panose="020B0604020202020204" pitchFamily="34" charset="0"/>
                <a:ea typeface="隶书" pitchFamily="49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1、中华民国临时政府的成立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、《中华民国临时约法》</a:t>
            </a:r>
            <a:endParaRPr lang="en-US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eaLnBrk="1" hangingPunct="1"/>
            <a:endParaRPr lang="en-US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1746" name="Picture 3" descr="2012041911195614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16830" y="1343660"/>
            <a:ext cx="6786245" cy="24117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7" name="Text Box 4"/>
          <p:cNvSpPr txBox="1"/>
          <p:nvPr/>
        </p:nvSpPr>
        <p:spPr>
          <a:xfrm>
            <a:off x="6568440" y="3712210"/>
            <a:ext cx="423862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1912年春，孙中山代表中华民国南京临时政府颁布《中华民国临时约法》</a:t>
            </a:r>
            <a:endParaRPr lang="zh-CN" altLang="en-US" sz="20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  <p:bldP spid="3174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66445" y="586740"/>
            <a:ext cx="10659110" cy="48926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/>
              <a:t>    </a:t>
            </a:r>
            <a:r>
              <a:rPr lang="zh-CN" altLang="en-US" sz="2400"/>
              <a:t>中华民国之主权属于国民全体。中华民国人民一律平等，无种族、阶级、宗教之区别。中华民国以参议院、临时大总统、国务员、法院行使其统治权。</a:t>
            </a:r>
            <a:endParaRPr lang="zh-CN" altLang="en-US" sz="2400"/>
          </a:p>
          <a:p>
            <a:r>
              <a:rPr lang="zh-CN" altLang="en-US" sz="2400"/>
              <a:t>        中华民国之立法权，以参议院行之。国务员于临时大总统提出法律案、公布法律及发布命令时，须副署之。参议院对于临时大总统，认为有谍叛行为时，得以总员四分之三以上之出席，出席员三分之二以上可决弹劾之。</a:t>
            </a:r>
            <a:endParaRPr lang="zh-CN" altLang="en-US" sz="2400"/>
          </a:p>
          <a:p>
            <a:r>
              <a:rPr lang="zh-CN" altLang="en-US" sz="2400"/>
              <a:t>          总统由参议院选举产生，临时大总统代表临时政府，总揽政务，公布法律。临时大总统受参议院弹劾后，由最高法院全院审判官互选九人组织特别法庭审判之。</a:t>
            </a:r>
            <a:endParaRPr lang="zh-CN" altLang="en-US" sz="2400"/>
          </a:p>
          <a:p>
            <a:r>
              <a:rPr lang="zh-CN" altLang="en-US" sz="2400"/>
              <a:t>         实行责任内阁制，内阁总理由议会的多数党产生。国务总理及各部总长，均称为国务员，国务员辅临时大总统，负其责任。</a:t>
            </a:r>
            <a:endParaRPr lang="zh-CN" altLang="en-US" sz="2400"/>
          </a:p>
          <a:p>
            <a:r>
              <a:rPr lang="zh-CN" altLang="en-US" sz="2400"/>
              <a:t>        法院以临时大总统及司法总长分别任命之法官组织之；法官独立审判，不受上级官厅之干涉。</a:t>
            </a:r>
            <a:endParaRPr lang="zh-CN" altLang="en-US" sz="2400"/>
          </a:p>
          <a:p>
            <a:r>
              <a:rPr lang="zh-CN" altLang="en-US" sz="2400"/>
              <a:t>                     ——以上材料摘自《中华民国临时约法》(1912年3月11日颁布)</a:t>
            </a:r>
            <a:endParaRPr lang="zh-CN" altLang="en-US" sz="2400"/>
          </a:p>
        </p:txBody>
      </p:sp>
      <p:sp>
        <p:nvSpPr>
          <p:cNvPr id="3" name="文本框 2"/>
          <p:cNvSpPr txBox="1"/>
          <p:nvPr/>
        </p:nvSpPr>
        <p:spPr>
          <a:xfrm>
            <a:off x="1000760" y="5479415"/>
            <a:ext cx="1019111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 (1)《临时约法》规定中华民国实行哪种政体形式?《临时约法》体现了资产阶级共和国的哪些基本原则?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>
                <a:solidFill>
                  <a:srgbClr val="FF0000"/>
                </a:solidFill>
              </a:rPr>
              <a:t> (2)《临时约法》对临时大总统的权力作了哪些限定?其目的是什么?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00760" y="5578475"/>
            <a:ext cx="10191115" cy="4603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</a:rPr>
              <a:t>    (1)政体形式:责任制内阁；基本原则:主权在民，民族平等，三权分立。</a:t>
            </a:r>
            <a:endParaRPr lang="zh-CN" altLang="en-US" sz="2400" b="1">
              <a:solidFill>
                <a:schemeClr val="tx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00125" y="5055235"/>
            <a:ext cx="10191115" cy="119888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</a:rPr>
              <a:t>    限定:参议院有权弹劾临时大总统；最高法院有权审判临时大总统；临时总统颁布命令须由国务总理副署 。</a:t>
            </a:r>
            <a:endParaRPr lang="zh-CN" altLang="en-US" sz="2400" b="1">
              <a:solidFill>
                <a:schemeClr val="tx1"/>
              </a:solidFill>
            </a:endParaRPr>
          </a:p>
          <a:p>
            <a:r>
              <a:rPr lang="zh-CN" altLang="en-US" sz="2400" b="1">
                <a:solidFill>
                  <a:schemeClr val="tx1"/>
                </a:solidFill>
              </a:rPr>
              <a:t>    目的：限制袁世凯的权力,维护共和制度 。</a:t>
            </a:r>
            <a:endParaRPr lang="zh-CN" altLang="en-US" sz="2400" b="1">
              <a:solidFill>
                <a:schemeClr val="tx1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bldLvl="0" animBg="1"/>
      <p:bldP spid="5" grpId="1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22020" y="866140"/>
            <a:ext cx="54362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三、辛亥革命的历史意义</a:t>
            </a:r>
            <a:endParaRPr lang="zh-CN" altLang="en-US" sz="2400" b="1"/>
          </a:p>
        </p:txBody>
      </p:sp>
      <p:sp>
        <p:nvSpPr>
          <p:cNvPr id="27653" name="矩形 4"/>
          <p:cNvSpPr/>
          <p:nvPr/>
        </p:nvSpPr>
        <p:spPr>
          <a:xfrm>
            <a:off x="1449705" y="1586230"/>
            <a:ext cx="8910320" cy="3415030"/>
          </a:xfrm>
          <a:prstGeom prst="rect">
            <a:avLst/>
          </a:prstGeom>
          <a:noFill/>
          <a:ln w="2857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algn="l"/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任凭你像尧舜那样贤圣，像秦始皇、明太祖那样强暴，像曹操、司马懿那样狡猾，再要想做中国皇帝，乃永远没有人答应。</a:t>
            </a:r>
            <a:endParaRPr lang="en-US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/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                               ——梁启超  </a:t>
            </a:r>
            <a:endParaRPr lang="en-US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吾人于共和国体之下，备受专制政治之痛苦。</a:t>
            </a:r>
            <a:endParaRPr lang="en-US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/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   ——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陈独秀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吾人最后之觉悟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endParaRPr lang="en-US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“民国之政治，比之满清尤为不及，”“把持国事者，均系军阀武人，争权夺利，祸国误民，有国家共和之名，无国家共和之实。”</a:t>
            </a:r>
            <a:endParaRPr lang="en-US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/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                 ——孙中山</a:t>
            </a:r>
            <a:endParaRPr lang="en-US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09420" y="5001260"/>
            <a:ext cx="7391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 根据材料结合所学知识，评价辛亥革命的历史意义？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Rectangle 2"/>
          <p:cNvSpPr>
            <a:spLocks noGrp="1"/>
          </p:cNvSpPr>
          <p:nvPr/>
        </p:nvSpPr>
        <p:spPr>
          <a:xfrm>
            <a:off x="468630" y="621030"/>
            <a:ext cx="11194415" cy="5786755"/>
          </a:xfrm>
          <a:prstGeom prst="rect">
            <a:avLst/>
          </a:prstGeom>
          <a:solidFill>
            <a:srgbClr val="FFFFFF"/>
          </a:solidFill>
          <a:ln w="9525" cap="flat" cmpd="sng">
            <a:noFill/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9pPr>
          </a:lstStyle>
          <a:p>
            <a:pPr marL="0" indent="0" eaLnBrk="1" hangingPunct="1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</a:rPr>
              <a:t>1.辛亥革命的成功</a:t>
            </a:r>
            <a:endParaRPr lang="zh-CN" altLang="en-US" sz="2400" dirty="0">
              <a:solidFill>
                <a:schemeClr val="tx1"/>
              </a:solidFill>
            </a:endParaRPr>
          </a:p>
          <a:p>
            <a:pPr marL="0" indent="0" eaLnBrk="1" hangingPunct="1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2400" dirty="0">
                <a:solidFill>
                  <a:schemeClr val="tx1"/>
                </a:solidFill>
              </a:rPr>
              <a:t>（1）政治：推翻了清王朝，结束了中国两千多年的封建君主专制制度，建立起资产阶级共和国，使人民获得了一些民主自由的权利，推翻了“洋人的朝廷”，沉重地打击了帝国主义的侵略势力。</a:t>
            </a:r>
            <a:endParaRPr lang="zh-CN" altLang="en-US" sz="2400" dirty="0">
              <a:solidFill>
                <a:schemeClr val="tx1"/>
              </a:solidFill>
            </a:endParaRPr>
          </a:p>
          <a:p>
            <a:pPr marL="0" indent="0" eaLnBrk="1" hangingPunct="1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2400" dirty="0">
                <a:solidFill>
                  <a:schemeClr val="tx1"/>
                </a:solidFill>
              </a:rPr>
              <a:t>（2）经济：解放了生产力——为民族资本主义的发展创造了有利条件。</a:t>
            </a:r>
            <a:endParaRPr lang="zh-CN" altLang="en-US" sz="2400" dirty="0">
              <a:solidFill>
                <a:schemeClr val="tx1"/>
              </a:solidFill>
            </a:endParaRPr>
          </a:p>
          <a:p>
            <a:pPr marL="0" indent="0" eaLnBrk="1" hangingPunct="1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2400" dirty="0">
                <a:solidFill>
                  <a:schemeClr val="tx1"/>
                </a:solidFill>
              </a:rPr>
              <a:t>（3）思想文化：民主共和观念深入人心；为新文化运动的兴起创造了条件；对中国教育的改革和社会习俗的进步都起了积极的作用。</a:t>
            </a:r>
            <a:endParaRPr lang="zh-CN" altLang="en-US" sz="2400" dirty="0">
              <a:solidFill>
                <a:schemeClr val="tx1"/>
              </a:solidFill>
            </a:endParaRPr>
          </a:p>
          <a:p>
            <a:pPr marL="0" indent="0" eaLnBrk="1" hangingPunct="1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2400" dirty="0">
                <a:solidFill>
                  <a:schemeClr val="tx1"/>
                </a:solidFill>
              </a:rPr>
              <a:t>（4）世界影响：它对近代亚洲各国被压迫民族的解放运动，产生了比较广泛的影响，成为这一时期亚洲民族解放运动的重要组成部分和有力的推动力量。</a:t>
            </a:r>
            <a:endParaRPr lang="zh-CN" altLang="en-US" sz="2400" dirty="0">
              <a:solidFill>
                <a:schemeClr val="tx1"/>
              </a:solidFill>
            </a:endParaRPr>
          </a:p>
          <a:p>
            <a:pPr marL="0" indent="0" eaLnBrk="1" hangingPunct="1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</a:rPr>
              <a:t>2.辛亥革命的失败</a:t>
            </a:r>
            <a:endParaRPr lang="zh-CN" altLang="en-US" sz="2400" dirty="0">
              <a:solidFill>
                <a:schemeClr val="tx1"/>
              </a:solidFill>
            </a:endParaRPr>
          </a:p>
          <a:p>
            <a:pPr marL="0" indent="0" eaLnBrk="1" hangingPunct="1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2400" dirty="0">
                <a:solidFill>
                  <a:schemeClr val="tx1"/>
                </a:solidFill>
              </a:rPr>
              <a:t>袁世凯窃取了革命果实；辛亥革命没能完成反帝反封建的任务，没有改变中国半殖民地半封建社会的性质。</a:t>
            </a:r>
            <a:endParaRPr lang="zh-CN" altLang="en-US" sz="2400" dirty="0">
              <a:solidFill>
                <a:schemeClr val="tx1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8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谢谢观赏</a:t>
            </a:r>
            <a:endParaRPr lang="zh-CN" altLang="en-US" dirty="0"/>
          </a:p>
        </p:txBody>
      </p:sp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4"/>
  <p:tag name="KSO_WM_UNIT_LAYERLEVEL" val="1"/>
  <p:tag name="KSO_WM_TAG_VERSION" val="1.0"/>
  <p:tag name="KSO_WM_BEAUTIFY_FLAG" val="#wm#"/>
  <p:tag name="KSO_WM_SLIDE_BACKGROUND_MASK_FLAG" val="1"/>
  <p:tag name="KSO_WM_UNIT_TYPE" val="y"/>
  <p:tag name="KSO_WM_UNIT_INDEX" val="4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3"/>
  <p:tag name="KSO_WM_UNIT_LAYERLEVEL" val="1"/>
  <p:tag name="KSO_WM_TAG_VERSION" val="1.0"/>
  <p:tag name="KSO_WM_BEAUTIFY_FLAG" val="#wm#"/>
  <p:tag name="KSO_WM_SLIDE_BACKGROUND_MASK_FLAG" val="1"/>
  <p:tag name="KSO_WM_UNIT_TYPE" val="y"/>
  <p:tag name="KSO_WM_UNIT_INDEX" val="3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2"/>
  <p:tag name="KSO_WM_UNIT_LAYERLEVEL" val="1"/>
  <p:tag name="KSO_WM_TAG_VERSION" val="1.0"/>
  <p:tag name="KSO_WM_BEAUTIFY_FLAG" val="#wm#"/>
  <p:tag name="KSO_WM_SLIDE_BACKGROUND_MASK_FLAG" val="1"/>
  <p:tag name="KSO_WM_UNIT_TYPE" val="y"/>
  <p:tag name="KSO_WM_UNIT_INDEX" val="2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1"/>
  <p:tag name="KSO_WM_UNIT_LAYERLEVEL" val="1"/>
  <p:tag name="KSO_WM_TAG_VERSION" val="1.0"/>
  <p:tag name="KSO_WM_BEAUTIFY_FLAG" val="#wm#"/>
  <p:tag name="KSO_WM_SLIDE_BACKGROUND_MASK_FLAG" val="1"/>
  <p:tag name="KSO_WM_UNIT_TYPE" val="y"/>
  <p:tag name="KSO_WM_UNIT_INDEX" val="1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SLIDE_BK_DARK_LIGHT" val="2"/>
  <p:tag name="KSO_WM_UNIT_BK_DARK_LIGHT" val="2"/>
</p:tagLst>
</file>

<file path=ppt/tags/tag120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SLIDE_BK_DARK_LIGHT" val="2"/>
  <p:tag name="KSO_WM_UNIT_BK_DARK_LIGHT" val="2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37.xml><?xml version="1.0" encoding="utf-8"?>
<p:tagLst xmlns:p="http://schemas.openxmlformats.org/presentationml/2006/main"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SLIDE_BK_DARK_LIGHT" val="2"/>
  <p:tag name="KSO_WM_UNIT_BK_DARK_LIGHT" val="2"/>
</p:tagLst>
</file>

<file path=ppt/tags/tag141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SLIDE_BK_DARK_LIGHT" val="2"/>
  <p:tag name="KSO_WM_UNIT_BK_DARK_LIGHT" val="2"/>
</p:tagLst>
</file>

<file path=ppt/tags/tag151.xml><?xml version="1.0" encoding="utf-8"?>
<p:tagLst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SLIDE_BK_DARK_LIGHT" val="2"/>
  <p:tag name="KSO_WM_UNIT_BK_DARK_LIGHT" val="2"/>
</p:tagLst>
</file>

<file path=ppt/tags/tag161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SLIDE_BK_DARK_LIGHT" val="2"/>
  <p:tag name="KSO_WM_UNIT_BK_DARK_LIGHT" val="2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78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1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594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594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88.xml><?xml version="1.0" encoding="utf-8"?>
<p:tagLst xmlns:p="http://schemas.openxmlformats.org/presentationml/2006/main">
  <p:tag name="KSO_WM_TEMPLATE_SUBCATEGORY" val="0"/>
  <p:tag name="KSO_WM_TEMPLATE_MASTER_TYPE" val="1"/>
  <p:tag name="KSO_WM_TEMPLATE_COLOR_TYPE" val="1"/>
  <p:tag name="KSO_WM_TEMPLATE_MASTER_THUMB_INDEX" val="12"/>
  <p:tag name="KSO_WM_UNIT_SHOW_EDIT_AREA_INDICATION" val="0"/>
  <p:tag name="KSO_WM_TAG_VERSION" val="1.0"/>
  <p:tag name="KSO_WM_BEAUTIFY_FLAG" val="#wm#"/>
  <p:tag name="KSO_WM_TEMPLATE_CATEGORY" val="custom"/>
  <p:tag name="KSO_WM_TEMPLATE_INDEX" val="20202594"/>
  <p:tag name="KSO_WM_TEMPLATE_THUMBS_INDEX" val="1、4、9、10、11、12、13、14、15、16、17、18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02594_10*e*1"/>
  <p:tag name="KSO_WM_TEMPLATE_CATEGORY" val="custom"/>
  <p:tag name="KSO_WM_TEMPLATE_INDEX" val="20202594"/>
  <p:tag name="KSO_WM_UNIT_LAYERLEVEL" val="1"/>
  <p:tag name="KSO_WM_TAG_VERSION" val="1.0"/>
  <p:tag name="KSO_WM_BEAUTIFY_FLAG" val="#wm#"/>
  <p:tag name="KSO_WM_UNIT_ISCONTENTSTITLE" val="0"/>
  <p:tag name="KSO_WM_UNIT_PRESET_TEXT" val="第一章"/>
  <p:tag name="KSO_WM_UNIT_NOCLEAR" val="0"/>
  <p:tag name="KSO_WM_UNIT_VALUE" val="3"/>
  <p:tag name="KSO_WM_UNIT_TYPE" val="e"/>
  <p:tag name="KSO_WM_UNIT_INDEX" val="1"/>
</p:tagLst>
</file>

<file path=ppt/tags/tag190.xml><?xml version="1.0" encoding="utf-8"?>
<p:tagLst xmlns:p="http://schemas.openxmlformats.org/presentationml/2006/main">
  <p:tag name="KSO_WM_SLIDE_ID" val="custom20202594_10"/>
  <p:tag name="KSO_WM_TEMPLATE_SUBCATEGORY" val="0"/>
  <p:tag name="KSO_WM_TEMPLATE_MASTER_TYPE" val="1"/>
  <p:tag name="KSO_WM_TEMPLATE_COLOR_TYPE" val="1"/>
  <p:tag name="KSO_WM_SLIDE_ITEM_CNT" val="0"/>
  <p:tag name="KSO_WM_SLIDE_INDEX" val="10"/>
  <p:tag name="KSO_WM_TAG_VERSION" val="1.0"/>
  <p:tag name="KSO_WM_BEAUTIFY_FLAG" val="#wm#"/>
  <p:tag name="KSO_WM_TEMPLATE_CATEGORY" val="custom"/>
  <p:tag name="KSO_WM_TEMPLATE_INDEX" val="20202594"/>
  <p:tag name="KSO_WM_SLIDE_TYPE" val="sectionTitle"/>
  <p:tag name="KSO_WM_SLIDE_SUBTYPE" val="pureTxt"/>
  <p:tag name="KSO_WM_SLIDE_LAYOUT" val="a_e"/>
  <p:tag name="KSO_WM_SLIDE_LAYOUT_CNT" val="1_1"/>
</p:tagLst>
</file>

<file path=ppt/tags/tag191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192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193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194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195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196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197.xml><?xml version="1.0" encoding="utf-8"?>
<p:tagLst xmlns:p="http://schemas.openxmlformats.org/presentationml/2006/main">
  <p:tag name="KSO_WM_UNIT_TABLE_BEAUTIFY" val="smartTable{403cc650-538a-4155-b039-ca15c7e68b1b}"/>
  <p:tag name="TABLE_SKINIDX" val="2"/>
  <p:tag name="TABLE_ENCOLOR" val="#FFFFFF"/>
</p:tagLst>
</file>

<file path=ppt/tags/tag198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199.xml><?xml version="1.0" encoding="utf-8"?>
<p:tagLst xmlns:p="http://schemas.openxmlformats.org/presentationml/2006/main">
  <p:tag name="KSO_WM_UNIT_TABLE_BEAUTIFY" val="smartTable{bc6399fa-69df-4722-b5b9-8b3696dd8eca}"/>
  <p:tag name="TABLE_SKINIDX" val="2"/>
  <p:tag name="TABLE_ENCOLOR" val="#FFFFFF"/>
</p:tagLst>
</file>

<file path=ppt/tags/tag200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201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202.xml><?xml version="1.0" encoding="utf-8"?>
<p:tagLst xmlns:p="http://schemas.openxmlformats.org/presentationml/2006/main">
  <p:tag name="KSO_WM_UNIT_TABLE_BEAUTIFY" val="smartTable{497e7a2d-08b8-48cd-bdd8-a8f662922439}"/>
  <p:tag name="TABLE_SKINIDX" val="2"/>
  <p:tag name="TABLE_ENCOLOR" val="#FFFFFF"/>
</p:tagLst>
</file>

<file path=ppt/tags/tag203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204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205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206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207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208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209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210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211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212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213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214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215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216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217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218.xml><?xml version="1.0" encoding="utf-8"?>
<p:tagLst xmlns:p="http://schemas.openxmlformats.org/presentationml/2006/main">
  <p:tag name="KSO_WM_BEAUTIFY_FLAG" val="#wm#"/>
  <p:tag name="KSO_WM_TEMPLATE_CATEGORY" val="custom"/>
  <p:tag name="KSO_WM_TEMPLATE_INDEX" val="20202594"/>
</p:tagLst>
</file>

<file path=ppt/tags/tag2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02594_18*a*1"/>
  <p:tag name="KSO_WM_TEMPLATE_CATEGORY" val="custom"/>
  <p:tag name="KSO_WM_TEMPLATE_INDEX" val="20202594"/>
  <p:tag name="KSO_WM_UNIT_LAYERLEVEL" val="1"/>
  <p:tag name="KSO_WM_TAG_VERSION" val="1.0"/>
  <p:tag name="KSO_WM_BEAUTIFY_FLAG" val="#wm#"/>
  <p:tag name="KSO_WM_UNIT_ISCONTENTSTITLE" val="0"/>
  <p:tag name="KSO_WM_UNIT_PRESET_TEXT" val="谢谢观赏"/>
  <p:tag name="KSO_WM_UNIT_NOCLEAR" val="1"/>
  <p:tag name="KSO_WM_UNIT_VALUE" val="5"/>
  <p:tag name="KSO_WM_UNIT_TYPE" val="a"/>
  <p:tag name="KSO_WM_UNIT_INDEX" val="1"/>
</p:tagLst>
</file>

<file path=ppt/tags/tag220.xml><?xml version="1.0" encoding="utf-8"?>
<p:tagLst xmlns:p="http://schemas.openxmlformats.org/presentationml/2006/main">
  <p:tag name="KSO_WM_SLIDE_ID" val="custom20202594_18"/>
  <p:tag name="KSO_WM_TEMPLATE_SUBCATEGORY" val="0"/>
  <p:tag name="KSO_WM_TEMPLATE_MASTER_TYPE" val="1"/>
  <p:tag name="KSO_WM_TEMPLATE_COLOR_TYPE" val="1"/>
  <p:tag name="KSO_WM_SLIDE_ITEM_CNT" val="0"/>
  <p:tag name="KSO_WM_SLIDE_INDEX" val="18"/>
  <p:tag name="KSO_WM_TAG_VERSION" val="1.0"/>
  <p:tag name="KSO_WM_BEAUTIFY_FLAG" val="#wm#"/>
  <p:tag name="KSO_WM_TEMPLATE_CATEGORY" val="custom"/>
  <p:tag name="KSO_WM_TEMPLATE_INDEX" val="20202594"/>
  <p:tag name="KSO_WM_SLIDE_TYPE" val="endPage"/>
  <p:tag name="KSO_WM_SLIDE_SUBTYPE" val="pureTxt"/>
  <p:tag name="KSO_WM_SLIDE_LAYOUT" val="a"/>
  <p:tag name="KSO_WM_SLIDE_LAYOUT_CNT" val="1"/>
</p:tagLst>
</file>

<file path=ppt/theme/theme1.xml><?xml version="1.0" encoding="utf-8"?>
<a:theme xmlns:a="http://schemas.openxmlformats.org/drawingml/2006/main" name="Office 主题​​">
  <a:themeElements>
    <a:clrScheme name="自定义 103">
      <a:dk1>
        <a:sysClr val="windowText" lastClr="000000"/>
      </a:dk1>
      <a:lt1>
        <a:sysClr val="window" lastClr="FFFFFF"/>
      </a:lt1>
      <a:dk2>
        <a:srgbClr val="E0E3E8"/>
      </a:dk2>
      <a:lt2>
        <a:srgbClr val="FFFFFF"/>
      </a:lt2>
      <a:accent1>
        <a:srgbClr val="89929B"/>
      </a:accent1>
      <a:accent2>
        <a:srgbClr val="7E8690"/>
      </a:accent2>
      <a:accent3>
        <a:srgbClr val="737A84"/>
      </a:accent3>
      <a:accent4>
        <a:srgbClr val="676F79"/>
      </a:accent4>
      <a:accent5>
        <a:srgbClr val="5C636D"/>
      </a:accent5>
      <a:accent6>
        <a:srgbClr val="515762"/>
      </a:accent6>
      <a:hlink>
        <a:srgbClr val="658BD5"/>
      </a:hlink>
      <a:folHlink>
        <a:srgbClr val="A16AA5"/>
      </a:folHlink>
    </a:clrScheme>
    <a:fontScheme name="中国风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微软雅黑"/>
        <a:font script="Hebr" typeface="微软雅黑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微软雅黑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微软雅黑"/>
        <a:font script="Hebr" typeface="微软雅黑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微软雅黑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4729</Words>
  <Application>WPS 演示</Application>
  <PresentationFormat>宽屏</PresentationFormat>
  <Paragraphs>416</Paragraphs>
  <Slides>27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1" baseType="lpstr">
      <vt:lpstr>Arial</vt:lpstr>
      <vt:lpstr>宋体</vt:lpstr>
      <vt:lpstr>Wingdings</vt:lpstr>
      <vt:lpstr>微软雅黑</vt:lpstr>
      <vt:lpstr>隶书</vt:lpstr>
      <vt:lpstr>汉仪尚巍手书W</vt:lpstr>
      <vt:lpstr>汉仪颜楷繁</vt:lpstr>
      <vt:lpstr>Calibri</vt:lpstr>
      <vt:lpstr>Arial Unicode MS</vt:lpstr>
      <vt:lpstr>楷体</vt:lpstr>
      <vt:lpstr>汉仪程行简</vt:lpstr>
      <vt:lpstr>黑体</vt:lpstr>
      <vt:lpstr>Office 主题​​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1、中华民国临时政府的成立</vt:lpstr>
      <vt:lpstr>PowerPoint 演示文稿</vt:lpstr>
      <vt:lpstr>PowerPoint 演示文稿</vt:lpstr>
      <vt:lpstr>PowerPoint 演示文稿</vt:lpstr>
      <vt:lpstr>PowerPoint 演示文稿</vt:lpstr>
      <vt:lpstr>谢谢观赏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J.C</cp:lastModifiedBy>
  <cp:revision>13</cp:revision>
  <dcterms:created xsi:type="dcterms:W3CDTF">1900-01-01T00:00:00Z</dcterms:created>
  <dcterms:modified xsi:type="dcterms:W3CDTF">2019-11-13T14:54:43Z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2052-11.1.0.9145</vt:lpwstr>
  </property>
</Properties>
</file>