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emf" ContentType="image/x-emf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howSpecialPlsOnTitleSld="0">
  <p:sldMasterIdLst>
    <p:sldMasterId id="2147483650" r:id="rId1"/>
  </p:sldMasterIdLst>
  <p:notesMasterIdLst>
    <p:notesMasterId r:id="rId2"/>
  </p:notesMasterIdLst>
  <p:handoutMasterIdLst>
    <p:handoutMasterId r:id="rId3"/>
  </p:handoutMasterIdLst>
  <p:sldIdLst>
    <p:sldId id="257" r:id="rId4"/>
    <p:sldId id="772" r:id="rId5"/>
    <p:sldId id="794" r:id="rId6"/>
    <p:sldId id="582" r:id="rId7"/>
    <p:sldId id="746" r:id="rId8"/>
    <p:sldId id="806" r:id="rId9"/>
    <p:sldId id="807" r:id="rId10"/>
    <p:sldId id="808" r:id="rId11"/>
    <p:sldId id="809" r:id="rId12"/>
    <p:sldId id="810" r:id="rId13"/>
    <p:sldId id="811" r:id="rId14"/>
    <p:sldId id="812" r:id="rId15"/>
    <p:sldId id="813" r:id="rId16"/>
    <p:sldId id="814" r:id="rId17"/>
    <p:sldId id="815" r:id="rId18"/>
    <p:sldId id="816" r:id="rId19"/>
    <p:sldId id="830" r:id="rId20"/>
    <p:sldId id="831" r:id="rId21"/>
    <p:sldId id="832" r:id="rId22"/>
    <p:sldId id="833" r:id="rId23"/>
    <p:sldId id="834" r:id="rId24"/>
    <p:sldId id="835" r:id="rId25"/>
    <p:sldId id="577" r:id="rId26"/>
    <p:sldId id="747" r:id="rId27"/>
    <p:sldId id="800" r:id="rId28"/>
    <p:sldId id="801" r:id="rId29"/>
    <p:sldId id="802" r:id="rId30"/>
    <p:sldId id="803" r:id="rId31"/>
    <p:sldId id="804" r:id="rId32"/>
    <p:sldId id="805" r:id="rId33"/>
    <p:sldId id="836" r:id="rId34"/>
    <p:sldId id="837" r:id="rId35"/>
    <p:sldId id="852" r:id="rId36"/>
    <p:sldId id="853" r:id="rId37"/>
    <p:sldId id="854" r:id="rId38"/>
    <p:sldId id="855" r:id="rId39"/>
    <p:sldId id="856" r:id="rId40"/>
    <p:sldId id="838" r:id="rId41"/>
    <p:sldId id="839" r:id="rId42"/>
    <p:sldId id="840" r:id="rId43"/>
    <p:sldId id="841" r:id="rId44"/>
  </p:sldIdLst>
  <p:sldSz cx="11522075" cy="6480175"/>
  <p:notesSz cx="6858000" cy="9144000"/>
  <p:custDataLst>
    <p:tags r:id="rId45"/>
  </p:custDataLst>
  <p:defaultTextStyle>
    <a:defPPr>
      <a:defRPr lang="zh-CN"/>
    </a:defPPr>
    <a:lvl1pPr marL="0" indent="0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1pPr>
    <a:lvl2pPr marL="4556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2pPr>
    <a:lvl3pPr marL="9128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3pPr>
    <a:lvl4pPr marL="13700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4pPr>
    <a:lvl5pPr marL="18272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3" autoAdjust="0"/>
    <p:restoredTop sz="99277" autoAdjust="0"/>
  </p:normalViewPr>
  <p:slideViewPr>
    <p:cSldViewPr>
      <p:cViewPr>
        <p:scale>
          <a:sx n="66" d="100"/>
          <a:sy n="66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tags" Target="tags/tag40.xml" /><Relationship Id="rId46" Type="http://schemas.openxmlformats.org/officeDocument/2006/relationships/presProps" Target="presProps.xml" /><Relationship Id="rId47" Type="http://schemas.openxmlformats.org/officeDocument/2006/relationships/viewProps" Target="viewProps.xml" /><Relationship Id="rId48" Type="http://schemas.openxmlformats.org/officeDocument/2006/relationships/theme" Target="theme/theme1.xml" /><Relationship Id="rId49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6.emf" /><Relationship Id="rId3" Type="http://schemas.openxmlformats.org/officeDocument/2006/relationships/image" Target="../media/image7.emf" /><Relationship Id="rId4" Type="http://schemas.openxmlformats.org/officeDocument/2006/relationships/image" Target="../media/image8.emf" /><Relationship Id="rId5" Type="http://schemas.openxmlformats.org/officeDocument/2006/relationships/image" Target="../media/image9.emf" /><Relationship Id="rId6" Type="http://schemas.openxmlformats.org/officeDocument/2006/relationships/image" Target="../media/image10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Relationship Id="rId2" Type="http://schemas.openxmlformats.org/officeDocument/2006/relationships/image" Target="../media/image12.emf" /><Relationship Id="rId3" Type="http://schemas.openxmlformats.org/officeDocument/2006/relationships/image" Target="../media/image13.emf" /><Relationship Id="rId4" Type="http://schemas.openxmlformats.org/officeDocument/2006/relationships/image" Target="../media/image14.emf" /><Relationship Id="rId5" Type="http://schemas.openxmlformats.org/officeDocument/2006/relationships/image" Target="../media/image15.emf" /><Relationship Id="rId6" Type="http://schemas.openxmlformats.org/officeDocument/2006/relationships/image" Target="../media/image1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Relationship Id="rId2" Type="http://schemas.openxmlformats.org/officeDocument/2006/relationships/image" Target="../media/image18.emf" /><Relationship Id="rId3" Type="http://schemas.openxmlformats.org/officeDocument/2006/relationships/image" Target="../media/image19.emf" /><Relationship Id="rId4" Type="http://schemas.openxmlformats.org/officeDocument/2006/relationships/image" Target="../media/image20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Relationship Id="rId2" Type="http://schemas.openxmlformats.org/officeDocument/2006/relationships/image" Target="../media/image24.emf" /><Relationship Id="rId3" Type="http://schemas.openxmlformats.org/officeDocument/2006/relationships/image" Target="../media/image25.emf" /><Relationship Id="rId4" Type="http://schemas.openxmlformats.org/officeDocument/2006/relationships/image" Target="../media/image26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Relationship Id="rId2" Type="http://schemas.openxmlformats.org/officeDocument/2006/relationships/image" Target="../media/image28.emf" /><Relationship Id="rId3" Type="http://schemas.openxmlformats.org/officeDocument/2006/relationships/image" Target="../media/image29.emf" /><Relationship Id="rId4" Type="http://schemas.openxmlformats.org/officeDocument/2006/relationships/image" Target="../media/image30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Relationship Id="rId2" Type="http://schemas.openxmlformats.org/officeDocument/2006/relationships/image" Target="../media/image34.emf" /><Relationship Id="rId3" Type="http://schemas.openxmlformats.org/officeDocument/2006/relationships/image" Target="../media/image35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Relationship Id="rId2" Type="http://schemas.openxmlformats.org/officeDocument/2006/relationships/image" Target="../media/image37.emf" /><Relationship Id="rId3" Type="http://schemas.openxmlformats.org/officeDocument/2006/relationships/image" Target="../media/image38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Relationship Id="rId2" Type="http://schemas.openxmlformats.org/officeDocument/2006/relationships/image" Target="../media/image40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Relationship Id="rId2" Type="http://schemas.openxmlformats.org/officeDocument/2006/relationships/image" Target="../media/image43.emf" /><Relationship Id="rId3" Type="http://schemas.openxmlformats.org/officeDocument/2006/relationships/image" Target="../media/image44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Relationship Id="rId2" Type="http://schemas.openxmlformats.org/officeDocument/2006/relationships/image" Target="../media/image46.emf" /><Relationship Id="rId3" Type="http://schemas.openxmlformats.org/officeDocument/2006/relationships/image" Target="../media/image47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Relationship Id="rId2" Type="http://schemas.openxmlformats.org/officeDocument/2006/relationships/image" Target="../media/image49.emf" /><Relationship Id="rId3" Type="http://schemas.openxmlformats.org/officeDocument/2006/relationships/image" Target="../media/image50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Relationship Id="rId2" Type="http://schemas.openxmlformats.org/officeDocument/2006/relationships/image" Target="../media/image52.emf" /><Relationship Id="rId3" Type="http://schemas.openxmlformats.org/officeDocument/2006/relationships/image" Target="../media/image53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Relationship Id="rId2" Type="http://schemas.openxmlformats.org/officeDocument/2006/relationships/image" Target="../media/image58.emf" /><Relationship Id="rId3" Type="http://schemas.openxmlformats.org/officeDocument/2006/relationships/image" Target="../media/image59.emf" /><Relationship Id="rId4" Type="http://schemas.openxmlformats.org/officeDocument/2006/relationships/image" Target="../media/image60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Relationship Id="rId2" Type="http://schemas.openxmlformats.org/officeDocument/2006/relationships/image" Target="../media/image71.emf" /><Relationship Id="rId3" Type="http://schemas.openxmlformats.org/officeDocument/2006/relationships/image" Target="../media/image72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7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页眉占位符 9728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 b="0"/>
          </a:p>
        </p:txBody>
      </p:sp>
      <p:sp>
        <p:nvSpPr>
          <p:cNvPr id="2051" name="日期占位符 97282"/>
          <p:cNvSpPr>
            <a:spLocks noGrp="1"/>
          </p:cNvSpPr>
          <p:nvPr>
            <p:ph type="dt" sz="quarter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3CBF6DF-5920-4CF2-A0D5-8644C771E90E}" type="datetime1">
              <a:rPr lang="zh-CN" altLang="en-US" sz="1200" b="0"/>
              <a:t>*</a:t>
            </a:fld>
            <a:endParaRPr lang="zh-CN" altLang="en-US" sz="1200" b="0"/>
          </a:p>
        </p:txBody>
      </p:sp>
      <p:sp>
        <p:nvSpPr>
          <p:cNvPr id="2052" name="页脚占位符 97283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200" b="0"/>
          </a:p>
        </p:txBody>
      </p:sp>
      <p:sp>
        <p:nvSpPr>
          <p:cNvPr id="2053" name="灯片编号占位符 97284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2B94023-D659-457A-ACB0-C8BEDA37EB79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defTabSz="914400" fontAlgn="base">
              <a:spcBef>
                <a:spcPct val="0"/>
              </a:spcBef>
              <a:spcAft>
                <a:spcPct val="0"/>
              </a:spcAft>
            </a:pPr>
            <a:fld id="{988F28AF-4FC8-418D-880D-A5AFACF62ACC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t>单击此处编辑母版文本样式</a:t>
            </a:r>
          </a:p>
          <a:p>
            <a:pPr marL="457200" lvl="1" indent="0"/>
            <a:r>
              <a:t>第二级</a:t>
            </a:r>
          </a:p>
          <a:p>
            <a:pPr marL="914400" lvl="2" indent="0"/>
            <a:r>
              <a:t>第三级</a:t>
            </a:r>
          </a:p>
          <a:p>
            <a:pPr marL="1371600" lvl="3" indent="0"/>
            <a:r>
              <a:t>第四级</a:t>
            </a:r>
          </a:p>
          <a:p>
            <a:pPr marL="1828800" lvl="4" indent="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C3CB925-B0C4-4248-BEA3-038A6D9871DB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3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3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3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3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4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_rels/notesSlide4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幻灯片图像占位符 1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1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5640CD4-CF82-407A-AA6E-95E43719B29D}" type="slidenum">
              <a:rPr lang="zh-CN" altLang="en-US" sz="1200" b="0"/>
              <a:t>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1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C2DAFEF-69C1-420D-9C6F-1C88D4716416}" type="slidenum">
              <a:rPr lang="zh-CN" altLang="en-US" sz="1200" b="0"/>
              <a:t>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2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2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46BB48C-8F43-4FF8-9FDD-580B09C087AC}" type="slidenum">
              <a:rPr lang="zh-CN" altLang="en-US" sz="1200" b="0"/>
              <a:t>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12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12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B29140E-8CB3-4068-BF8E-1C7380A8212F}" type="slidenum">
              <a:rPr lang="zh-CN" altLang="en-US" sz="1200" b="0"/>
              <a:t>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33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33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1CE913A-FD9F-4711-BB38-6661FB26C279}" type="slidenum">
              <a:rPr lang="zh-CN" altLang="en-US" sz="1200" b="0"/>
              <a:t>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53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A4B9649-E9F6-4E38-99EB-9DE87C5B3CDA}" type="slidenum">
              <a:rPr lang="zh-CN" altLang="en-US" sz="1200" b="0"/>
              <a:t>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74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09F1E2D-7B54-445E-AF5E-B3F4735D2C42}" type="slidenum">
              <a:rPr lang="zh-CN" altLang="en-US" sz="1200" b="0"/>
              <a:t>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94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FAD6F60-7AD6-4D38-8A54-DB1D3BE649CF}" type="slidenum">
              <a:rPr lang="zh-CN" altLang="en-US" sz="1200" b="0"/>
              <a:t>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15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15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C3A2B8D-CBCD-4182-B6F3-8AC4A21C1D66}" type="slidenum">
              <a:rPr lang="zh-CN" altLang="en-US" sz="1200" b="0"/>
              <a:t>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35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35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62FC6DC-97FC-4CF7-A6A9-D9084310C181}" type="slidenum">
              <a:rPr lang="zh-CN" altLang="en-US" sz="1200" b="0"/>
              <a:t>10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56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56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39D0C99-DCC9-460F-B3B7-33B4088C70D3}" type="slidenum">
              <a:rPr lang="zh-CN" altLang="en-US" sz="1200" b="0"/>
              <a:t>11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76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82A965B-FFF0-472B-81F3-448FC70AE602}" type="slidenum">
              <a:rPr lang="zh-CN" altLang="en-US" sz="1200" b="0"/>
              <a:t>12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96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F2D09C4-17B9-4F9F-A779-774DFB6BFEB5}" type="slidenum">
              <a:rPr lang="zh-CN" altLang="en-US" sz="1200" b="0"/>
              <a:t>13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17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17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65500CB-0DF5-4728-8B30-97902D7E1816}" type="slidenum">
              <a:rPr lang="zh-CN" altLang="en-US" sz="1200" b="0"/>
              <a:t>14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37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37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0CA3D55-89E2-43E1-8090-34F368748F65}" type="slidenum">
              <a:rPr lang="zh-CN" altLang="en-US" sz="1200" b="0"/>
              <a:t>15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58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58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FA2F5E1-277D-45DE-B317-C5149E5DB293}" type="slidenum">
              <a:rPr lang="zh-CN" altLang="en-US" sz="1200" b="0"/>
              <a:t>16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78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7E86C16-07D8-4BB4-B8E1-A1E8AD726C5E}" type="slidenum">
              <a:rPr lang="zh-CN" altLang="en-US" sz="1200" b="0"/>
              <a:t>17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99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6D08827-0D97-48A1-A449-A69020E4C96C}" type="slidenum">
              <a:rPr lang="zh-CN" altLang="en-US" sz="1200" b="0"/>
              <a:t>18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19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19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3F74EFE-73FC-4705-9835-BB8C818B455B}" type="slidenum">
              <a:rPr lang="zh-CN" altLang="en-US" sz="1200" b="0"/>
              <a:t>19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40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AEF0582-A8C1-4796-B882-187B616A1515}" type="slidenum">
              <a:rPr lang="zh-CN" altLang="en-US" sz="1200" b="0"/>
              <a:t>20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60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1F90417-4852-4FDF-9A54-D61CF7627788}" type="slidenum">
              <a:rPr lang="zh-CN" altLang="en-US" sz="1200" b="0"/>
              <a:t>21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81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81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670FE57-F4F1-4E1E-B5DA-9C25AAA8A49F}" type="slidenum">
              <a:rPr lang="zh-CN" altLang="en-US" sz="1200" b="0"/>
              <a:t>22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01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01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404D8B0-2C49-4BA3-8E9D-A0F5B53B6866}" type="slidenum">
              <a:rPr lang="zh-CN" altLang="en-US" sz="1200" b="0"/>
              <a:t>23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22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222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D026CE4-A671-4F06-B705-46DB4925B130}" type="slidenum">
              <a:rPr lang="zh-CN" altLang="en-US" sz="1200" b="0"/>
              <a:t>24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42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427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9CA8C8E-FB92-4914-B063-5DB1A5627181}" type="slidenum">
              <a:rPr lang="zh-CN" altLang="en-US" sz="1200" b="0"/>
              <a:t>25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632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31EF474-77C1-4BFA-9758-0B0B2732DFBB}" type="slidenum">
              <a:rPr lang="zh-CN" altLang="en-US" sz="1200" b="0"/>
              <a:t>26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83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83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4F785DB-AFE0-471B-A657-5F30FE88AF64}" type="slidenum">
              <a:rPr lang="zh-CN" altLang="en-US" sz="1200" b="0"/>
              <a:t>27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04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04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34918D0-3AFC-4D3A-AAC1-BE4AAB76C451}" type="slidenum">
              <a:rPr lang="zh-CN" altLang="en-US" sz="1200" b="0"/>
              <a:t>28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24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D87C271-EA55-40D4-805D-A9C2F77DB016}" type="slidenum">
              <a:rPr lang="zh-CN" altLang="en-US" sz="1200" b="0"/>
              <a:t>29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45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45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06F7241-DC13-43FA-A4C0-6016D7B1EAE9}" type="slidenum">
              <a:rPr lang="zh-CN" altLang="en-US" sz="1200" b="0"/>
              <a:t>30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65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65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FF1BB06-481B-4009-826D-9185177FAB25}" type="slidenum">
              <a:rPr lang="zh-CN" altLang="en-US" sz="1200" b="0"/>
              <a:t>31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86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86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D979031-7A64-40D7-80AC-8764B259D18E}" type="slidenum">
              <a:rPr lang="zh-CN" altLang="en-US" sz="1200" b="0"/>
              <a:t>32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06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06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E06C54F-0505-443A-99EB-67B341E50E52}" type="slidenum">
              <a:rPr lang="zh-CN" altLang="en-US" sz="1200" b="0"/>
              <a:t>33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27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27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DFDF22F-6DCF-4046-8351-7037C2F47D80}" type="slidenum">
              <a:rPr lang="zh-CN" altLang="en-US" sz="1200" b="0"/>
              <a:t>34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47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47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2740F44-0AD5-424A-8BDC-3C927EB2E78D}" type="slidenum">
              <a:rPr lang="zh-CN" altLang="en-US" sz="1200" b="0"/>
              <a:t>35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68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68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FD1558F-D2FA-474B-BAA8-3B1F5EE71287}" type="slidenum">
              <a:rPr lang="zh-CN" altLang="en-US" sz="1200" b="0"/>
              <a:t>36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88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88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727101F-034E-4C82-9728-4A203C72B367}" type="slidenum">
              <a:rPr lang="zh-CN" altLang="en-US" sz="1200" b="0"/>
              <a:t>37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08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08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AD61E8C-2C45-4F67-BB24-9B54AD1FEF23}" type="slidenum">
              <a:rPr lang="zh-CN" altLang="en-US" sz="1200" b="0"/>
              <a:t>38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29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29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B2F8380-5556-43D4-A405-4B984D767B47}" type="slidenum">
              <a:rPr lang="zh-CN" altLang="en-US" sz="1200" b="0"/>
              <a:t>39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49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49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8E28A53-F750-4824-A2DA-C2DF245EC36A}" type="slidenum">
              <a:rPr lang="zh-CN" altLang="en-US" sz="1200" b="0"/>
              <a:t>40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70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70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F9920B9-A5EE-402B-A08C-5A0BB15F076A}" type="slidenum">
              <a:rPr lang="zh-CN" altLang="en-US" sz="1200" b="0"/>
              <a:t>41</a:t>
            </a:fld>
            <a:endParaRPr lang="zh-CN" altLang="en-US" sz="1200" b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2" Type="http://schemas.openxmlformats.org/officeDocument/2006/relationships/tags" Target="../tags/tag11.xml" /><Relationship Id="rId3" Type="http://schemas.openxmlformats.org/officeDocument/2006/relationships/tags" Target="../tags/tag12.xm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32928" y="864023"/>
            <a:ext cx="9260754" cy="242879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5670"/>
            </a:lvl1pPr>
          </a:lstStyle>
          <a:p>
            <a:pPr fontAlgn="auto"/>
            <a:r>
              <a:rPr lang="zh-CN" altLang="en-US" sz="567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32928" y="3364248"/>
            <a:ext cx="9260754" cy="139128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270" spc="20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pPr fontAlgn="auto"/>
            <a:r>
              <a:rPr lang="zh-CN" altLang="en-US" sz="2270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4970" y="1408290"/>
            <a:ext cx="10366465" cy="4497003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81410" y="3636382"/>
            <a:ext cx="7341921" cy="724555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160"/>
            </a:lvl1pPr>
          </a:lstStyle>
          <a:p>
            <a:pPr fontAlgn="auto"/>
            <a:r>
              <a:rPr lang="zh-CN" altLang="en-US" sz="416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881410" y="4360937"/>
            <a:ext cx="7341921" cy="81980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7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3180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4970" y="1418495"/>
            <a:ext cx="4892346" cy="4486798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59296" y="1418495"/>
            <a:ext cx="4892346" cy="4486798"/>
          </a:xfrm>
        </p:spPr>
        <p:txBody>
          <a:bodyPr lIns="90000" tIns="46800" rIns="90000" bIns="4680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74970" y="1350462"/>
            <a:ext cx="5048846" cy="360577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lang="zh-CN" altLang="en-US" sz="1890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4970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5893109" y="1343402"/>
            <a:ext cx="5048846" cy="360577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sz="1890"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93109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74970" y="1469520"/>
            <a:ext cx="4945530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01459" y="1469520"/>
            <a:ext cx="4939976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r>
              <a:rPr sz="1510"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9672419" y="864023"/>
            <a:ext cx="986634" cy="4752128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645"/>
            </a:lvl1pPr>
          </a:lstStyle>
          <a:p>
            <a:pPr lvl="0" fontAlgn="auto"/>
            <a:r>
              <a:rPr sz="2645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4156" y="864023"/>
            <a:ext cx="8665372" cy="4752128"/>
          </a:xfrm>
        </p:spPr>
        <p:txBody>
          <a:bodyPr vert="eaVert" lIns="46800" tIns="46800" rIns="46800" bIns="46800"/>
          <a:lstStyle>
            <a:lvl1pPr marL="215900" indent="-215900">
              <a:spcAft>
                <a:spcPts val="1000"/>
              </a:spcAft>
              <a:defRPr spc="300"/>
            </a:lvl1pPr>
            <a:lvl2pPr marL="648335" indent="-215900">
              <a:defRPr spc="300"/>
            </a:lvl2pPr>
            <a:lvl3pPr marL="1080135" indent="-215900">
              <a:defRPr spc="300"/>
            </a:lvl3pPr>
            <a:lvl4pPr marL="1511935" indent="-215900">
              <a:defRPr spc="300"/>
            </a:lvl4pPr>
            <a:lvl5pPr marL="1944370" indent="-215900">
              <a:defRPr spc="300"/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4970" y="731358"/>
            <a:ext cx="10369868" cy="51807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32928" y="2347150"/>
            <a:ext cx="9260754" cy="962672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5670"/>
            </a:lvl1pPr>
          </a:lstStyle>
          <a:p>
            <a:pPr lvl="0" fontAlgn="auto"/>
            <a:r>
              <a:rPr sz="5670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32928" y="3364248"/>
            <a:ext cx="9260754" cy="445618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270" spc="200"/>
            </a:lvl1pPr>
          </a:lstStyle>
          <a:p>
            <a:pPr lvl="0" fontAlgn="auto"/>
            <a:r>
              <a:rPr lang="zh-CN" altLang="en-US" sz="227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34.xml" /><Relationship Id="rId13" Type="http://schemas.openxmlformats.org/officeDocument/2006/relationships/tags" Target="../tags/tag35.xml" /><Relationship Id="rId14" Type="http://schemas.openxmlformats.org/officeDocument/2006/relationships/tags" Target="../tags/tag36.xml" /><Relationship Id="rId15" Type="http://schemas.openxmlformats.org/officeDocument/2006/relationships/tags" Target="../tags/tag37.xml" /><Relationship Id="rId16" Type="http://schemas.openxmlformats.org/officeDocument/2006/relationships/tags" Target="../tags/tag38.xml" /><Relationship Id="rId17" Type="http://schemas.openxmlformats.org/officeDocument/2006/relationships/tags" Target="../tags/tag39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 idx="4294967295"/>
            <p:custDataLst>
              <p:tags r:id="rId12"/>
            </p:custDataLst>
          </p:nvPr>
        </p:nvSpPr>
        <p:spPr>
          <a:xfrm>
            <a:off x="574675" y="574675"/>
            <a:ext cx="10366375" cy="666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8636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400" b="1" u="none" strike="noStrike" kern="1200" cap="none" spc="300" normalizeH="0" baseline="0">
                <a:solidFill>
                  <a:srgbClr val="262626"/>
                </a:solidFill>
                <a:uFillTx/>
                <a:latin typeface="Arial" pitchFamily="34" charset="0"/>
                <a:ea typeface="微软雅黑" pitchFamily="34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4294967295"/>
            <p:custDataLst>
              <p:tags r:id="rId13"/>
            </p:custDataLst>
          </p:nvPr>
        </p:nvSpPr>
        <p:spPr>
          <a:xfrm>
            <a:off x="574970" y="1408290"/>
            <a:ext cx="10366465" cy="4497003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215900" indent="-215900" algn="l" defTabSz="864235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7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1pPr>
            <a:lvl2pPr marL="6483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2pPr>
            <a:lvl3pPr marL="10801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3pPr>
            <a:lvl4pPr marL="15119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 charset="0"/>
              <a:buChar char="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4pPr>
            <a:lvl5pPr marL="1944370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5pPr>
            <a:lvl6pPr marL="23761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79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4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2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5900" lvl="0" indent="-215900"/>
            <a:r>
              <a:t>单击此处编辑母版文本样式</a:t>
            </a:r>
          </a:p>
          <a:p>
            <a:pPr marL="647700" lvl="1" indent="-215900"/>
            <a:r>
              <a:t>第二级</a:t>
            </a:r>
          </a:p>
          <a:p>
            <a:pPr marL="1079500" lvl="2" indent="-215900"/>
            <a:r>
              <a:t>第三级</a:t>
            </a:r>
          </a:p>
          <a:p>
            <a:pPr marL="1511300" lvl="3" indent="-215900"/>
            <a:r>
              <a:t>第四级</a:t>
            </a:r>
          </a:p>
          <a:p>
            <a:pPr marL="1943100" lvl="4" indent="-214312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4294967295"/>
            <p:custDataLst>
              <p:tags r:id="rId14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EA70624-79DF-44F9-AC3A-D049139AB16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4294967295"/>
            <p:custDataLst>
              <p:tags r:id="rId15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294967295"/>
            <p:custDataLst>
              <p:tags r:id="rId16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C6A08EF-DEE4-4993-A63C-80565F6CCC47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l" defTabSz="8636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3400" b="1" u="none" strike="noStrike" kern="1200" cap="none" spc="300" normalizeH="0" baseline="0">
          <a:solidFill>
            <a:srgbClr val="262626"/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15900" indent="-215900" algn="l" defTabSz="864235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7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483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0801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5119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 charset="0"/>
        <a:buChar char="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1944370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6.doc" TargetMode="Internal" /><Relationship Id="rId11" Type="http://schemas.openxmlformats.org/officeDocument/2006/relationships/image" Target="../media/image8.emf" /><Relationship Id="rId12" Type="http://schemas.openxmlformats.org/officeDocument/2006/relationships/oleObject" Target="../embeddings/oleObject7.doc" TargetMode="Internal" /><Relationship Id="rId13" Type="http://schemas.openxmlformats.org/officeDocument/2006/relationships/image" Target="../media/image9.emf" /><Relationship Id="rId14" Type="http://schemas.openxmlformats.org/officeDocument/2006/relationships/oleObject" Target="../embeddings/oleObject8.doc" TargetMode="Internal" /><Relationship Id="rId15" Type="http://schemas.openxmlformats.org/officeDocument/2006/relationships/image" Target="../media/image10.emf" /><Relationship Id="rId16" Type="http://schemas.openxmlformats.org/officeDocument/2006/relationships/vmlDrawing" Target="../drawings/vmlDrawing3.v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.doc" TargetMode="Internal" /><Relationship Id="rId5" Type="http://schemas.openxmlformats.org/officeDocument/2006/relationships/image" Target="../media/image5.emf" /><Relationship Id="rId6" Type="http://schemas.openxmlformats.org/officeDocument/2006/relationships/oleObject" Target="../embeddings/oleObject4.doc" TargetMode="Internal" /><Relationship Id="rId7" Type="http://schemas.openxmlformats.org/officeDocument/2006/relationships/image" Target="../media/image6.emf" /><Relationship Id="rId8" Type="http://schemas.openxmlformats.org/officeDocument/2006/relationships/oleObject" Target="../embeddings/oleObject5.doc" TargetMode="Internal" /><Relationship Id="rId9" Type="http://schemas.openxmlformats.org/officeDocument/2006/relationships/image" Target="../media/image7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12.doc" TargetMode="Internal" /><Relationship Id="rId11" Type="http://schemas.openxmlformats.org/officeDocument/2006/relationships/image" Target="../media/image14.emf" /><Relationship Id="rId12" Type="http://schemas.openxmlformats.org/officeDocument/2006/relationships/oleObject" Target="../embeddings/oleObject13.doc" TargetMode="Internal" /><Relationship Id="rId13" Type="http://schemas.openxmlformats.org/officeDocument/2006/relationships/image" Target="../media/image15.emf" /><Relationship Id="rId14" Type="http://schemas.openxmlformats.org/officeDocument/2006/relationships/oleObject" Target="../embeddings/oleObject14.doc" TargetMode="Internal" /><Relationship Id="rId15" Type="http://schemas.openxmlformats.org/officeDocument/2006/relationships/image" Target="../media/image16.emf" /><Relationship Id="rId16" Type="http://schemas.openxmlformats.org/officeDocument/2006/relationships/vmlDrawing" Target="../drawings/vmlDrawing4.v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9.doc" TargetMode="Internal" /><Relationship Id="rId5" Type="http://schemas.openxmlformats.org/officeDocument/2006/relationships/image" Target="../media/image11.emf" /><Relationship Id="rId6" Type="http://schemas.openxmlformats.org/officeDocument/2006/relationships/oleObject" Target="../embeddings/oleObject10.doc" TargetMode="Internal" /><Relationship Id="rId7" Type="http://schemas.openxmlformats.org/officeDocument/2006/relationships/image" Target="../media/image12.emf" /><Relationship Id="rId8" Type="http://schemas.openxmlformats.org/officeDocument/2006/relationships/oleObject" Target="../embeddings/oleObject11.doc" TargetMode="Internal" /><Relationship Id="rId9" Type="http://schemas.openxmlformats.org/officeDocument/2006/relationships/image" Target="../media/image13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18.doc" TargetMode="Internal" /><Relationship Id="rId11" Type="http://schemas.openxmlformats.org/officeDocument/2006/relationships/image" Target="../media/image20.emf" /><Relationship Id="rId12" Type="http://schemas.openxmlformats.org/officeDocument/2006/relationships/vmlDrawing" Target="../drawings/vmlDrawing5.v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5.doc" TargetMode="Internal" /><Relationship Id="rId5" Type="http://schemas.openxmlformats.org/officeDocument/2006/relationships/image" Target="../media/image17.emf" /><Relationship Id="rId6" Type="http://schemas.openxmlformats.org/officeDocument/2006/relationships/oleObject" Target="../embeddings/oleObject16.doc" TargetMode="Internal" /><Relationship Id="rId7" Type="http://schemas.openxmlformats.org/officeDocument/2006/relationships/image" Target="../media/image18.emf" /><Relationship Id="rId8" Type="http://schemas.openxmlformats.org/officeDocument/2006/relationships/oleObject" Target="../embeddings/oleObject17.doc" TargetMode="Internal" /><Relationship Id="rId9" Type="http://schemas.openxmlformats.org/officeDocument/2006/relationships/image" Target="../media/image19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oleObject" Target="../embeddings/oleObject19.doc" TargetMode="Internal" /><Relationship Id="rId4" Type="http://schemas.openxmlformats.org/officeDocument/2006/relationships/image" Target="../media/image21.emf" /><Relationship Id="rId5" Type="http://schemas.openxmlformats.org/officeDocument/2006/relationships/vmlDrawing" Target="../drawings/vmlDrawing6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oleObject" Target="../embeddings/oleObject20.doc" TargetMode="Internal" /><Relationship Id="rId4" Type="http://schemas.openxmlformats.org/officeDocument/2006/relationships/image" Target="../media/image22.emf" /><Relationship Id="rId5" Type="http://schemas.openxmlformats.org/officeDocument/2006/relationships/vmlDrawing" Target="../drawings/vmlDrawing7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24.doc" TargetMode="Internal" /><Relationship Id="rId11" Type="http://schemas.openxmlformats.org/officeDocument/2006/relationships/image" Target="../media/image26.emf" /><Relationship Id="rId12" Type="http://schemas.openxmlformats.org/officeDocument/2006/relationships/vmlDrawing" Target="../drawings/vmlDrawing8.v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1.doc" TargetMode="Internal" /><Relationship Id="rId5" Type="http://schemas.openxmlformats.org/officeDocument/2006/relationships/image" Target="../media/image23.emf" /><Relationship Id="rId6" Type="http://schemas.openxmlformats.org/officeDocument/2006/relationships/oleObject" Target="../embeddings/oleObject22.doc" TargetMode="Internal" /><Relationship Id="rId7" Type="http://schemas.openxmlformats.org/officeDocument/2006/relationships/image" Target="../media/image24.emf" /><Relationship Id="rId8" Type="http://schemas.openxmlformats.org/officeDocument/2006/relationships/oleObject" Target="../embeddings/oleObject23.doc" TargetMode="Internal" /><Relationship Id="rId9" Type="http://schemas.openxmlformats.org/officeDocument/2006/relationships/image" Target="../media/image25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28.doc" TargetMode="Internal" /><Relationship Id="rId11" Type="http://schemas.openxmlformats.org/officeDocument/2006/relationships/image" Target="../media/image30.emf" /><Relationship Id="rId12" Type="http://schemas.openxmlformats.org/officeDocument/2006/relationships/vmlDrawing" Target="../drawings/vmlDrawing9.v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5.doc" TargetMode="Internal" /><Relationship Id="rId5" Type="http://schemas.openxmlformats.org/officeDocument/2006/relationships/image" Target="../media/image27.emf" /><Relationship Id="rId6" Type="http://schemas.openxmlformats.org/officeDocument/2006/relationships/oleObject" Target="../embeddings/oleObject26.doc" TargetMode="Internal" /><Relationship Id="rId7" Type="http://schemas.openxmlformats.org/officeDocument/2006/relationships/image" Target="../media/image28.emf" /><Relationship Id="rId8" Type="http://schemas.openxmlformats.org/officeDocument/2006/relationships/oleObject" Target="../embeddings/oleObject27.doc" TargetMode="Internal" /><Relationship Id="rId9" Type="http://schemas.openxmlformats.org/officeDocument/2006/relationships/image" Target="../media/image29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Relationship Id="rId3" Type="http://schemas.openxmlformats.org/officeDocument/2006/relationships/oleObject" Target="../embeddings/oleObject29.doc" TargetMode="Internal" /><Relationship Id="rId4" Type="http://schemas.openxmlformats.org/officeDocument/2006/relationships/image" Target="../media/image31.emf" /><Relationship Id="rId5" Type="http://schemas.openxmlformats.org/officeDocument/2006/relationships/vmlDrawing" Target="../drawings/vmlDrawing10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oleObject" Target="../embeddings/oleObject30.doc" TargetMode="Internal" /><Relationship Id="rId4" Type="http://schemas.openxmlformats.org/officeDocument/2006/relationships/image" Target="../media/image32.emf" /><Relationship Id="rId5" Type="http://schemas.openxmlformats.org/officeDocument/2006/relationships/vmlDrawing" Target="../drawings/vmlDrawing1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2.v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1.doc" TargetMode="Internal" /><Relationship Id="rId5" Type="http://schemas.openxmlformats.org/officeDocument/2006/relationships/image" Target="../media/image33.emf" /><Relationship Id="rId6" Type="http://schemas.openxmlformats.org/officeDocument/2006/relationships/oleObject" Target="../embeddings/oleObject32.doc" TargetMode="Internal" /><Relationship Id="rId7" Type="http://schemas.openxmlformats.org/officeDocument/2006/relationships/image" Target="../media/image34.emf" /><Relationship Id="rId8" Type="http://schemas.openxmlformats.org/officeDocument/2006/relationships/oleObject" Target="../embeddings/oleObject33.doc" TargetMode="Internal" /><Relationship Id="rId9" Type="http://schemas.openxmlformats.org/officeDocument/2006/relationships/image" Target="../media/image35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Relationship Id="rId3" Type="http://schemas.openxmlformats.org/officeDocument/2006/relationships/oleObject" Target="../embeddings/oleObject34.doc" TargetMode="Internal" /><Relationship Id="rId4" Type="http://schemas.openxmlformats.org/officeDocument/2006/relationships/image" Target="../media/image36.emf" /><Relationship Id="rId5" Type="http://schemas.openxmlformats.org/officeDocument/2006/relationships/oleObject" Target="../embeddings/oleObject35.doc" TargetMode="Internal" /><Relationship Id="rId6" Type="http://schemas.openxmlformats.org/officeDocument/2006/relationships/image" Target="../media/image37.emf" /><Relationship Id="rId7" Type="http://schemas.openxmlformats.org/officeDocument/2006/relationships/oleObject" Target="../embeddings/oleObject36.doc" TargetMode="Internal" /><Relationship Id="rId8" Type="http://schemas.openxmlformats.org/officeDocument/2006/relationships/image" Target="../media/image38.emf" /><Relationship Id="rId9" Type="http://schemas.openxmlformats.org/officeDocument/2006/relationships/vmlDrawing" Target="../drawings/vmlDrawing13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oleObject" Target="../embeddings/oleObject37.doc" TargetMode="Internal" /><Relationship Id="rId4" Type="http://schemas.openxmlformats.org/officeDocument/2006/relationships/image" Target="../media/image39.emf" /><Relationship Id="rId5" Type="http://schemas.openxmlformats.org/officeDocument/2006/relationships/oleObject" Target="../embeddings/oleObject38.doc" TargetMode="Internal" /><Relationship Id="rId6" Type="http://schemas.openxmlformats.org/officeDocument/2006/relationships/image" Target="../media/image40.emf" /><Relationship Id="rId7" Type="http://schemas.openxmlformats.org/officeDocument/2006/relationships/vmlDrawing" Target="../drawings/vmlDrawing14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Relationship Id="rId3" Type="http://schemas.openxmlformats.org/officeDocument/2006/relationships/oleObject" Target="../embeddings/oleObject39.doc" TargetMode="Internal" /><Relationship Id="rId4" Type="http://schemas.openxmlformats.org/officeDocument/2006/relationships/image" Target="../media/image41.emf" /><Relationship Id="rId5" Type="http://schemas.openxmlformats.org/officeDocument/2006/relationships/vmlDrawing" Target="../drawings/vmlDrawing15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Relationship Id="rId3" Type="http://schemas.openxmlformats.org/officeDocument/2006/relationships/oleObject" Target="../embeddings/oleObject40.doc" TargetMode="Internal" /><Relationship Id="rId4" Type="http://schemas.openxmlformats.org/officeDocument/2006/relationships/image" Target="../media/image42.emf" /><Relationship Id="rId5" Type="http://schemas.openxmlformats.org/officeDocument/2006/relationships/oleObject" Target="../embeddings/oleObject41.doc" TargetMode="Internal" /><Relationship Id="rId6" Type="http://schemas.openxmlformats.org/officeDocument/2006/relationships/image" Target="../media/image43.emf" /><Relationship Id="rId7" Type="http://schemas.openxmlformats.org/officeDocument/2006/relationships/oleObject" Target="../embeddings/oleObject42.doc" TargetMode="Internal" /><Relationship Id="rId8" Type="http://schemas.openxmlformats.org/officeDocument/2006/relationships/image" Target="../media/image44.emf" /><Relationship Id="rId9" Type="http://schemas.openxmlformats.org/officeDocument/2006/relationships/vmlDrawing" Target="../drawings/vmlDrawing16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oleObject" Target="../embeddings/oleObject43.doc" TargetMode="Internal" /><Relationship Id="rId4" Type="http://schemas.openxmlformats.org/officeDocument/2006/relationships/image" Target="../media/image45.emf" /><Relationship Id="rId5" Type="http://schemas.openxmlformats.org/officeDocument/2006/relationships/oleObject" Target="../embeddings/oleObject44.doc" TargetMode="Internal" /><Relationship Id="rId6" Type="http://schemas.openxmlformats.org/officeDocument/2006/relationships/image" Target="../media/image46.emf" /><Relationship Id="rId7" Type="http://schemas.openxmlformats.org/officeDocument/2006/relationships/oleObject" Target="../embeddings/oleObject45.doc" TargetMode="Internal" /><Relationship Id="rId8" Type="http://schemas.openxmlformats.org/officeDocument/2006/relationships/image" Target="../media/image47.emf" /><Relationship Id="rId9" Type="http://schemas.openxmlformats.org/officeDocument/2006/relationships/vmlDrawing" Target="../drawings/vmlDrawing17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oleObject" Target="../embeddings/oleObject46.doc" TargetMode="Internal" /><Relationship Id="rId4" Type="http://schemas.openxmlformats.org/officeDocument/2006/relationships/image" Target="../media/image48.emf" /><Relationship Id="rId5" Type="http://schemas.openxmlformats.org/officeDocument/2006/relationships/oleObject" Target="../embeddings/oleObject47.doc" TargetMode="Internal" /><Relationship Id="rId6" Type="http://schemas.openxmlformats.org/officeDocument/2006/relationships/image" Target="../media/image49.emf" /><Relationship Id="rId7" Type="http://schemas.openxmlformats.org/officeDocument/2006/relationships/oleObject" Target="../embeddings/oleObject48.doc" TargetMode="Internal" /><Relationship Id="rId8" Type="http://schemas.openxmlformats.org/officeDocument/2006/relationships/image" Target="../media/image50.emf" /><Relationship Id="rId9" Type="http://schemas.openxmlformats.org/officeDocument/2006/relationships/vmlDrawing" Target="../drawings/vmlDrawing18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Relationship Id="rId3" Type="http://schemas.openxmlformats.org/officeDocument/2006/relationships/oleObject" Target="../embeddings/oleObject49.doc" TargetMode="Internal" /><Relationship Id="rId4" Type="http://schemas.openxmlformats.org/officeDocument/2006/relationships/image" Target="../media/image51.emf" /><Relationship Id="rId5" Type="http://schemas.openxmlformats.org/officeDocument/2006/relationships/oleObject" Target="../embeddings/oleObject50.doc" TargetMode="Internal" /><Relationship Id="rId6" Type="http://schemas.openxmlformats.org/officeDocument/2006/relationships/image" Target="../media/image52.emf" /><Relationship Id="rId7" Type="http://schemas.openxmlformats.org/officeDocument/2006/relationships/oleObject" Target="../embeddings/oleObject51.doc" TargetMode="Internal" /><Relationship Id="rId8" Type="http://schemas.openxmlformats.org/officeDocument/2006/relationships/image" Target="../media/image53.emf" /><Relationship Id="rId9" Type="http://schemas.openxmlformats.org/officeDocument/2006/relationships/vmlDrawing" Target="../drawings/vmlDrawing19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2.xml" /><Relationship Id="rId3" Type="http://schemas.openxmlformats.org/officeDocument/2006/relationships/oleObject" Target="../embeddings/oleObject52.doc" TargetMode="Internal" /><Relationship Id="rId4" Type="http://schemas.openxmlformats.org/officeDocument/2006/relationships/image" Target="../media/image54.emf" /><Relationship Id="rId5" Type="http://schemas.openxmlformats.org/officeDocument/2006/relationships/vmlDrawing" Target="../drawings/vmlDrawing20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Relationship Id="rId3" Type="http://schemas.openxmlformats.org/officeDocument/2006/relationships/oleObject" Target="../embeddings/oleObject53.doc" TargetMode="Internal" /><Relationship Id="rId4" Type="http://schemas.openxmlformats.org/officeDocument/2006/relationships/image" Target="../media/image55.emf" /><Relationship Id="rId5" Type="http://schemas.openxmlformats.org/officeDocument/2006/relationships/vmlDrawing" Target="../drawings/vmlDrawing21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Relationship Id="rId3" Type="http://schemas.openxmlformats.org/officeDocument/2006/relationships/oleObject" Target="../embeddings/oleObject54.doc" TargetMode="Internal" /><Relationship Id="rId4" Type="http://schemas.openxmlformats.org/officeDocument/2006/relationships/image" Target="../media/image56.emf" /><Relationship Id="rId5" Type="http://schemas.openxmlformats.org/officeDocument/2006/relationships/vmlDrawing" Target="../drawings/vmlDrawing22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60.emf" /><Relationship Id="rId11" Type="http://schemas.openxmlformats.org/officeDocument/2006/relationships/vmlDrawing" Target="../drawings/vmlDrawing23.vml" /><Relationship Id="rId2" Type="http://schemas.openxmlformats.org/officeDocument/2006/relationships/notesSlide" Target="../notesSlides/notesSlide26.xml" /><Relationship Id="rId3" Type="http://schemas.openxmlformats.org/officeDocument/2006/relationships/oleObject" Target="../embeddings/oleObject55.doc" TargetMode="Internal" /><Relationship Id="rId4" Type="http://schemas.openxmlformats.org/officeDocument/2006/relationships/image" Target="../media/image57.emf" /><Relationship Id="rId5" Type="http://schemas.openxmlformats.org/officeDocument/2006/relationships/oleObject" Target="../embeddings/oleObject56.doc" TargetMode="Internal" /><Relationship Id="rId6" Type="http://schemas.openxmlformats.org/officeDocument/2006/relationships/image" Target="../media/image58.emf" /><Relationship Id="rId7" Type="http://schemas.openxmlformats.org/officeDocument/2006/relationships/oleObject" Target="../embeddings/oleObject57.doc" TargetMode="Internal" /><Relationship Id="rId8" Type="http://schemas.openxmlformats.org/officeDocument/2006/relationships/image" Target="../media/image59.emf" /><Relationship Id="rId9" Type="http://schemas.openxmlformats.org/officeDocument/2006/relationships/oleObject" Target="../embeddings/oleObject58.doc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7.xml" /><Relationship Id="rId3" Type="http://schemas.openxmlformats.org/officeDocument/2006/relationships/oleObject" Target="../embeddings/oleObject59.doc" TargetMode="Internal" /><Relationship Id="rId4" Type="http://schemas.openxmlformats.org/officeDocument/2006/relationships/image" Target="../media/image61.emf" /><Relationship Id="rId5" Type="http://schemas.openxmlformats.org/officeDocument/2006/relationships/vmlDrawing" Target="../drawings/vmlDrawing24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8.xml" /><Relationship Id="rId3" Type="http://schemas.openxmlformats.org/officeDocument/2006/relationships/oleObject" Target="../embeddings/oleObject60.doc" TargetMode="Internal" /><Relationship Id="rId4" Type="http://schemas.openxmlformats.org/officeDocument/2006/relationships/image" Target="../media/image62.emf" /><Relationship Id="rId5" Type="http://schemas.openxmlformats.org/officeDocument/2006/relationships/vmlDrawing" Target="../drawings/vmlDrawing25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9.xml" /><Relationship Id="rId3" Type="http://schemas.openxmlformats.org/officeDocument/2006/relationships/image" Target="../media/image63.jpeg" /><Relationship Id="rId4" Type="http://schemas.openxmlformats.org/officeDocument/2006/relationships/oleObject" Target="../embeddings/oleObject61.doc" TargetMode="Internal" /><Relationship Id="rId5" Type="http://schemas.openxmlformats.org/officeDocument/2006/relationships/image" Target="../media/image64.emf" /><Relationship Id="rId6" Type="http://schemas.openxmlformats.org/officeDocument/2006/relationships/vmlDrawing" Target="../drawings/vmlDrawing26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0.xml" /><Relationship Id="rId3" Type="http://schemas.openxmlformats.org/officeDocument/2006/relationships/oleObject" Target="../embeddings/oleObject62.doc" TargetMode="Internal" /><Relationship Id="rId4" Type="http://schemas.openxmlformats.org/officeDocument/2006/relationships/image" Target="../media/image65.emf" /><Relationship Id="rId5" Type="http://schemas.openxmlformats.org/officeDocument/2006/relationships/vmlDrawing" Target="../drawings/vmlDrawing27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1.xml" /><Relationship Id="rId3" Type="http://schemas.openxmlformats.org/officeDocument/2006/relationships/image" Target="../media/image63.jpeg" /><Relationship Id="rId4" Type="http://schemas.openxmlformats.org/officeDocument/2006/relationships/oleObject" Target="../embeddings/oleObject63.doc" TargetMode="Internal" /><Relationship Id="rId5" Type="http://schemas.openxmlformats.org/officeDocument/2006/relationships/image" Target="../media/image66.emf" /><Relationship Id="rId6" Type="http://schemas.openxmlformats.org/officeDocument/2006/relationships/vmlDrawing" Target="../drawings/vmlDrawing28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2.xml" /><Relationship Id="rId3" Type="http://schemas.openxmlformats.org/officeDocument/2006/relationships/oleObject" Target="../embeddings/oleObject64.doc" TargetMode="Internal" /><Relationship Id="rId4" Type="http://schemas.openxmlformats.org/officeDocument/2006/relationships/image" Target="../media/image67.emf" /><Relationship Id="rId5" Type="http://schemas.openxmlformats.org/officeDocument/2006/relationships/vmlDrawing" Target="../drawings/vmlDrawing29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3.xml" /><Relationship Id="rId3" Type="http://schemas.openxmlformats.org/officeDocument/2006/relationships/oleObject" Target="../embeddings/oleObject65.doc" TargetMode="Internal" /><Relationship Id="rId4" Type="http://schemas.openxmlformats.org/officeDocument/2006/relationships/image" Target="../media/image68.emf" /><Relationship Id="rId5" Type="http://schemas.openxmlformats.org/officeDocument/2006/relationships/vmlDrawing" Target="../drawings/vmlDrawing30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4.xml" /><Relationship Id="rId3" Type="http://schemas.openxmlformats.org/officeDocument/2006/relationships/oleObject" Target="../embeddings/oleObject66.doc" TargetMode="Internal" /><Relationship Id="rId4" Type="http://schemas.openxmlformats.org/officeDocument/2006/relationships/image" Target="../media/image69.emf" /><Relationship Id="rId5" Type="http://schemas.openxmlformats.org/officeDocument/2006/relationships/vmlDrawing" Target="../drawings/vmlDrawing31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32.vml" /><Relationship Id="rId2" Type="http://schemas.openxmlformats.org/officeDocument/2006/relationships/notesSlide" Target="../notesSlides/notesSlide35.xml" /><Relationship Id="rId3" Type="http://schemas.openxmlformats.org/officeDocument/2006/relationships/oleObject" Target="../embeddings/oleObject67.doc" TargetMode="Internal" /><Relationship Id="rId4" Type="http://schemas.openxmlformats.org/officeDocument/2006/relationships/image" Target="../media/image70.emf" /><Relationship Id="rId5" Type="http://schemas.openxmlformats.org/officeDocument/2006/relationships/oleObject" Target="../embeddings/oleObject68.doc" TargetMode="Internal" /><Relationship Id="rId6" Type="http://schemas.openxmlformats.org/officeDocument/2006/relationships/image" Target="../media/image71.emf" /><Relationship Id="rId7" Type="http://schemas.openxmlformats.org/officeDocument/2006/relationships/oleObject" Target="../embeddings/oleObject69.doc" TargetMode="Internal" /><Relationship Id="rId8" Type="http://schemas.openxmlformats.org/officeDocument/2006/relationships/image" Target="../media/image72.emf" /><Relationship Id="rId9" Type="http://schemas.openxmlformats.org/officeDocument/2006/relationships/image" Target="../media/image73.wm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6.xml" /><Relationship Id="rId3" Type="http://schemas.openxmlformats.org/officeDocument/2006/relationships/oleObject" Target="../embeddings/oleObject70.doc" TargetMode="Internal" /><Relationship Id="rId4" Type="http://schemas.openxmlformats.org/officeDocument/2006/relationships/image" Target="../media/image74.emf" /><Relationship Id="rId5" Type="http://schemas.openxmlformats.org/officeDocument/2006/relationships/vmlDrawing" Target="../drawings/vmlDrawing33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7.xml" /><Relationship Id="rId3" Type="http://schemas.openxmlformats.org/officeDocument/2006/relationships/oleObject" Target="../embeddings/oleObject71.doc" TargetMode="Internal" /><Relationship Id="rId4" Type="http://schemas.openxmlformats.org/officeDocument/2006/relationships/image" Target="../media/image75.emf" /><Relationship Id="rId5" Type="http://schemas.openxmlformats.org/officeDocument/2006/relationships/vmlDrawing" Target="../drawings/vmlDrawing34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8.xml" /><Relationship Id="rId3" Type="http://schemas.openxmlformats.org/officeDocument/2006/relationships/image" Target="../media/image63.jpeg" /><Relationship Id="rId4" Type="http://schemas.openxmlformats.org/officeDocument/2006/relationships/oleObject" Target="../embeddings/oleObject72.doc" TargetMode="Internal" /><Relationship Id="rId5" Type="http://schemas.openxmlformats.org/officeDocument/2006/relationships/image" Target="../media/image76.emf" /><Relationship Id="rId6" Type="http://schemas.openxmlformats.org/officeDocument/2006/relationships/vmlDrawing" Target="../drawings/vmlDrawing35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9.xml" /><Relationship Id="rId3" Type="http://schemas.openxmlformats.org/officeDocument/2006/relationships/oleObject" Target="../embeddings/oleObject73.doc" TargetMode="Internal" /><Relationship Id="rId4" Type="http://schemas.openxmlformats.org/officeDocument/2006/relationships/image" Target="../media/image77.emf" /><Relationship Id="rId5" Type="http://schemas.openxmlformats.org/officeDocument/2006/relationships/vmlDrawing" Target="../drawings/vmlDrawing36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0.xml" /><Relationship Id="rId3" Type="http://schemas.openxmlformats.org/officeDocument/2006/relationships/image" Target="../media/image63.jpeg" /><Relationship Id="rId4" Type="http://schemas.openxmlformats.org/officeDocument/2006/relationships/oleObject" Target="../embeddings/oleObject74.doc" TargetMode="Internal" /><Relationship Id="rId5" Type="http://schemas.openxmlformats.org/officeDocument/2006/relationships/image" Target="../media/image78.emf" /><Relationship Id="rId6" Type="http://schemas.openxmlformats.org/officeDocument/2006/relationships/vmlDrawing" Target="../drawings/vmlDrawing37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1.xml" /><Relationship Id="rId3" Type="http://schemas.openxmlformats.org/officeDocument/2006/relationships/oleObject" Target="../embeddings/oleObject75.doc" TargetMode="Internal" /><Relationship Id="rId4" Type="http://schemas.openxmlformats.org/officeDocument/2006/relationships/image" Target="../media/image79.emf" /><Relationship Id="rId5" Type="http://schemas.openxmlformats.org/officeDocument/2006/relationships/image" Target="../media/image80.png" /><Relationship Id="rId6" Type="http://schemas.openxmlformats.org/officeDocument/2006/relationships/vmlDrawing" Target="../drawings/vmlDrawing38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cxnSp>
        <p:nvCxnSpPr>
          <p:cNvPr id="4097" name="直接连接符 14367"/>
          <p:cNvCxnSpPr/>
          <p:nvPr/>
        </p:nvCxnSpPr>
        <p:spPr>
          <a:xfrm>
            <a:off x="112713" y="2909888"/>
            <a:ext cx="11258550" cy="0"/>
          </a:xfrm>
          <a:prstGeom prst="line">
            <a:avLst/>
          </a:prstGeom>
          <a:noFill/>
          <a:ln w="19050">
            <a:solidFill>
              <a:srgbClr val="055A96"/>
            </a:solidFill>
            <a:round/>
          </a:ln>
        </p:spPr>
      </p:cxnSp>
      <p:sp>
        <p:nvSpPr>
          <p:cNvPr id="4098" name="矩形 9"/>
          <p:cNvSpPr/>
          <p:nvPr/>
        </p:nvSpPr>
        <p:spPr>
          <a:xfrm>
            <a:off x="0" y="900113"/>
            <a:ext cx="11522075" cy="194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第八单元　</a:t>
            </a:r>
            <a:r>
              <a:rPr lang="en-US" altLang="zh-CN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20</a:t>
            </a:r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世纪下半叶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世界的新变化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</p:txBody>
      </p:sp>
      <p:sp>
        <p:nvSpPr>
          <p:cNvPr id="4099" name="矩形 5"/>
          <p:cNvSpPr/>
          <p:nvPr/>
        </p:nvSpPr>
        <p:spPr>
          <a:xfrm>
            <a:off x="63500" y="2955925"/>
            <a:ext cx="11406188" cy="210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>
              <a:lnSpc>
                <a:spcPct val="130000"/>
              </a:lnSpc>
              <a:tabLst>
                <a:tab pos="2595562"/>
              </a:tabLst>
            </a:pP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第</a:t>
            </a:r>
            <a:r>
              <a:rPr lang="en-US" altLang="zh-CN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课　世界殖民体系的瓦解与新兴国家的发展</a:t>
            </a:r>
            <a:endParaRPr lang="zh-CN" altLang="en-US" sz="5100">
              <a:solidFill>
                <a:srgbClr val="14862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fill="hold" tmFilter="0,0; .5, 1; 1, 1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846275"/>
          <p:cNvGraphicFramePr/>
          <p:nvPr/>
        </p:nvGraphicFramePr>
        <p:xfrm>
          <a:off x="368300" y="1403350"/>
          <a:ext cx="10787063" cy="3673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0787063" imgH="3673475" progId="Word.Document.8">
                  <p:embed/>
                </p:oleObj>
              </mc:Choice>
              <mc:Fallback>
                <p:oleObj r:id="rId3" imgW="10787063" imgH="3673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403350"/>
                        <a:ext cx="10787063" cy="3673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910785"/>
          <p:cNvGraphicFramePr/>
          <p:nvPr/>
        </p:nvGraphicFramePr>
        <p:xfrm>
          <a:off x="368300" y="963613"/>
          <a:ext cx="10787063" cy="4552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0787063" imgH="4552950" progId="Word.Document.8">
                  <p:embed/>
                </p:oleObj>
              </mc:Choice>
              <mc:Fallback>
                <p:oleObj r:id="rId3" imgW="10787063" imgH="4552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963613"/>
                        <a:ext cx="10787063" cy="455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1" name="图片 108958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2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教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3" name="图片 108958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材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5" name="图片 108958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细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7" name="图片 1089588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8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研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9" name="图片 1089590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0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1" name="图片 108959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2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3" name="图片 108959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4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奠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5" name="图片 108959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6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基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6" grpId="0"/>
      <p:bldP spid="10248" grpId="0"/>
      <p:bldP spid="10250" grpId="0"/>
      <p:bldP spid="10252" grpId="0"/>
      <p:bldP spid="10254" grpId="0"/>
      <p:bldP spid="102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89" name="图片 1800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2290" name="对象 1800200"/>
          <p:cNvGraphicFramePr/>
          <p:nvPr/>
        </p:nvGraphicFramePr>
        <p:xfrm>
          <a:off x="368300" y="431800"/>
          <a:ext cx="10787063" cy="5616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0787063" imgH="5616575" progId="Word.Document.8">
                  <p:embed/>
                </p:oleObj>
              </mc:Choice>
              <mc:Fallback>
                <p:oleObj r:id="rId4" imgW="10787063" imgH="5616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431800"/>
                        <a:ext cx="10787063" cy="5616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800201"/>
          <p:cNvGraphicFramePr/>
          <p:nvPr/>
        </p:nvGraphicFramePr>
        <p:xfrm>
          <a:off x="2390775" y="21780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390775" y="21780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800202"/>
          <p:cNvGraphicFramePr/>
          <p:nvPr/>
        </p:nvGraphicFramePr>
        <p:xfrm>
          <a:off x="7516813" y="21637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516813" y="21637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对象 1800203"/>
          <p:cNvGraphicFramePr/>
          <p:nvPr/>
        </p:nvGraphicFramePr>
        <p:xfrm>
          <a:off x="7469188" y="27717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469188" y="27717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对象 1800204"/>
          <p:cNvGraphicFramePr/>
          <p:nvPr/>
        </p:nvGraphicFramePr>
        <p:xfrm>
          <a:off x="6673850" y="3348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673850" y="3348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对象 1800205"/>
          <p:cNvGraphicFramePr/>
          <p:nvPr/>
        </p:nvGraphicFramePr>
        <p:xfrm>
          <a:off x="7048500" y="39576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14" imgW="3533775" imgH="593725" progId="Word.Document.8">
                  <p:embed/>
                </p:oleObj>
              </mc:Choice>
              <mc:Fallback>
                <p:oleObj r:id="rId14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048500" y="39576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7" name="图片 1928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338" name="对象 1928194"/>
          <p:cNvGraphicFramePr/>
          <p:nvPr/>
        </p:nvGraphicFramePr>
        <p:xfrm>
          <a:off x="368300" y="431800"/>
          <a:ext cx="10787063" cy="5616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4" imgW="10787063" imgH="5616575" progId="Word.Document.8">
                  <p:embed/>
                </p:oleObj>
              </mc:Choice>
              <mc:Fallback>
                <p:oleObj r:id="rId4" imgW="10787063" imgH="5616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431800"/>
                        <a:ext cx="10787063" cy="5616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928195"/>
          <p:cNvGraphicFramePr/>
          <p:nvPr/>
        </p:nvGraphicFramePr>
        <p:xfrm>
          <a:off x="2366963" y="3841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366963" y="3841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928196"/>
          <p:cNvGraphicFramePr/>
          <p:nvPr/>
        </p:nvGraphicFramePr>
        <p:xfrm>
          <a:off x="6954838" y="1570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954838" y="1570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对象 1928197"/>
          <p:cNvGraphicFramePr/>
          <p:nvPr/>
        </p:nvGraphicFramePr>
        <p:xfrm>
          <a:off x="6275388" y="27717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275388" y="27717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对象 1928198"/>
          <p:cNvGraphicFramePr/>
          <p:nvPr/>
        </p:nvGraphicFramePr>
        <p:xfrm>
          <a:off x="4427538" y="39576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427538" y="39576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对象 1928199"/>
          <p:cNvGraphicFramePr/>
          <p:nvPr/>
        </p:nvGraphicFramePr>
        <p:xfrm>
          <a:off x="3373438" y="51593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14" imgW="3533775" imgH="593725" progId="Word.Document.8">
                  <p:embed/>
                </p:oleObj>
              </mc:Choice>
              <mc:Fallback>
                <p:oleObj r:id="rId14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373438" y="51593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 fill="hold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193024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6386" name="对象 1930242"/>
          <p:cNvGraphicFramePr/>
          <p:nvPr/>
        </p:nvGraphicFramePr>
        <p:xfrm>
          <a:off x="368300" y="709613"/>
          <a:ext cx="10787063" cy="5062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4" imgW="10787063" imgH="5062537" progId="Word.Document.8">
                  <p:embed/>
                </p:oleObj>
              </mc:Choice>
              <mc:Fallback>
                <p:oleObj r:id="rId4" imgW="10787063" imgH="50625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709613"/>
                        <a:ext cx="10787063" cy="5062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930243"/>
          <p:cNvGraphicFramePr/>
          <p:nvPr/>
        </p:nvGraphicFramePr>
        <p:xfrm>
          <a:off x="4122738" y="6191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22738" y="6191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1930244"/>
          <p:cNvGraphicFramePr/>
          <p:nvPr/>
        </p:nvGraphicFramePr>
        <p:xfrm>
          <a:off x="3748088" y="20224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48088" y="20224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对象 1930245"/>
          <p:cNvGraphicFramePr/>
          <p:nvPr/>
        </p:nvGraphicFramePr>
        <p:xfrm>
          <a:off x="2320925" y="33956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320925" y="33956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3" name="对象 1932290"/>
          <p:cNvGraphicFramePr/>
          <p:nvPr/>
        </p:nvGraphicFramePr>
        <p:xfrm>
          <a:off x="439738" y="220345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20345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1" name="对象 1934339"/>
          <p:cNvGraphicFramePr/>
          <p:nvPr/>
        </p:nvGraphicFramePr>
        <p:xfrm>
          <a:off x="368300" y="363538"/>
          <a:ext cx="10787063" cy="57546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3" imgW="10787063" imgH="5754687" progId="Word.Document.8">
                  <p:embed/>
                </p:oleObj>
              </mc:Choice>
              <mc:Fallback>
                <p:oleObj r:id="rId3" imgW="10787063" imgH="57546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363538"/>
                        <a:ext cx="10787063" cy="575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193638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2530" name="对象 1936386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对象 1936387"/>
          <p:cNvGraphicFramePr/>
          <p:nvPr/>
        </p:nvGraphicFramePr>
        <p:xfrm>
          <a:off x="3632200" y="10874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32200" y="10874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对象 1936388"/>
          <p:cNvGraphicFramePr/>
          <p:nvPr/>
        </p:nvGraphicFramePr>
        <p:xfrm>
          <a:off x="4778375" y="3160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78375" y="3160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对象 1936389"/>
          <p:cNvGraphicFramePr/>
          <p:nvPr/>
        </p:nvGraphicFramePr>
        <p:xfrm>
          <a:off x="7820025" y="38481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820025" y="38481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2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图片 193843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4578" name="对象 1938434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938435"/>
          <p:cNvGraphicFramePr/>
          <p:nvPr/>
        </p:nvGraphicFramePr>
        <p:xfrm>
          <a:off x="6088063" y="1757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88063" y="1757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1938436"/>
          <p:cNvGraphicFramePr/>
          <p:nvPr/>
        </p:nvGraphicFramePr>
        <p:xfrm>
          <a:off x="4170363" y="38481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70363" y="38481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对象 1938437"/>
          <p:cNvGraphicFramePr/>
          <p:nvPr/>
        </p:nvGraphicFramePr>
        <p:xfrm>
          <a:off x="4895850" y="45180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95850" y="45180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5" name="对象 1940483"/>
          <p:cNvGraphicFramePr/>
          <p:nvPr/>
        </p:nvGraphicFramePr>
        <p:xfrm>
          <a:off x="368300" y="1057275"/>
          <a:ext cx="10787063" cy="4365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3" imgW="10787063" imgH="4365625" progId="Word.Document.8">
                  <p:embed/>
                </p:oleObj>
              </mc:Choice>
              <mc:Fallback>
                <p:oleObj r:id="rId3" imgW="10787063" imgH="4365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057275"/>
                        <a:ext cx="10787063" cy="436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3" name="对象 1942530"/>
          <p:cNvGraphicFramePr/>
          <p:nvPr/>
        </p:nvGraphicFramePr>
        <p:xfrm>
          <a:off x="368300" y="1403350"/>
          <a:ext cx="10787063" cy="3673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3" imgW="10787063" imgH="3673475" progId="Word.Document.8">
                  <p:embed/>
                </p:oleObj>
              </mc:Choice>
              <mc:Fallback>
                <p:oleObj r:id="rId3" imgW="10787063" imgH="3673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403350"/>
                        <a:ext cx="10787063" cy="3673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1" name="图片 194457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0722" name="对象 1944578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1944579"/>
          <p:cNvGraphicFramePr/>
          <p:nvPr/>
        </p:nvGraphicFramePr>
        <p:xfrm>
          <a:off x="2998788" y="17891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98788" y="17891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944580"/>
          <p:cNvGraphicFramePr/>
          <p:nvPr/>
        </p:nvGraphicFramePr>
        <p:xfrm>
          <a:off x="1571625" y="31464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71625" y="31464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69" name="对象 1946626"/>
          <p:cNvGraphicFramePr/>
          <p:nvPr/>
        </p:nvGraphicFramePr>
        <p:xfrm>
          <a:off x="439738" y="360363"/>
          <a:ext cx="10644187" cy="2363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3" imgW="10644187" imgH="2363787" progId="Word.Document.8">
                  <p:embed/>
                </p:oleObj>
              </mc:Choice>
              <mc:Fallback>
                <p:oleObj r:id="rId3" imgW="10644187" imgH="23637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0363"/>
                        <a:ext cx="10644187" cy="2363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0" name="对象 1946627"/>
          <p:cNvGraphicFramePr/>
          <p:nvPr/>
        </p:nvGraphicFramePr>
        <p:xfrm>
          <a:off x="439738" y="257810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5" imgW="10644187" imgH="1382713" progId="Word.Document.8">
                  <p:embed/>
                </p:oleObj>
              </mc:Choice>
              <mc:Fallback>
                <p:oleObj r:id="rId5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57810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对象 1946628"/>
          <p:cNvGraphicFramePr/>
          <p:nvPr/>
        </p:nvGraphicFramePr>
        <p:xfrm>
          <a:off x="439738" y="3960813"/>
          <a:ext cx="10644187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7" imgW="10644187" imgH="1917700" progId="Word.Document.8">
                  <p:embed/>
                </p:oleObj>
              </mc:Choice>
              <mc:Fallback>
                <p:oleObj r:id="rId7" imgW="10644187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960813"/>
                        <a:ext cx="10644187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7" name="对象 1948674"/>
          <p:cNvGraphicFramePr/>
          <p:nvPr/>
        </p:nvGraphicFramePr>
        <p:xfrm>
          <a:off x="439738" y="625475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3" imgW="10644187" imgH="2074863" progId="Word.Document.8">
                  <p:embed/>
                </p:oleObj>
              </mc:Choice>
              <mc:Fallback>
                <p:oleObj r:id="rId3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625475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8" name="对象 1948675"/>
          <p:cNvGraphicFramePr/>
          <p:nvPr/>
        </p:nvGraphicFramePr>
        <p:xfrm>
          <a:off x="439738" y="2662238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5" imgW="10644187" imgH="3457575" progId="Word.Document.8">
                  <p:embed/>
                </p:oleObj>
              </mc:Choice>
              <mc:Fallback>
                <p:oleObj r:id="rId5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662238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5" name="对象 1999873"/>
          <p:cNvGraphicFramePr/>
          <p:nvPr/>
        </p:nvGraphicFramePr>
        <p:xfrm>
          <a:off x="439738" y="2589213"/>
          <a:ext cx="10644187" cy="1303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3" imgW="10644187" imgH="1303337" progId="Word.Document.8">
                  <p:embed/>
                </p:oleObj>
              </mc:Choice>
              <mc:Fallback>
                <p:oleObj r:id="rId3" imgW="10644187" imgH="1303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589213"/>
                        <a:ext cx="10644187" cy="1303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3" name="对象 2000897"/>
          <p:cNvGraphicFramePr/>
          <p:nvPr/>
        </p:nvGraphicFramePr>
        <p:xfrm>
          <a:off x="439738" y="539750"/>
          <a:ext cx="10644187" cy="2363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3" imgW="10644187" imgH="2363788" progId="Word.Document.8">
                  <p:embed/>
                </p:oleObj>
              </mc:Choice>
              <mc:Fallback>
                <p:oleObj r:id="rId3" imgW="10644187" imgH="2363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2363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4" name="对象 2000898"/>
          <p:cNvGraphicFramePr/>
          <p:nvPr/>
        </p:nvGraphicFramePr>
        <p:xfrm>
          <a:off x="439738" y="2786063"/>
          <a:ext cx="10644187" cy="2074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5" imgW="10644187" imgH="2074862" progId="Word.Document.8">
                  <p:embed/>
                </p:oleObj>
              </mc:Choice>
              <mc:Fallback>
                <p:oleObj r:id="rId5" imgW="10644187" imgH="2074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786063"/>
                        <a:ext cx="10644187" cy="2074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对象 2000899"/>
          <p:cNvGraphicFramePr/>
          <p:nvPr/>
        </p:nvGraphicFramePr>
        <p:xfrm>
          <a:off x="439738" y="4679950"/>
          <a:ext cx="10644187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7" imgW="10644187" imgH="1917700" progId="Word.Document.8">
                  <p:embed/>
                </p:oleObj>
              </mc:Choice>
              <mc:Fallback>
                <p:oleObj r:id="rId7" imgW="10644187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679950"/>
                        <a:ext cx="10644187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1" name="对象 2001921"/>
          <p:cNvGraphicFramePr/>
          <p:nvPr/>
        </p:nvGraphicFramePr>
        <p:xfrm>
          <a:off x="439738" y="59690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9690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2" name="对象 2001922"/>
          <p:cNvGraphicFramePr/>
          <p:nvPr/>
        </p:nvGraphicFramePr>
        <p:xfrm>
          <a:off x="439738" y="185737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5" imgW="10644187" imgH="1382713" progId="Word.Document.8">
                  <p:embed/>
                </p:oleObj>
              </mc:Choice>
              <mc:Fallback>
                <p:oleObj r:id="rId5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3" name="对象 2001923"/>
          <p:cNvGraphicFramePr/>
          <p:nvPr/>
        </p:nvGraphicFramePr>
        <p:xfrm>
          <a:off x="439738" y="3230563"/>
          <a:ext cx="10644187" cy="2530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7" imgW="10644187" imgH="2530475" progId="Word.Document.8">
                  <p:embed/>
                </p:oleObj>
              </mc:Choice>
              <mc:Fallback>
                <p:oleObj r:id="rId7" imgW="10644187" imgH="2530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230563"/>
                        <a:ext cx="10644187" cy="2530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09" name="对象 2002945"/>
          <p:cNvGraphicFramePr/>
          <p:nvPr/>
        </p:nvGraphicFramePr>
        <p:xfrm>
          <a:off x="439738" y="5397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0" name="对象 2002946"/>
          <p:cNvGraphicFramePr/>
          <p:nvPr/>
        </p:nvGraphicFramePr>
        <p:xfrm>
          <a:off x="439738" y="180022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80022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1" name="对象 2002948"/>
          <p:cNvGraphicFramePr/>
          <p:nvPr/>
        </p:nvGraphicFramePr>
        <p:xfrm>
          <a:off x="439738" y="4500563"/>
          <a:ext cx="10644187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7" imgW="10644187" imgH="1917700" progId="Word.Document.8">
                  <p:embed/>
                </p:oleObj>
              </mc:Choice>
              <mc:Fallback>
                <p:oleObj r:id="rId7" imgW="10644187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500563"/>
                        <a:ext cx="10644187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7" name="对象 2003969"/>
          <p:cNvGraphicFramePr/>
          <p:nvPr/>
        </p:nvGraphicFramePr>
        <p:xfrm>
          <a:off x="439738" y="539750"/>
          <a:ext cx="10644187" cy="2363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3" imgW="10644187" imgH="2363788" progId="Word.Document.8">
                  <p:embed/>
                </p:oleObj>
              </mc:Choice>
              <mc:Fallback>
                <p:oleObj r:id="rId3" imgW="10644187" imgH="2363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2363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8" name="对象 2003970"/>
          <p:cNvGraphicFramePr/>
          <p:nvPr/>
        </p:nvGraphicFramePr>
        <p:xfrm>
          <a:off x="439738" y="2808288"/>
          <a:ext cx="10644187" cy="2074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5" imgW="10644187" imgH="2074862" progId="Word.Document.8">
                  <p:embed/>
                </p:oleObj>
              </mc:Choice>
              <mc:Fallback>
                <p:oleObj r:id="rId5" imgW="10644187" imgH="2074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808288"/>
                        <a:ext cx="10644187" cy="2074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2003971"/>
          <p:cNvGraphicFramePr/>
          <p:nvPr/>
        </p:nvGraphicFramePr>
        <p:xfrm>
          <a:off x="439738" y="4840288"/>
          <a:ext cx="10644187" cy="1303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7" imgW="10644187" imgH="1303337" progId="Word.Document.8">
                  <p:embed/>
                </p:oleObj>
              </mc:Choice>
              <mc:Fallback>
                <p:oleObj r:id="rId7" imgW="10644187" imgH="1303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840288"/>
                        <a:ext cx="10644187" cy="1303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5" name="对象 2004993"/>
          <p:cNvGraphicFramePr/>
          <p:nvPr/>
        </p:nvGraphicFramePr>
        <p:xfrm>
          <a:off x="439738" y="36513"/>
          <a:ext cx="10644187" cy="64436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3" imgW="10644187" imgH="6443662" progId="Word.Document.8">
                  <p:embed/>
                </p:oleObj>
              </mc:Choice>
              <mc:Fallback>
                <p:oleObj r:id="rId3" imgW="10644187" imgH="64436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513"/>
                        <a:ext cx="10644187" cy="6443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9153" name="图片 107940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4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主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55" name="图片 107940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题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57" name="图片 107940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8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拓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59" name="图片 1079407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0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展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1" name="图片 1079409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2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3" name="图片 107941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4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5" name="图片 107941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6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提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7" name="图片 107941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8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升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6" grpId="0"/>
      <p:bldP spid="49158" grpId="0"/>
      <p:bldP spid="49160" grpId="0"/>
      <p:bldP spid="49162" grpId="0"/>
      <p:bldP spid="49164" grpId="0"/>
      <p:bldP spid="49166" grpId="0"/>
      <p:bldP spid="4916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1" name="对象 1826819"/>
          <p:cNvGraphicFramePr/>
          <p:nvPr/>
        </p:nvGraphicFramePr>
        <p:xfrm>
          <a:off x="439738" y="503238"/>
          <a:ext cx="10644187" cy="5475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3" imgW="10644187" imgH="5475287" progId="Word.Document.8">
                  <p:embed/>
                </p:oleObj>
              </mc:Choice>
              <mc:Fallback>
                <p:oleObj r:id="rId3" imgW="10644187" imgH="5475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03238"/>
                        <a:ext cx="10644187" cy="5475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49" name="对象 1982465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3" imgW="10644187" imgH="4840287" progId="Word.Document.8">
                  <p:embed/>
                </p:oleObj>
              </mc:Choice>
              <mc:Fallback>
                <p:oleObj r:id="rId3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7" name="对象 1981441"/>
          <p:cNvGraphicFramePr/>
          <p:nvPr/>
        </p:nvGraphicFramePr>
        <p:xfrm>
          <a:off x="439738" y="53975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298" name="对象 1981442"/>
          <p:cNvGraphicFramePr/>
          <p:nvPr/>
        </p:nvGraphicFramePr>
        <p:xfrm>
          <a:off x="439738" y="107950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5" imgW="10644187" imgH="2074863" progId="Word.Document.8">
                  <p:embed/>
                </p:oleObj>
              </mc:Choice>
              <mc:Fallback>
                <p:oleObj r:id="rId5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07950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299" name="对象 1981443"/>
          <p:cNvGraphicFramePr/>
          <p:nvPr/>
        </p:nvGraphicFramePr>
        <p:xfrm>
          <a:off x="439738" y="31178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7" imgW="10644187" imgH="1382713" progId="Word.Document.8">
                  <p:embed/>
                </p:oleObj>
              </mc:Choice>
              <mc:Fallback>
                <p:oleObj r:id="rId7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1178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0" name="对象 1981444"/>
          <p:cNvGraphicFramePr/>
          <p:nvPr/>
        </p:nvGraphicFramePr>
        <p:xfrm>
          <a:off x="439738" y="4225925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9" imgW="10644187" imgH="2074863" progId="Word.Document.8">
                  <p:embed/>
                </p:oleObj>
              </mc:Choice>
              <mc:Fallback>
                <p:oleObj r:id="rId9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9738" y="4225925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5" name="对象 1980417"/>
          <p:cNvGraphicFramePr/>
          <p:nvPr/>
        </p:nvGraphicFramePr>
        <p:xfrm>
          <a:off x="439738" y="1550988"/>
          <a:ext cx="10644187" cy="3378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3" imgW="10644187" imgH="3378200" progId="Word.Document.8">
                  <p:embed/>
                </p:oleObj>
              </mc:Choice>
              <mc:Fallback>
                <p:oleObj r:id="rId3" imgW="10644187" imgH="3378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550988"/>
                        <a:ext cx="10644187" cy="337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3" name="对象 1979394"/>
          <p:cNvGraphicFramePr/>
          <p:nvPr/>
        </p:nvGraphicFramePr>
        <p:xfrm>
          <a:off x="439738" y="244475"/>
          <a:ext cx="10644187" cy="5991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3" imgW="10644187" imgH="5991225" progId="Word.Document.8">
                  <p:embed/>
                </p:oleObj>
              </mc:Choice>
              <mc:Fallback>
                <p:oleObj r:id="rId3" imgW="10644187" imgH="5991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44475"/>
                        <a:ext cx="10644187" cy="599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41" name="图片 1978369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61442" name="对象 1978370"/>
          <p:cNvGraphicFramePr/>
          <p:nvPr/>
        </p:nvGraphicFramePr>
        <p:xfrm>
          <a:off x="434975" y="619125"/>
          <a:ext cx="10552113" cy="5399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4" imgW="10552113" imgH="5399088" progId="Word.Document.8">
                  <p:embed/>
                </p:oleObj>
              </mc:Choice>
              <mc:Fallback>
                <p:oleObj r:id="rId4" imgW="10552113" imgH="5399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4975" y="619125"/>
                        <a:ext cx="10552113" cy="5399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89" name="对象 1977345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3" imgW="10644187" imgH="4840287" progId="Word.Document.8">
                  <p:embed/>
                </p:oleObj>
              </mc:Choice>
              <mc:Fallback>
                <p:oleObj r:id="rId3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5537" name="图片 2006017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65538" name="对象 2006018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5" name="对象 2030593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3" name="对象 2040833"/>
          <p:cNvGraphicFramePr/>
          <p:nvPr/>
        </p:nvGraphicFramePr>
        <p:xfrm>
          <a:off x="439738" y="157163"/>
          <a:ext cx="10644187" cy="6165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3" imgW="10644187" imgH="6165850" progId="Word.Document.8">
                  <p:embed/>
                </p:oleObj>
              </mc:Choice>
              <mc:Fallback>
                <p:oleObj r:id="rId3" imgW="10644187" imgH="6165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57163"/>
                        <a:ext cx="10644187" cy="6165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81" name="对象 2041857"/>
          <p:cNvGraphicFramePr/>
          <p:nvPr/>
        </p:nvGraphicFramePr>
        <p:xfrm>
          <a:off x="439738" y="360363"/>
          <a:ext cx="10644187" cy="622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3" imgW="10644187" imgH="6223000" progId="Word.Document.8">
                  <p:embed/>
                </p:oleObj>
              </mc:Choice>
              <mc:Fallback>
                <p:oleObj r:id="rId3" imgW="10644187" imgH="622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0363"/>
                        <a:ext cx="10644187" cy="622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29" name="对象 2049025"/>
          <p:cNvGraphicFramePr/>
          <p:nvPr/>
        </p:nvGraphicFramePr>
        <p:xfrm>
          <a:off x="439738" y="107950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07950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0" name="对象 2049026"/>
          <p:cNvGraphicFramePr/>
          <p:nvPr/>
        </p:nvGraphicFramePr>
        <p:xfrm>
          <a:off x="439738" y="180022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5" imgW="10644187" imgH="690563" progId="Word.Document.8">
                  <p:embed/>
                </p:oleObj>
              </mc:Choice>
              <mc:Fallback>
                <p:oleObj r:id="rId5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80022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1" name="对象 2049027"/>
          <p:cNvGraphicFramePr/>
          <p:nvPr/>
        </p:nvGraphicFramePr>
        <p:xfrm>
          <a:off x="439738" y="254952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7" imgW="10644187" imgH="690563" progId="Word.Document.8">
                  <p:embed/>
                </p:oleObj>
              </mc:Choice>
              <mc:Fallback>
                <p:oleObj r:id="rId7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254952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732" name="图片 20490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4500" y="3144838"/>
            <a:ext cx="10628313" cy="20748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5777" name="对象 2048001"/>
          <p:cNvGraphicFramePr/>
          <p:nvPr/>
        </p:nvGraphicFramePr>
        <p:xfrm>
          <a:off x="439738" y="514350"/>
          <a:ext cx="10644187" cy="5453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3" imgW="10644187" imgH="5453063" progId="Word.Document.8">
                  <p:embed/>
                </p:oleObj>
              </mc:Choice>
              <mc:Fallback>
                <p:oleObj r:id="rId3" imgW="10644187" imgH="5453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14350"/>
                        <a:ext cx="10644187" cy="5453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5" name="对象 2046977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3" imgW="10644187" imgH="4840287" progId="Word.Document.8">
                  <p:embed/>
                </p:oleObj>
              </mc:Choice>
              <mc:Fallback>
                <p:oleObj r:id="rId3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9873" name="图片 2009089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9874" name="对象 2009090"/>
          <p:cNvGraphicFramePr/>
          <p:nvPr/>
        </p:nvGraphicFramePr>
        <p:xfrm>
          <a:off x="439738" y="514350"/>
          <a:ext cx="10644187" cy="5453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4" imgW="10644187" imgH="5453063" progId="Word.Document.8">
                  <p:embed/>
                </p:oleObj>
              </mc:Choice>
              <mc:Fallback>
                <p:oleObj r:id="rId4" imgW="10644187" imgH="5453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514350"/>
                        <a:ext cx="10644187" cy="5453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21" name="对象 2056193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3969" name="图片 2012161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3970" name="对象 2012162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6017" name="对象 2055169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01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988800" y="12357100"/>
            <a:ext cx="330200" cy="2540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4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PowerPoint 演示文稿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19</Paragraphs>
  <Slides>41</Slides>
  <Notes>41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baseType="lpstr" size="51">
      <vt:lpstr>Arial</vt:lpstr>
      <vt:lpstr>宋体</vt:lpstr>
      <vt:lpstr>微软雅黑</vt:lpstr>
      <vt:lpstr>Wingdings</vt:lpstr>
      <vt:lpstr>经典美黑简</vt:lpstr>
      <vt:lpstr>仿宋</vt:lpstr>
      <vt:lpstr>楷体</vt:lpstr>
      <vt:lpstr>Calibri Light</vt:lpstr>
      <vt:lpstr>Calibri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2021-01-22T13:15:55.231</cp:lastPrinted>
  <dcterms:created xsi:type="dcterms:W3CDTF">2021-01-22T13:15:55Z</dcterms:created>
  <dcterms:modified xsi:type="dcterms:W3CDTF">2021-01-22T05:15:56Z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