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png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91080" y="2838450"/>
            <a:ext cx="7609840" cy="1181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4010" y="219075"/>
            <a:ext cx="11523980" cy="64192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462645" y="1343025"/>
            <a:ext cx="160337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764780" y="2028825"/>
            <a:ext cx="108966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4777105" y="2689225"/>
            <a:ext cx="150558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7874000" y="33388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747385" y="4036695"/>
            <a:ext cx="13582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777105" y="5346065"/>
            <a:ext cx="78359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39865" y="534606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3590290" y="601853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2" grpId="0" bldLvl="0" animBg="1"/>
      <p:bldP spid="4" grpId="0" bldLvl="0" animBg="1"/>
      <p:bldP spid="6" grpId="0" bldLvl="0" animBg="1"/>
      <p:bldP spid="7" grpId="0" bldLvl="0" animBg="1"/>
      <p:bldP spid="8" grpId="0" bldLvl="0" animBg="1"/>
      <p:bldP spid="9" grpId="0" bldLvl="0" animBg="1"/>
      <p:bldP spid="10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6385" y="800100"/>
            <a:ext cx="11619230" cy="52571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306560" y="1343660"/>
            <a:ext cx="178689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748145" y="201612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625590" y="4011295"/>
            <a:ext cx="1578610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943465" y="470916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  <p:bldP spid="4" grpId="0" bldLvl="0" animBg="1"/>
      <p:bldP spid="6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1171575"/>
            <a:ext cx="11743055" cy="45142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530840" y="457454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2730" y="2457450"/>
            <a:ext cx="11685905" cy="19431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713720" y="245745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4155" y="1485900"/>
            <a:ext cx="11743055" cy="38855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0506075" y="21634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616565" y="41586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34135" y="1733550"/>
            <a:ext cx="9523730" cy="33902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8825" y="31781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9530" y="1419225"/>
            <a:ext cx="9552305" cy="401891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17551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9055" y="109855"/>
            <a:ext cx="9533255" cy="66382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61525" y="3619500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76680" y="781050"/>
            <a:ext cx="9438005" cy="52952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49460" y="21266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5085" y="95250"/>
            <a:ext cx="9561830" cy="6666865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600565" y="283654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53185" y="1738630"/>
            <a:ext cx="9485630" cy="33807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514840" y="31781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29055" y="1367155"/>
            <a:ext cx="9533255" cy="41236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9514840" y="212661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101725" y="282575"/>
            <a:ext cx="9608820" cy="6152515"/>
            <a:chOff x="1735" y="445"/>
            <a:chExt cx="15132" cy="9689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1735" y="445"/>
              <a:ext cx="15133" cy="6269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70" y="6714"/>
              <a:ext cx="8639" cy="3420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9196705" y="282575"/>
            <a:ext cx="697865" cy="50165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" name="组合 3"/>
          <p:cNvGrpSpPr/>
          <p:nvPr/>
        </p:nvGrpSpPr>
        <p:grpSpPr>
          <a:xfrm>
            <a:off x="1352550" y="807085"/>
            <a:ext cx="9758680" cy="5437505"/>
            <a:chOff x="2130" y="1271"/>
            <a:chExt cx="15368" cy="856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2130" y="1271"/>
              <a:ext cx="8819" cy="945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726" y="2620"/>
              <a:ext cx="14773" cy="7214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9555" y="1014730"/>
            <a:ext cx="9152255" cy="482854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366010" y="2359025"/>
            <a:ext cx="8305165" cy="3402330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90980" y="1938655"/>
            <a:ext cx="9209405" cy="298069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084705" y="3435985"/>
            <a:ext cx="8531225" cy="1482725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29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Arial Unicode MS</vt:lpstr>
      <vt:lpstr>Calibri Light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Administrator</cp:lastModifiedBy>
  <cp:revision>3</cp:revision>
  <dcterms:created xsi:type="dcterms:W3CDTF">2015-05-05T08:02:00Z</dcterms:created>
  <dcterms:modified xsi:type="dcterms:W3CDTF">2017-07-24T03:36:19Z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2052-10.1.0.6660</vt:lpwstr>
  </property>
</Properties>
</file>