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91" r:id="rId1"/>
    <p:sldMasterId id="2147483703" r:id="rId2"/>
    <p:sldMasterId id="2147483715" r:id="rId3"/>
    <p:sldMasterId id="2147483727" r:id="rId4"/>
    <p:sldMasterId id="2147483739" r:id="rId5"/>
  </p:sldMasterIdLst>
  <p:notesMasterIdLst>
    <p:notesMasterId r:id="rId6"/>
  </p:notesMasterIdLst>
  <p:sldIdLst>
    <p:sldId id="352" r:id="rId7"/>
    <p:sldId id="693" r:id="rId8"/>
    <p:sldId id="974" r:id="rId9"/>
    <p:sldId id="954" r:id="rId10"/>
    <p:sldId id="975" r:id="rId11"/>
    <p:sldId id="976" r:id="rId12"/>
    <p:sldId id="977" r:id="rId13"/>
    <p:sldId id="948" r:id="rId14"/>
    <p:sldId id="949" r:id="rId15"/>
    <p:sldId id="931" r:id="rId16"/>
    <p:sldId id="932" r:id="rId17"/>
    <p:sldId id="945" r:id="rId18"/>
    <p:sldId id="963" r:id="rId19"/>
    <p:sldId id="308" r:id="rId20"/>
    <p:sldId id="924" r:id="rId21"/>
    <p:sldId id="978" r:id="rId22"/>
    <p:sldId id="918" r:id="rId23"/>
    <p:sldId id="979" r:id="rId24"/>
    <p:sldId id="980" r:id="rId25"/>
    <p:sldId id="935" r:id="rId26"/>
    <p:sldId id="986" r:id="rId27"/>
    <p:sldId id="773" r:id="rId28"/>
    <p:sldId id="786" r:id="rId29"/>
    <p:sldId id="987" r:id="rId30"/>
    <p:sldId id="981" r:id="rId31"/>
    <p:sldId id="982" r:id="rId32"/>
    <p:sldId id="985" r:id="rId33"/>
    <p:sldId id="983" r:id="rId34"/>
    <p:sldId id="984" r:id="rId35"/>
  </p:sldIdLst>
  <p:sldSz cx="9144000" cy="5143500" type="screen16x9"/>
  <p:notesSz cx="6858000" cy="9144000"/>
  <p:custDataLst>
    <p:tags r:id="rId36"/>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9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31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3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5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119" d="100"/>
          <a:sy n="119" d="100"/>
        </p:scale>
        <p:origin x="-450" y="-102"/>
      </p:cViewPr>
      <p:guideLst>
        <p:guide orient="horz" pos="1620"/>
        <p:guide pos="2880"/>
      </p:guideLst>
    </p:cSldViewPr>
  </p:slideViewPr>
  <p:notesTextViewPr>
    <p:cViewPr>
      <p:scale>
        <a:sx n="1" d="1"/>
        <a:sy n="1" d="1"/>
      </p:scale>
      <p:origin x="0" y="0"/>
    </p:cViewPr>
  </p:notesTextViewPr>
  <p:sorterViewPr>
    <p:cViewPr>
      <p:scale>
        <a:sx n="150" d="100"/>
        <a:sy n="15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slide" Target="slides/slide25.xml" /><Relationship Id="rId32" Type="http://schemas.openxmlformats.org/officeDocument/2006/relationships/slide" Target="slides/slide26.xml" /><Relationship Id="rId33" Type="http://schemas.openxmlformats.org/officeDocument/2006/relationships/slide" Target="slides/slide27.xml" /><Relationship Id="rId34" Type="http://schemas.openxmlformats.org/officeDocument/2006/relationships/slide" Target="slides/slide28.xml" /><Relationship Id="rId35" Type="http://schemas.openxmlformats.org/officeDocument/2006/relationships/slide" Target="slides/slide29.xml" /><Relationship Id="rId36" Type="http://schemas.openxmlformats.org/officeDocument/2006/relationships/tags" Target="tags/tag582.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slideMaster" Target="slideMasters/slideMaster4.xml" /><Relationship Id="rId40" Type="http://schemas.openxmlformats.org/officeDocument/2006/relationships/tableStyles" Target="tableStyles.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410.xml" /><Relationship Id="rId2" Type="http://schemas.openxmlformats.org/officeDocument/2006/relationships/tags" Target="../tags/tag411.xml" /><Relationship Id="rId3" Type="http://schemas.openxmlformats.org/officeDocument/2006/relationships/tags" Target="../tags/tag412.xml" /><Relationship Id="rId4" Type="http://schemas.openxmlformats.org/officeDocument/2006/relationships/tags" Target="../tags/tag413.xml" /><Relationship Id="rId5" Type="http://schemas.openxmlformats.org/officeDocument/2006/relationships/tags" Target="../tags/tag414.xml" /><Relationship Id="rId6" Type="http://schemas.openxmlformats.org/officeDocument/2006/relationships/tags" Target="../tags/tag415.xml" /><Relationship Id="rId7" Type="http://schemas.openxmlformats.org/officeDocument/2006/relationships/tags" Target="../tags/tag416.xml" /><Relationship Id="rId8"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ea typeface="宋体" panose="02010600030101010101" pitchFamily="2" charset="-122"/>
              </a:defRPr>
            </a:lvl1pPr>
          </a:lstStyle>
          <a:p>
            <a:pPr>
              <a:defRPr/>
            </a:pPr>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ea typeface="宋体" panose="02010600030101010101" pitchFamily="2" charset="-122"/>
              </a:defRPr>
            </a:lvl1pPr>
          </a:lstStyle>
          <a:p>
            <a:pPr>
              <a:defRPr/>
            </a:pPr>
            <a:fld id="{E90B53F2-1513-43EB-BFFE-88229A15A18F}" type="datetimeFigureOut">
              <a:rPr lang="zh-CN" altLang="en-US"/>
              <a:t>2020/7/5</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wrap="square" lIns="91440" tIns="45720" rIns="91440" bIns="45720" numCol="1" anchor="b" anchorCtr="0" compatLnSpc="1"/>
          <a:lstStyle>
            <a:lvl1pPr algn="r">
              <a:defRPr sz="1200">
                <a:ea typeface="宋体" panose="02010600030101010101" pitchFamily="2" charset="-122"/>
              </a:defRPr>
            </a:lvl1pPr>
          </a:lstStyle>
          <a:p>
            <a:pPr>
              <a:defRPr/>
            </a:pPr>
            <a:fld id="{C3F4BEA3-2887-40B3-9DF0-F24C2C7784BA}" type="slidenum">
              <a:rPr lang="zh-CN" altLang="en-US"/>
              <a:t>‹#›</a:t>
            </a:fld>
            <a:endParaRPr lang="zh-CN" altLang="en-US"/>
          </a:p>
        </p:txBody>
      </p:sp>
    </p:spTree>
    <p:extLst>
      <p:ext uri="{BB962C8B-B14F-4D97-AF65-F5344CB8AC3E}">
        <p14:creationId xmlns:p14="http://schemas.microsoft.com/office/powerpoint/2010/main" val="27174188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930" algn="l" rtl="0" eaLnBrk="0" fontAlgn="base" hangingPunct="0">
      <a:spcBef>
        <a:spcPct val="30000"/>
      </a:spcBef>
      <a:spcAft>
        <a:spcPct val="0"/>
      </a:spcAft>
      <a:defRPr sz="1200" kern="1200">
        <a:solidFill>
          <a:schemeClr val="tx1"/>
        </a:solidFill>
        <a:latin typeface="+mn-lt"/>
        <a:ea typeface="+mn-ea"/>
        <a:cs typeface="+mn-cs"/>
      </a:defRPr>
    </a:lvl2pPr>
    <a:lvl3pPr marL="913130" algn="l" rtl="0" eaLnBrk="0" fontAlgn="base" hangingPunct="0">
      <a:spcBef>
        <a:spcPct val="30000"/>
      </a:spcBef>
      <a:spcAft>
        <a:spcPct val="0"/>
      </a:spcAft>
      <a:defRPr sz="1200" kern="1200">
        <a:solidFill>
          <a:schemeClr val="tx1"/>
        </a:solidFill>
        <a:latin typeface="+mn-lt"/>
        <a:ea typeface="+mn-ea"/>
        <a:cs typeface="+mn-cs"/>
      </a:defRPr>
    </a:lvl3pPr>
    <a:lvl4pPr marL="1370330" algn="l" rtl="0" eaLnBrk="0" fontAlgn="base" hangingPunct="0">
      <a:spcBef>
        <a:spcPct val="30000"/>
      </a:spcBef>
      <a:spcAft>
        <a:spcPct val="0"/>
      </a:spcAft>
      <a:defRPr sz="1200" kern="1200">
        <a:solidFill>
          <a:schemeClr val="tx1"/>
        </a:solidFill>
        <a:latin typeface="+mn-lt"/>
        <a:ea typeface="+mn-ea"/>
        <a:cs typeface="+mn-cs"/>
      </a:defRPr>
    </a:lvl4pPr>
    <a:lvl5pPr marL="182753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82.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tags" Target="../tags/tag85.xml" /><Relationship Id="rId5" Type="http://schemas.openxmlformats.org/officeDocument/2006/relationships/tags" Target="../tags/tag86.xml" /><Relationship Id="rId6" Type="http://schemas.openxmlformats.org/officeDocument/2006/relationships/tags" Target="../tags/tag87.xml" /><Relationship Id="rId7"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8.xml" /><Relationship Id="rId2" Type="http://schemas.openxmlformats.org/officeDocument/2006/relationships/tags" Target="../tags/tag89.xml" /><Relationship Id="rId3" Type="http://schemas.openxmlformats.org/officeDocument/2006/relationships/tags" Target="../tags/tag90.xml" /><Relationship Id="rId4" Type="http://schemas.openxmlformats.org/officeDocument/2006/relationships/tags" Target="../tags/tag91.xml" /><Relationship Id="rId5" Type="http://schemas.openxmlformats.org/officeDocument/2006/relationships/tags" Target="../tags/tag92.xml" /><Relationship Id="rId6" Type="http://schemas.openxmlformats.org/officeDocument/2006/relationships/tags" Target="../tags/tag93.xml" /><Relationship Id="rId7"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tags" Target="../tags/tag95.xml" /><Relationship Id="rId3" Type="http://schemas.openxmlformats.org/officeDocument/2006/relationships/tags" Target="../tags/tag96.xml" /><Relationship Id="rId4" Type="http://schemas.openxmlformats.org/officeDocument/2006/relationships/tags" Target="../tags/tag97.xml" /><Relationship Id="rId5" Type="http://schemas.openxmlformats.org/officeDocument/2006/relationships/tags" Target="../tags/tag98.xml" /><Relationship Id="rId6" Type="http://schemas.openxmlformats.org/officeDocument/2006/relationships/tags" Target="../tags/tag99.xml" /><Relationship Id="rId7"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00.xml" /><Relationship Id="rId2" Type="http://schemas.openxmlformats.org/officeDocument/2006/relationships/tags" Target="../tags/tag101.xml" /><Relationship Id="rId3" Type="http://schemas.openxmlformats.org/officeDocument/2006/relationships/tags" Target="../tags/tag102.xml" /><Relationship Id="rId4" Type="http://schemas.openxmlformats.org/officeDocument/2006/relationships/tags" Target="../tags/tag103.xml" /><Relationship Id="rId5" Type="http://schemas.openxmlformats.org/officeDocument/2006/relationships/tags" Target="../tags/tag104.xml" /><Relationship Id="rId6" Type="http://schemas.openxmlformats.org/officeDocument/2006/relationships/tags" Target="../tags/tag105.xml" /><Relationship Id="rId7" Type="http://schemas.openxmlformats.org/officeDocument/2006/relationships/tags" Target="../tags/tag106.xml" /><Relationship Id="rId8"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7.xml" /><Relationship Id="rId10" Type="http://schemas.openxmlformats.org/officeDocument/2006/relationships/slideMaster" Target="../slideMasters/slideMaster2.xml" /><Relationship Id="rId2" Type="http://schemas.openxmlformats.org/officeDocument/2006/relationships/tags" Target="../tags/tag108.xml" /><Relationship Id="rId3" Type="http://schemas.openxmlformats.org/officeDocument/2006/relationships/tags" Target="../tags/tag109.xml" /><Relationship Id="rId4" Type="http://schemas.openxmlformats.org/officeDocument/2006/relationships/tags" Target="../tags/tag110.xml" /><Relationship Id="rId5" Type="http://schemas.openxmlformats.org/officeDocument/2006/relationships/tags" Target="../tags/tag111.xml" /><Relationship Id="rId6" Type="http://schemas.openxmlformats.org/officeDocument/2006/relationships/tags" Target="../tags/tag112.xml" /><Relationship Id="rId7" Type="http://schemas.openxmlformats.org/officeDocument/2006/relationships/tags" Target="../tags/tag113.xml" /><Relationship Id="rId8" Type="http://schemas.openxmlformats.org/officeDocument/2006/relationships/tags" Target="../tags/tag114.xml" /><Relationship Id="rId9" Type="http://schemas.openxmlformats.org/officeDocument/2006/relationships/tags" Target="../tags/tag115.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6.xm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tags" Target="../tags/tag119.xml" /><Relationship Id="rId5" Type="http://schemas.openxmlformats.org/officeDocument/2006/relationships/tags" Target="../tags/tag120.xml" /><Relationship Id="rId6"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25.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 Id="rId7" Type="http://schemas.openxmlformats.org/officeDocument/2006/relationships/tags" Target="../tags/tag131.xml" /><Relationship Id="rId8"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32.xml" /><Relationship Id="rId2" Type="http://schemas.openxmlformats.org/officeDocument/2006/relationships/tags" Target="../tags/tag133.xml" /><Relationship Id="rId3" Type="http://schemas.openxmlformats.org/officeDocument/2006/relationships/tags" Target="../tags/tag134.xml" /><Relationship Id="rId4" Type="http://schemas.openxmlformats.org/officeDocument/2006/relationships/tags" Target="../tags/tag135.xml" /><Relationship Id="rId5" Type="http://schemas.openxmlformats.org/officeDocument/2006/relationships/tags" Target="../tags/tag136.xml" /><Relationship Id="rId6" Type="http://schemas.openxmlformats.org/officeDocument/2006/relationships/tags" Target="../tags/tag137.xml" /><Relationship Id="rId7" Type="http://schemas.openxmlformats.org/officeDocument/2006/relationships/tags" Target="../tags/tag138.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39.xml" /><Relationship Id="rId2" Type="http://schemas.openxmlformats.org/officeDocument/2006/relationships/tags" Target="../tags/tag140.xml" /><Relationship Id="rId3" Type="http://schemas.openxmlformats.org/officeDocument/2006/relationships/tags" Target="../tags/tag141.xml"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tags" Target="../tags/tag144.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45.xml" /><Relationship Id="rId2" Type="http://schemas.openxmlformats.org/officeDocument/2006/relationships/tags" Target="../tags/tag146.xml" /><Relationship Id="rId3" Type="http://schemas.openxmlformats.org/officeDocument/2006/relationships/tags" Target="../tags/tag147.xml" /><Relationship Id="rId4" Type="http://schemas.openxmlformats.org/officeDocument/2006/relationships/tags" Target="../tags/tag148.xml" /><Relationship Id="rId5" Type="http://schemas.openxmlformats.org/officeDocument/2006/relationships/tags" Target="../tags/tag149.xml" /><Relationship Id="rId6" Type="http://schemas.openxmlformats.org/officeDocument/2006/relationships/tags" Target="../tags/tag150.xml" /><Relationship Id="rId7"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63.xml" /><Relationship Id="rId2" Type="http://schemas.openxmlformats.org/officeDocument/2006/relationships/tags" Target="../tags/tag164.xml" /><Relationship Id="rId3" Type="http://schemas.openxmlformats.org/officeDocument/2006/relationships/tags" Target="../tags/tag165.xml" /><Relationship Id="rId4" Type="http://schemas.openxmlformats.org/officeDocument/2006/relationships/tags" Target="../tags/tag166.xml" /><Relationship Id="rId5" Type="http://schemas.openxmlformats.org/officeDocument/2006/relationships/tags" Target="../tags/tag167.xml" /><Relationship Id="rId6" Type="http://schemas.openxmlformats.org/officeDocument/2006/relationships/tags" Target="../tags/tag168.xml" /><Relationship Id="rId7"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69.xml" /><Relationship Id="rId2" Type="http://schemas.openxmlformats.org/officeDocument/2006/relationships/tags" Target="../tags/tag170.xml" /><Relationship Id="rId3" Type="http://schemas.openxmlformats.org/officeDocument/2006/relationships/tags" Target="../tags/tag171.xml" /><Relationship Id="rId4" Type="http://schemas.openxmlformats.org/officeDocument/2006/relationships/tags" Target="../tags/tag172.xml" /><Relationship Id="rId5" Type="http://schemas.openxmlformats.org/officeDocument/2006/relationships/tags" Target="../tags/tag173.xml" /><Relationship Id="rId6" Type="http://schemas.openxmlformats.org/officeDocument/2006/relationships/tags" Target="../tags/tag174.xml" /><Relationship Id="rId7"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75.xml" /><Relationship Id="rId2" Type="http://schemas.openxmlformats.org/officeDocument/2006/relationships/tags" Target="../tags/tag176.xml" /><Relationship Id="rId3" Type="http://schemas.openxmlformats.org/officeDocument/2006/relationships/tags" Target="../tags/tag177.xml" /><Relationship Id="rId4" Type="http://schemas.openxmlformats.org/officeDocument/2006/relationships/tags" Target="../tags/tag178.xml" /><Relationship Id="rId5" Type="http://schemas.openxmlformats.org/officeDocument/2006/relationships/tags" Target="../tags/tag179.xml" /><Relationship Id="rId6" Type="http://schemas.openxmlformats.org/officeDocument/2006/relationships/tags" Target="../tags/tag180.xml" /><Relationship Id="rId7"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181.xml" /><Relationship Id="rId2" Type="http://schemas.openxmlformats.org/officeDocument/2006/relationships/tags" Target="../tags/tag182.xml" /><Relationship Id="rId3" Type="http://schemas.openxmlformats.org/officeDocument/2006/relationships/tags" Target="../tags/tag183.xml" /><Relationship Id="rId4" Type="http://schemas.openxmlformats.org/officeDocument/2006/relationships/tags" Target="../tags/tag184.xml" /><Relationship Id="rId5" Type="http://schemas.openxmlformats.org/officeDocument/2006/relationships/tags" Target="../tags/tag185.xml" /><Relationship Id="rId6" Type="http://schemas.openxmlformats.org/officeDocument/2006/relationships/tags" Target="../tags/tag186.xml" /><Relationship Id="rId7" Type="http://schemas.openxmlformats.org/officeDocument/2006/relationships/tags" Target="../tags/tag187.xml" /><Relationship Id="rId8"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188.xml" /><Relationship Id="rId10" Type="http://schemas.openxmlformats.org/officeDocument/2006/relationships/slideMaster" Target="../slideMasters/slideMaster3.xml" /><Relationship Id="rId2" Type="http://schemas.openxmlformats.org/officeDocument/2006/relationships/tags" Target="../tags/tag189.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 Id="rId6" Type="http://schemas.openxmlformats.org/officeDocument/2006/relationships/tags" Target="../tags/tag193.xml" /><Relationship Id="rId7" Type="http://schemas.openxmlformats.org/officeDocument/2006/relationships/tags" Target="../tags/tag194.xml" /><Relationship Id="rId8" Type="http://schemas.openxmlformats.org/officeDocument/2006/relationships/tags" Target="../tags/tag195.xml" /><Relationship Id="rId9" Type="http://schemas.openxmlformats.org/officeDocument/2006/relationships/tags" Target="../tags/tag196.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197.xml" /><Relationship Id="rId2" Type="http://schemas.openxmlformats.org/officeDocument/2006/relationships/tags" Target="../tags/tag198.xml" /><Relationship Id="rId3" Type="http://schemas.openxmlformats.org/officeDocument/2006/relationships/tags" Target="../tags/tag199.xml" /><Relationship Id="rId4" Type="http://schemas.openxmlformats.org/officeDocument/2006/relationships/tags" Target="../tags/tag200.xml" /><Relationship Id="rId5" Type="http://schemas.openxmlformats.org/officeDocument/2006/relationships/tags" Target="../tags/tag201.xml" /><Relationship Id="rId6"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202.xml" /><Relationship Id="rId2" Type="http://schemas.openxmlformats.org/officeDocument/2006/relationships/tags" Target="../tags/tag203.xml" /><Relationship Id="rId3" Type="http://schemas.openxmlformats.org/officeDocument/2006/relationships/tags" Target="../tags/tag204.xml" /><Relationship Id="rId4" Type="http://schemas.openxmlformats.org/officeDocument/2006/relationships/tags" Target="../tags/tag205.xml" /><Relationship Id="rId5"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206.xml" /><Relationship Id="rId2" Type="http://schemas.openxmlformats.org/officeDocument/2006/relationships/tags" Target="../tags/tag207.xml" /><Relationship Id="rId3" Type="http://schemas.openxmlformats.org/officeDocument/2006/relationships/tags" Target="../tags/tag208.xml" /><Relationship Id="rId4" Type="http://schemas.openxmlformats.org/officeDocument/2006/relationships/tags" Target="../tags/tag209.xml" /><Relationship Id="rId5" Type="http://schemas.openxmlformats.org/officeDocument/2006/relationships/tags" Target="../tags/tag210.xml" /><Relationship Id="rId6" Type="http://schemas.openxmlformats.org/officeDocument/2006/relationships/tags" Target="../tags/tag211.xml" /><Relationship Id="rId7" Type="http://schemas.openxmlformats.org/officeDocument/2006/relationships/tags" Target="../tags/tag212.xml" /><Relationship Id="rId8"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213.xml" /><Relationship Id="rId2" Type="http://schemas.openxmlformats.org/officeDocument/2006/relationships/tags" Target="../tags/tag214.xml" /><Relationship Id="rId3" Type="http://schemas.openxmlformats.org/officeDocument/2006/relationships/tags" Target="../tags/tag215.xml" /><Relationship Id="rId4" Type="http://schemas.openxmlformats.org/officeDocument/2006/relationships/tags" Target="../tags/tag216.xml" /><Relationship Id="rId5" Type="http://schemas.openxmlformats.org/officeDocument/2006/relationships/tags" Target="../tags/tag217.xml" /><Relationship Id="rId6" Type="http://schemas.openxmlformats.org/officeDocument/2006/relationships/tags" Target="../tags/tag218.xml" /><Relationship Id="rId7" Type="http://schemas.openxmlformats.org/officeDocument/2006/relationships/tags" Target="../tags/tag219.xml" /><Relationship Id="rId8"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220.xml" /><Relationship Id="rId2" Type="http://schemas.openxmlformats.org/officeDocument/2006/relationships/tags" Target="../tags/tag221.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 Id="rId7"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226.xml" /><Relationship Id="rId2" Type="http://schemas.openxmlformats.org/officeDocument/2006/relationships/tags" Target="../tags/tag227.xml" /><Relationship Id="rId3" Type="http://schemas.openxmlformats.org/officeDocument/2006/relationships/tags" Target="../tags/tag228.xml" /><Relationship Id="rId4" Type="http://schemas.openxmlformats.org/officeDocument/2006/relationships/tags" Target="../tags/tag229.xml" /><Relationship Id="rId5" Type="http://schemas.openxmlformats.org/officeDocument/2006/relationships/tags" Target="../tags/tag230.xml" /><Relationship Id="rId6" Type="http://schemas.openxmlformats.org/officeDocument/2006/relationships/tags" Target="../tags/tag231.xml" /><Relationship Id="rId7"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tags" Target="../tags/tag244.xml" /><Relationship Id="rId2" Type="http://schemas.openxmlformats.org/officeDocument/2006/relationships/tags" Target="../tags/tag245.xml" /><Relationship Id="rId3" Type="http://schemas.openxmlformats.org/officeDocument/2006/relationships/tags" Target="../tags/tag246.xml" /><Relationship Id="rId4" Type="http://schemas.openxmlformats.org/officeDocument/2006/relationships/tags" Target="../tags/tag247.xml" /><Relationship Id="rId5" Type="http://schemas.openxmlformats.org/officeDocument/2006/relationships/tags" Target="../tags/tag248.xml" /><Relationship Id="rId6" Type="http://schemas.openxmlformats.org/officeDocument/2006/relationships/tags" Target="../tags/tag249.xml" /><Relationship Id="rId7"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tags" Target="../tags/tag250.xml" /><Relationship Id="rId2" Type="http://schemas.openxmlformats.org/officeDocument/2006/relationships/tags" Target="../tags/tag251.xml" /><Relationship Id="rId3" Type="http://schemas.openxmlformats.org/officeDocument/2006/relationships/tags" Target="../tags/tag252.xml" /><Relationship Id="rId4" Type="http://schemas.openxmlformats.org/officeDocument/2006/relationships/tags" Target="../tags/tag253.xml" /><Relationship Id="rId5" Type="http://schemas.openxmlformats.org/officeDocument/2006/relationships/tags" Target="../tags/tag254.xml" /><Relationship Id="rId6" Type="http://schemas.openxmlformats.org/officeDocument/2006/relationships/tags" Target="../tags/tag255.xml" /><Relationship Id="rId7"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tags" Target="../tags/tag256.xml" /><Relationship Id="rId2" Type="http://schemas.openxmlformats.org/officeDocument/2006/relationships/tags" Target="../tags/tag257.xml" /><Relationship Id="rId3" Type="http://schemas.openxmlformats.org/officeDocument/2006/relationships/tags" Target="../tags/tag258.xml" /><Relationship Id="rId4" Type="http://schemas.openxmlformats.org/officeDocument/2006/relationships/tags" Target="../tags/tag259.xml" /><Relationship Id="rId5" Type="http://schemas.openxmlformats.org/officeDocument/2006/relationships/tags" Target="../tags/tag260.xml" /><Relationship Id="rId6" Type="http://schemas.openxmlformats.org/officeDocument/2006/relationships/tags" Target="../tags/tag261.xml" /><Relationship Id="rId7"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tags" Target="../tags/tag262.xml" /><Relationship Id="rId2" Type="http://schemas.openxmlformats.org/officeDocument/2006/relationships/tags" Target="../tags/tag263.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 Id="rId6" Type="http://schemas.openxmlformats.org/officeDocument/2006/relationships/tags" Target="../tags/tag267.xml" /><Relationship Id="rId7" Type="http://schemas.openxmlformats.org/officeDocument/2006/relationships/tags" Target="../tags/tag268.xml" /><Relationship Id="rId8"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tags" Target="../tags/tag269.xml" /><Relationship Id="rId10" Type="http://schemas.openxmlformats.org/officeDocument/2006/relationships/slideMaster" Target="../slideMasters/slideMaster4.xml" /><Relationship Id="rId2" Type="http://schemas.openxmlformats.org/officeDocument/2006/relationships/tags" Target="../tags/tag270.xml" /><Relationship Id="rId3" Type="http://schemas.openxmlformats.org/officeDocument/2006/relationships/tags" Target="../tags/tag271.xml" /><Relationship Id="rId4" Type="http://schemas.openxmlformats.org/officeDocument/2006/relationships/tags" Target="../tags/tag272.xml" /><Relationship Id="rId5" Type="http://schemas.openxmlformats.org/officeDocument/2006/relationships/tags" Target="../tags/tag273.xml" /><Relationship Id="rId6" Type="http://schemas.openxmlformats.org/officeDocument/2006/relationships/tags" Target="../tags/tag274.xml" /><Relationship Id="rId7" Type="http://schemas.openxmlformats.org/officeDocument/2006/relationships/tags" Target="../tags/tag275.xml" /><Relationship Id="rId8" Type="http://schemas.openxmlformats.org/officeDocument/2006/relationships/tags" Target="../tags/tag276.xml" /><Relationship Id="rId9" Type="http://schemas.openxmlformats.org/officeDocument/2006/relationships/tags" Target="../tags/tag277.xml" /></Relationships>
</file>

<file path=ppt/slideLayouts/_rels/slideLayout39.xml.rels>&#65279;<?xml version="1.0" encoding="utf-8" standalone="yes"?><Relationships xmlns="http://schemas.openxmlformats.org/package/2006/relationships"><Relationship Id="rId1" Type="http://schemas.openxmlformats.org/officeDocument/2006/relationships/tags" Target="../tags/tag278.xml" /><Relationship Id="rId2" Type="http://schemas.openxmlformats.org/officeDocument/2006/relationships/tags" Target="../tags/tag279.xml" /><Relationship Id="rId3" Type="http://schemas.openxmlformats.org/officeDocument/2006/relationships/tags" Target="../tags/tag280.xml" /><Relationship Id="rId4" Type="http://schemas.openxmlformats.org/officeDocument/2006/relationships/tags" Target="../tags/tag281.xml" /><Relationship Id="rId5" Type="http://schemas.openxmlformats.org/officeDocument/2006/relationships/tags" Target="../tags/tag282.xml" /><Relationship Id="rId6"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tags" Target="../tags/tag283.xml" /><Relationship Id="rId2" Type="http://schemas.openxmlformats.org/officeDocument/2006/relationships/tags" Target="../tags/tag284.xml" /><Relationship Id="rId3" Type="http://schemas.openxmlformats.org/officeDocument/2006/relationships/tags" Target="../tags/tag285.xml" /><Relationship Id="rId4" Type="http://schemas.openxmlformats.org/officeDocument/2006/relationships/tags" Target="../tags/tag286.xml" /><Relationship Id="rId5"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tags" Target="../tags/tag287.xml" /><Relationship Id="rId2" Type="http://schemas.openxmlformats.org/officeDocument/2006/relationships/tags" Target="../tags/tag288.xml" /><Relationship Id="rId3" Type="http://schemas.openxmlformats.org/officeDocument/2006/relationships/tags" Target="../tags/tag289.xml" /><Relationship Id="rId4" Type="http://schemas.openxmlformats.org/officeDocument/2006/relationships/tags" Target="../tags/tag290.xml" /><Relationship Id="rId5" Type="http://schemas.openxmlformats.org/officeDocument/2006/relationships/tags" Target="../tags/tag291.xml" /><Relationship Id="rId6" Type="http://schemas.openxmlformats.org/officeDocument/2006/relationships/tags" Target="../tags/tag292.xml" /><Relationship Id="rId7" Type="http://schemas.openxmlformats.org/officeDocument/2006/relationships/tags" Target="../tags/tag293.xml" /><Relationship Id="rId8"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tags" Target="../tags/tag294.xml" /><Relationship Id="rId2" Type="http://schemas.openxmlformats.org/officeDocument/2006/relationships/tags" Target="../tags/tag295.xml" /><Relationship Id="rId3" Type="http://schemas.openxmlformats.org/officeDocument/2006/relationships/tags" Target="../tags/tag296.xml" /><Relationship Id="rId4" Type="http://schemas.openxmlformats.org/officeDocument/2006/relationships/tags" Target="../tags/tag297.xml" /><Relationship Id="rId5" Type="http://schemas.openxmlformats.org/officeDocument/2006/relationships/tags" Target="../tags/tag298.xml" /><Relationship Id="rId6" Type="http://schemas.openxmlformats.org/officeDocument/2006/relationships/tags" Target="../tags/tag299.xml" /><Relationship Id="rId7" Type="http://schemas.openxmlformats.org/officeDocument/2006/relationships/tags" Target="../tags/tag300.xml" /><Relationship Id="rId8"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tags" Target="../tags/tag301.xml" /><Relationship Id="rId2" Type="http://schemas.openxmlformats.org/officeDocument/2006/relationships/tags" Target="../tags/tag302.xml" /><Relationship Id="rId3" Type="http://schemas.openxmlformats.org/officeDocument/2006/relationships/tags" Target="../tags/tag303.xml" /><Relationship Id="rId4" Type="http://schemas.openxmlformats.org/officeDocument/2006/relationships/tags" Target="../tags/tag304.xml" /><Relationship Id="rId5" Type="http://schemas.openxmlformats.org/officeDocument/2006/relationships/tags" Target="../tags/tag305.xml" /><Relationship Id="rId6" Type="http://schemas.openxmlformats.org/officeDocument/2006/relationships/tags" Target="../tags/tag306.xml" /><Relationship Id="rId7"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tags" Target="../tags/tag307.xml" /><Relationship Id="rId2" Type="http://schemas.openxmlformats.org/officeDocument/2006/relationships/tags" Target="../tags/tag308.xml" /><Relationship Id="rId3" Type="http://schemas.openxmlformats.org/officeDocument/2006/relationships/tags" Target="../tags/tag309.xml" /><Relationship Id="rId4" Type="http://schemas.openxmlformats.org/officeDocument/2006/relationships/tags" Target="../tags/tag310.xml" /><Relationship Id="rId5" Type="http://schemas.openxmlformats.org/officeDocument/2006/relationships/tags" Target="../tags/tag311.xml" /><Relationship Id="rId6" Type="http://schemas.openxmlformats.org/officeDocument/2006/relationships/tags" Target="../tags/tag312.xml" /><Relationship Id="rId7"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tags" Target="../tags/tag325.xml" /><Relationship Id="rId2" Type="http://schemas.openxmlformats.org/officeDocument/2006/relationships/tags" Target="../tags/tag326.xml" /><Relationship Id="rId3" Type="http://schemas.openxmlformats.org/officeDocument/2006/relationships/tags" Target="../tags/tag327.xml" /><Relationship Id="rId4" Type="http://schemas.openxmlformats.org/officeDocument/2006/relationships/tags" Target="../tags/tag328.xml" /><Relationship Id="rId5" Type="http://schemas.openxmlformats.org/officeDocument/2006/relationships/tags" Target="../tags/tag329.xml" /><Relationship Id="rId6" Type="http://schemas.openxmlformats.org/officeDocument/2006/relationships/tags" Target="../tags/tag330.xml" /><Relationship Id="rId7" Type="http://schemas.openxmlformats.org/officeDocument/2006/relationships/tags" Target="../tags/tag331.xml" /><Relationship Id="rId8"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tags" Target="../tags/tag332.xml" /><Relationship Id="rId2" Type="http://schemas.openxmlformats.org/officeDocument/2006/relationships/tags" Target="../tags/tag333.xml" /><Relationship Id="rId3" Type="http://schemas.openxmlformats.org/officeDocument/2006/relationships/tags" Target="../tags/tag334.xml" /><Relationship Id="rId4" Type="http://schemas.openxmlformats.org/officeDocument/2006/relationships/tags" Target="../tags/tag335.xml" /><Relationship Id="rId5" Type="http://schemas.openxmlformats.org/officeDocument/2006/relationships/tags" Target="../tags/tag336.xml" /><Relationship Id="rId6" Type="http://schemas.openxmlformats.org/officeDocument/2006/relationships/tags" Target="../tags/tag337.xml" /><Relationship Id="rId7" Type="http://schemas.openxmlformats.org/officeDocument/2006/relationships/tags" Target="../tags/tag338.xml" /><Relationship Id="rId8"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tags" Target="../tags/tag339.xml" /><Relationship Id="rId2" Type="http://schemas.openxmlformats.org/officeDocument/2006/relationships/tags" Target="../tags/tag340.xml" /><Relationship Id="rId3" Type="http://schemas.openxmlformats.org/officeDocument/2006/relationships/tags" Target="../tags/tag341.xml" /><Relationship Id="rId4" Type="http://schemas.openxmlformats.org/officeDocument/2006/relationships/tags" Target="../tags/tag342.xml" /><Relationship Id="rId5" Type="http://schemas.openxmlformats.org/officeDocument/2006/relationships/tags" Target="../tags/tag343.xml" /><Relationship Id="rId6" Type="http://schemas.openxmlformats.org/officeDocument/2006/relationships/tags" Target="../tags/tag344.xml" /><Relationship Id="rId7" Type="http://schemas.openxmlformats.org/officeDocument/2006/relationships/tags" Target="../tags/tag345.xml" /><Relationship Id="rId8"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tags" Target="../tags/tag346.xml" /><Relationship Id="rId2" Type="http://schemas.openxmlformats.org/officeDocument/2006/relationships/tags" Target="../tags/tag347.xml" /><Relationship Id="rId3" Type="http://schemas.openxmlformats.org/officeDocument/2006/relationships/tags" Target="../tags/tag348.xml" /><Relationship Id="rId4" Type="http://schemas.openxmlformats.org/officeDocument/2006/relationships/tags" Target="../tags/tag349.xml" /><Relationship Id="rId5" Type="http://schemas.openxmlformats.org/officeDocument/2006/relationships/tags" Target="../tags/tag350.xml" /><Relationship Id="rId6" Type="http://schemas.openxmlformats.org/officeDocument/2006/relationships/tags" Target="../tags/tag351.xml" /><Relationship Id="rId7" Type="http://schemas.openxmlformats.org/officeDocument/2006/relationships/tags" Target="../tags/tag352.xml" /><Relationship Id="rId8" Type="http://schemas.openxmlformats.org/officeDocument/2006/relationships/tags" Target="../tags/tag353.xml" /><Relationship Id="rId9"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tags" Target="../tags/tag354.xml" /><Relationship Id="rId10" Type="http://schemas.openxmlformats.org/officeDocument/2006/relationships/tags" Target="../tags/tag363.xml" /><Relationship Id="rId11" Type="http://schemas.openxmlformats.org/officeDocument/2006/relationships/slideMaster" Target="../slideMasters/slideMaster5.xml" /><Relationship Id="rId2" Type="http://schemas.openxmlformats.org/officeDocument/2006/relationships/tags" Target="../tags/tag355.xml" /><Relationship Id="rId3" Type="http://schemas.openxmlformats.org/officeDocument/2006/relationships/tags" Target="../tags/tag356.xml" /><Relationship Id="rId4" Type="http://schemas.openxmlformats.org/officeDocument/2006/relationships/tags" Target="../tags/tag357.xml" /><Relationship Id="rId5" Type="http://schemas.openxmlformats.org/officeDocument/2006/relationships/tags" Target="../tags/tag358.xml" /><Relationship Id="rId6" Type="http://schemas.openxmlformats.org/officeDocument/2006/relationships/tags" Target="../tags/tag359.xml" /><Relationship Id="rId7" Type="http://schemas.openxmlformats.org/officeDocument/2006/relationships/tags" Target="../tags/tag360.xml" /><Relationship Id="rId8" Type="http://schemas.openxmlformats.org/officeDocument/2006/relationships/tags" Target="../tags/tag361.xml" /><Relationship Id="rId9" Type="http://schemas.openxmlformats.org/officeDocument/2006/relationships/tags" Target="../tags/tag362.xml" /></Relationships>
</file>

<file path=ppt/slideLayouts/_rels/slideLayout50.xml.rels>&#65279;<?xml version="1.0" encoding="utf-8" standalone="yes"?><Relationships xmlns="http://schemas.openxmlformats.org/package/2006/relationships"><Relationship Id="rId1" Type="http://schemas.openxmlformats.org/officeDocument/2006/relationships/tags" Target="../tags/tag364.xml" /><Relationship Id="rId2" Type="http://schemas.openxmlformats.org/officeDocument/2006/relationships/tags" Target="../tags/tag365.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 Id="rId7"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tags" Target="../tags/tag370.xml" /><Relationship Id="rId2" Type="http://schemas.openxmlformats.org/officeDocument/2006/relationships/tags" Target="../tags/tag371.xml" /><Relationship Id="rId3" Type="http://schemas.openxmlformats.org/officeDocument/2006/relationships/tags" Target="../tags/tag372.xml" /><Relationship Id="rId4" Type="http://schemas.openxmlformats.org/officeDocument/2006/relationships/tags" Target="../tags/tag373.xml" /><Relationship Id="rId5"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tags" Target="../tags/tag374.xml" /><Relationship Id="rId2" Type="http://schemas.openxmlformats.org/officeDocument/2006/relationships/tags" Target="../tags/tag375.xml" /><Relationship Id="rId3" Type="http://schemas.openxmlformats.org/officeDocument/2006/relationships/tags" Target="../tags/tag376.xml" /><Relationship Id="rId4" Type="http://schemas.openxmlformats.org/officeDocument/2006/relationships/tags" Target="../tags/tag377.xml" /><Relationship Id="rId5" Type="http://schemas.openxmlformats.org/officeDocument/2006/relationships/tags" Target="../tags/tag378.xml" /><Relationship Id="rId6" Type="http://schemas.openxmlformats.org/officeDocument/2006/relationships/tags" Target="../tags/tag379.xml" /><Relationship Id="rId7" Type="http://schemas.openxmlformats.org/officeDocument/2006/relationships/tags" Target="../tags/tag380.xml" /><Relationship Id="rId8" Type="http://schemas.openxmlformats.org/officeDocument/2006/relationships/tags" Target="../tags/tag381.xml" /><Relationship Id="rId9"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tags" Target="../tags/tag382.xml" /><Relationship Id="rId2" Type="http://schemas.openxmlformats.org/officeDocument/2006/relationships/tags" Target="../tags/tag383.xml" /><Relationship Id="rId3" Type="http://schemas.openxmlformats.org/officeDocument/2006/relationships/tags" Target="../tags/tag384.xml" /><Relationship Id="rId4" Type="http://schemas.openxmlformats.org/officeDocument/2006/relationships/tags" Target="../tags/tag385.xml" /><Relationship Id="rId5" Type="http://schemas.openxmlformats.org/officeDocument/2006/relationships/tags" Target="../tags/tag386.xml" /><Relationship Id="rId6" Type="http://schemas.openxmlformats.org/officeDocument/2006/relationships/tags" Target="../tags/tag387.xml" /><Relationship Id="rId7" Type="http://schemas.openxmlformats.org/officeDocument/2006/relationships/tags" Target="../tags/tag388.xml" /><Relationship Id="rId8"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tags" Target="../tags/tag389.xml" /><Relationship Id="rId2" Type="http://schemas.openxmlformats.org/officeDocument/2006/relationships/tags" Target="../tags/tag390.xml" /><Relationship Id="rId3" Type="http://schemas.openxmlformats.org/officeDocument/2006/relationships/tags" Target="../tags/tag391.xml" /><Relationship Id="rId4" Type="http://schemas.openxmlformats.org/officeDocument/2006/relationships/tags" Target="../tags/tag392.xml" /><Relationship Id="rId5" Type="http://schemas.openxmlformats.org/officeDocument/2006/relationships/tags" Target="../tags/tag393.xml" /><Relationship Id="rId6" Type="http://schemas.openxmlformats.org/officeDocument/2006/relationships/tags" Target="../tags/tag394.xml" /><Relationship Id="rId7" Type="http://schemas.openxmlformats.org/officeDocument/2006/relationships/tags" Target="../tags/tag395.xml" /><Relationship Id="rId8"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tags" Target="../tags/tag396.xml" /><Relationship Id="rId2" Type="http://schemas.openxmlformats.org/officeDocument/2006/relationships/tags" Target="../tags/tag397.xml" /><Relationship Id="rId3" Type="http://schemas.openxmlformats.org/officeDocument/2006/relationships/tags" Target="../tags/tag398.xml" /><Relationship Id="rId4" Type="http://schemas.openxmlformats.org/officeDocument/2006/relationships/tags" Target="../tags/tag399.xml" /><Relationship Id="rId5" Type="http://schemas.openxmlformats.org/officeDocument/2006/relationships/tags" Target="../tags/tag400.xml" /><Relationship Id="rId6" Type="http://schemas.openxmlformats.org/officeDocument/2006/relationships/tags" Target="../tags/tag401.xml" /><Relationship Id="rId7"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custDataLst>
            <p:tags r:id="rId1"/>
          </p:custDataLst>
        </p:nvPr>
      </p:nvGrpSpPr>
      <p:grpSpPr>
        <a:xfrm>
          <a:off x="0" y="0"/>
          <a:ext cx="0" cy="0"/>
        </a:xfrm>
      </p:grpSpPr>
      <p:sp>
        <p:nvSpPr>
          <p:cNvPr id="2" name="Title 1"/>
          <p:cNvSpPr>
            <a:spLocks noGrp="1"/>
          </p:cNvSpPr>
          <p:nvPr>
            <p:ph type="ctrTitle"/>
            <p:custDataLst>
              <p:tags r:id="rId2"/>
            </p:custDataLst>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custDataLst>
              <p:tags r:id="rId3"/>
            </p:custDataLst>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9E0AA2BF-9911-4C80-BE0F-B40F50E1177E}"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FA86C7C8-3A8A-43C8-B809-B26317FB6A1A}" type="slidenum">
              <a:rPr lang="zh-CN" altLang="en-US"/>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52DC2738-230E-4651-B464-32026A58AF11}"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FCDB6DDE-512A-4200-A0FD-60D80748F257}" type="slidenum">
              <a:rPr lang="zh-CN" altLang="en-US"/>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custDataLst>
              <p:tags r:id="rId4"/>
            </p:custDataLst>
          </p:nvPr>
        </p:nvSpPr>
        <p:spPr/>
        <p:txBody>
          <a:bodyPr/>
          <a:lstStyle>
            <a:lvl1pPr>
              <a:defRPr/>
            </a:lvl1pPr>
          </a:lstStyle>
          <a:p>
            <a:pPr>
              <a:defRPr/>
            </a:pPr>
            <a:fld id="{CD8EC5DF-8268-42A5-9922-98A355AD3C3D}"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572EB1E2-B561-4DBB-8C72-2C19853FD383}" type="slidenum">
              <a:rPr lang="zh-CN" altLang="en-US"/>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sz="half" idx="1"/>
            <p:custDataLst>
              <p:tags r:id="rId3"/>
            </p:custDataLst>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custDataLst>
              <p:tags r:id="rId4"/>
            </p:custDataLst>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custDataLst>
              <p:tags r:id="rId5"/>
            </p:custDataLst>
          </p:nvPr>
        </p:nvSpPr>
        <p:spPr/>
        <p:txBody>
          <a:bodyPr/>
          <a:lstStyle>
            <a:lvl1pPr>
              <a:defRPr/>
            </a:lvl1pPr>
          </a:lstStyle>
          <a:p>
            <a:pPr>
              <a:defRPr/>
            </a:pPr>
            <a:fld id="{5A9BB356-4A2C-4B37-B7B7-677A6DCC4B53}"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1FE50CE1-6C8B-4317-9B3F-CD0968A69C91}" type="slidenum">
              <a:rPr lang="zh-CN" altLang="en-US"/>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custDataLst>
              <p:tags r:id="rId4"/>
            </p:custDataLst>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custDataLst>
              <p:tags r:id="rId5"/>
            </p:custDataLst>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custDataLst>
              <p:tags r:id="rId6"/>
            </p:custDataLst>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custDataLst>
              <p:tags r:id="rId7"/>
            </p:custDataLst>
          </p:nvPr>
        </p:nvSpPr>
        <p:spPr/>
        <p:txBody>
          <a:bodyPr/>
          <a:lstStyle>
            <a:lvl1pPr>
              <a:defRPr/>
            </a:lvl1pPr>
          </a:lstStyle>
          <a:p>
            <a:pPr>
              <a:defRPr/>
            </a:pPr>
            <a:fld id="{11E94A89-623B-4A45-A784-95F325953CDE}" type="datetimeFigureOut">
              <a:rPr lang="zh-CN" altLang="en-US"/>
              <a:t>2020/7/5</a:t>
            </a:fld>
            <a:endParaRPr lang="zh-CN" altLang="en-US"/>
          </a:p>
        </p:txBody>
      </p:sp>
      <p:sp>
        <p:nvSpPr>
          <p:cNvPr id="8" name="Footer Placeholder 4"/>
          <p:cNvSpPr>
            <a:spLocks noGrp="1"/>
          </p:cNvSpPr>
          <p:nvPr>
            <p:ph type="ftr" sz="quarter" idx="11"/>
            <p:custDataLst>
              <p:tags r:id="rId8"/>
            </p:custDataLst>
          </p:nvPr>
        </p:nvSpPr>
        <p:spPr/>
        <p:txBody>
          <a:bodyPr/>
          <a:lstStyle>
            <a:lvl1pPr>
              <a:defRPr/>
            </a:lvl1pPr>
          </a:lstStyle>
          <a:p>
            <a:pPr>
              <a:defRPr/>
            </a:pPr>
            <a:endParaRPr lang="zh-CN" altLang="en-US"/>
          </a:p>
        </p:txBody>
      </p:sp>
      <p:sp>
        <p:nvSpPr>
          <p:cNvPr id="9" name="Slide Number Placeholder 5"/>
          <p:cNvSpPr>
            <a:spLocks noGrp="1"/>
          </p:cNvSpPr>
          <p:nvPr>
            <p:ph type="sldNum" sz="quarter" idx="12"/>
            <p:custDataLst>
              <p:tags r:id="rId9"/>
            </p:custDataLst>
          </p:nvPr>
        </p:nvSpPr>
        <p:spPr/>
        <p:txBody>
          <a:bodyPr/>
          <a:lstStyle>
            <a:lvl1pPr>
              <a:defRPr/>
            </a:lvl1pPr>
          </a:lstStyle>
          <a:p>
            <a:pPr>
              <a:defRPr/>
            </a:pPr>
            <a:fld id="{B64EEC53-BE77-48D3-9B89-5019FD39037D}" type="slidenum">
              <a:rPr lang="zh-CN" altLang="en-US"/>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custDataLst>
              <p:tags r:id="rId3"/>
            </p:custDataLst>
          </p:nvPr>
        </p:nvSpPr>
        <p:spPr/>
        <p:txBody>
          <a:bodyPr/>
          <a:lstStyle>
            <a:lvl1pPr>
              <a:defRPr/>
            </a:lvl1pPr>
          </a:lstStyle>
          <a:p>
            <a:pPr>
              <a:defRPr/>
            </a:pPr>
            <a:fld id="{3086B28F-901D-4742-B948-BA721008FFA4}" type="datetimeFigureOut">
              <a:rPr lang="zh-CN" altLang="en-US"/>
              <a:t>2020/7/5</a:t>
            </a:fld>
            <a:endParaRPr lang="zh-CN" altLang="en-US"/>
          </a:p>
        </p:txBody>
      </p:sp>
      <p:sp>
        <p:nvSpPr>
          <p:cNvPr id="4" name="Footer Placeholder 4"/>
          <p:cNvSpPr>
            <a:spLocks noGrp="1"/>
          </p:cNvSpPr>
          <p:nvPr>
            <p:ph type="ftr" sz="quarter" idx="11"/>
            <p:custDataLst>
              <p:tags r:id="rId4"/>
            </p:custDataLst>
          </p:nvPr>
        </p:nvSpPr>
        <p:spPr/>
        <p:txBody>
          <a:bodyPr/>
          <a:lstStyle>
            <a:lvl1pPr>
              <a:defRPr/>
            </a:lvl1pPr>
          </a:lstStyle>
          <a:p>
            <a:pPr>
              <a:defRPr/>
            </a:pPr>
            <a:endParaRPr lang="zh-CN" altLang="en-US"/>
          </a:p>
        </p:txBody>
      </p:sp>
      <p:sp>
        <p:nvSpPr>
          <p:cNvPr id="5" name="Slide Number Placeholder 5"/>
          <p:cNvSpPr>
            <a:spLocks noGrp="1"/>
          </p:cNvSpPr>
          <p:nvPr>
            <p:ph type="sldNum" sz="quarter" idx="12"/>
            <p:custDataLst>
              <p:tags r:id="rId5"/>
            </p:custDataLst>
          </p:nvPr>
        </p:nvSpPr>
        <p:spPr/>
        <p:txBody>
          <a:bodyPr/>
          <a:lstStyle>
            <a:lvl1pPr>
              <a:defRPr/>
            </a:lvl1pPr>
          </a:lstStyle>
          <a:p>
            <a:pPr>
              <a:defRPr/>
            </a:pPr>
            <a:fld id="{98CE8C3B-7330-4FC4-BF2D-7F906245B883}" type="slidenum">
              <a:rPr lang="zh-CN" altLang="en-US"/>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custDataLst>
            <p:tags r:id="rId1"/>
          </p:custDataLst>
        </p:nvPr>
      </p:nvGrpSpPr>
      <p:grpSpPr>
        <a:xfrm>
          <a:off x="0" y="0"/>
          <a:ext cx="0" cy="0"/>
        </a:xfrm>
      </p:grpSpPr>
      <p:sp>
        <p:nvSpPr>
          <p:cNvPr id="2" name="Date Placeholder 3"/>
          <p:cNvSpPr>
            <a:spLocks noGrp="1"/>
          </p:cNvSpPr>
          <p:nvPr>
            <p:ph type="dt" sz="half" idx="10"/>
            <p:custDataLst>
              <p:tags r:id="rId2"/>
            </p:custDataLst>
          </p:nvPr>
        </p:nvSpPr>
        <p:spPr/>
        <p:txBody>
          <a:bodyPr/>
          <a:lstStyle>
            <a:lvl1pPr>
              <a:defRPr/>
            </a:lvl1pPr>
          </a:lstStyle>
          <a:p>
            <a:pPr>
              <a:defRPr/>
            </a:pPr>
            <a:fld id="{F14DA105-1BA4-4F51-A5FA-B9A5AE4D496C}" type="datetimeFigureOut">
              <a:rPr lang="zh-CN" altLang="en-US"/>
              <a:t>2020/7/5</a:t>
            </a:fld>
            <a:endParaRPr lang="zh-CN" altLang="en-US"/>
          </a:p>
        </p:txBody>
      </p:sp>
      <p:sp>
        <p:nvSpPr>
          <p:cNvPr id="3" name="Footer Placeholder 4"/>
          <p:cNvSpPr>
            <a:spLocks noGrp="1"/>
          </p:cNvSpPr>
          <p:nvPr>
            <p:ph type="ftr" sz="quarter" idx="11"/>
            <p:custDataLst>
              <p:tags r:id="rId3"/>
            </p:custDataLst>
          </p:nvPr>
        </p:nvSpPr>
        <p:spPr/>
        <p:txBody>
          <a:bodyPr/>
          <a:lstStyle>
            <a:lvl1pPr>
              <a:defRPr/>
            </a:lvl1pPr>
          </a:lstStyle>
          <a:p>
            <a:pPr>
              <a:defRPr/>
            </a:pPr>
            <a:endParaRPr lang="zh-CN" altLang="en-US"/>
          </a:p>
        </p:txBody>
      </p:sp>
      <p:sp>
        <p:nvSpPr>
          <p:cNvPr id="4" name="Slide Number Placeholder 5"/>
          <p:cNvSpPr>
            <a:spLocks noGrp="1"/>
          </p:cNvSpPr>
          <p:nvPr>
            <p:ph type="sldNum" sz="quarter" idx="12"/>
            <p:custDataLst>
              <p:tags r:id="rId4"/>
            </p:custDataLst>
          </p:nvPr>
        </p:nvSpPr>
        <p:spPr/>
        <p:txBody>
          <a:bodyPr/>
          <a:lstStyle>
            <a:lvl1pPr>
              <a:defRPr/>
            </a:lvl1pPr>
          </a:lstStyle>
          <a:p>
            <a:pPr>
              <a:defRPr/>
            </a:pPr>
            <a:fld id="{BDF82EA6-E44D-499D-A991-0BD320919289}" type="slidenum">
              <a:rPr lang="zh-CN" altLang="en-US"/>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386BE984-6212-4EEF-B517-C0629CFC3DEE}"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8A299C7C-21C5-4C59-A830-A8271A1C51CC}" type="slidenum">
              <a:rPr lang="zh-CN" altLang="en-US"/>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custDataLst>
              <p:tags r:id="rId3"/>
            </p:custDataLst>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17EA914E-0814-4FF6-A8E7-EF9BFE30E796}"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45D49913-EAA4-4FB0-8A18-5AD1E3C934AE}" type="slidenum">
              <a:rPr lang="zh-CN" altLang="en-US"/>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F4DDEF95-CB0F-4CE6-B09E-5F6794E1CD60}"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04980BAD-AE44-4CF8-90E3-A8A0BD136CD7}" type="slidenum">
              <a:rPr lang="zh-CN" altLang="en-US"/>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custDataLst>
            <p:tags r:id="rId1"/>
          </p:custDataLst>
        </p:nvPr>
      </p:nvGrpSpPr>
      <p:grpSpPr>
        <a:xfrm>
          <a:off x="0" y="0"/>
          <a:ext cx="0" cy="0"/>
        </a:xfrm>
      </p:grpSpPr>
      <p:sp>
        <p:nvSpPr>
          <p:cNvPr id="2" name="Vertical Title 1"/>
          <p:cNvSpPr>
            <a:spLocks noGrp="1"/>
          </p:cNvSpPr>
          <p:nvPr>
            <p:ph type="title" orient="vert"/>
            <p:custDataLst>
              <p:tags r:id="rId2"/>
            </p:custDataLs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7DAE10CA-EF55-4515-9542-B9F7874CE940}"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B3C6FF94-C977-454B-B248-2EBE0BD0CAF0}" type="slidenum">
              <a:rPr lang="zh-CN" altLang="en-US"/>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custDataLst>
            <p:tags r:id="rId1"/>
          </p:custDataLst>
        </p:nvPr>
      </p:nvGrpSpPr>
      <p:grpSpPr>
        <a:xfrm>
          <a:off x="0" y="0"/>
          <a:ext cx="0" cy="0"/>
        </a:xfrm>
      </p:grpSpPr>
      <p:sp>
        <p:nvSpPr>
          <p:cNvPr id="2" name="Title 1"/>
          <p:cNvSpPr>
            <a:spLocks noGrp="1"/>
          </p:cNvSpPr>
          <p:nvPr>
            <p:ph type="ctrTitle"/>
            <p:custDataLst>
              <p:tags r:id="rId2"/>
            </p:custDataLst>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custDataLst>
              <p:tags r:id="rId3"/>
            </p:custDataLst>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134C4ADC-DFD8-43E6-85FC-57D3FF3CA8CC}"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6426821D-29E8-4911-BD33-04C008D16258}" type="slidenum">
              <a:rPr lang="zh-CN" altLang="en-US"/>
              <a:t>‹#›</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9AD8F6E6-8221-459F-9DDD-7918997FAA2F}"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7F2299DB-6C27-40C6-9403-FE4D5139712A}" type="slidenum">
              <a:rPr lang="zh-CN" altLang="en-US"/>
              <a:t>‹#›</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custDataLst>
              <p:tags r:id="rId4"/>
            </p:custDataLst>
          </p:nvPr>
        </p:nvSpPr>
        <p:spPr/>
        <p:txBody>
          <a:bodyPr/>
          <a:lstStyle>
            <a:lvl1pPr>
              <a:defRPr/>
            </a:lvl1pPr>
          </a:lstStyle>
          <a:p>
            <a:pPr>
              <a:defRPr/>
            </a:pPr>
            <a:fld id="{0D880394-F8B9-4679-9B8B-46F8187C531A}"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E0144083-0AB4-4247-B264-FB4CD149127F}" type="slidenum">
              <a:rPr lang="zh-CN" altLang="en-US"/>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sz="half" idx="1"/>
            <p:custDataLst>
              <p:tags r:id="rId3"/>
            </p:custDataLst>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custDataLst>
              <p:tags r:id="rId4"/>
            </p:custDataLst>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custDataLst>
              <p:tags r:id="rId5"/>
            </p:custDataLst>
          </p:nvPr>
        </p:nvSpPr>
        <p:spPr/>
        <p:txBody>
          <a:bodyPr/>
          <a:lstStyle>
            <a:lvl1pPr>
              <a:defRPr/>
            </a:lvl1pPr>
          </a:lstStyle>
          <a:p>
            <a:pPr>
              <a:defRPr/>
            </a:pPr>
            <a:fld id="{F70DF350-3663-44C3-B1EE-D3A92008B8D6}"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A0D65AA2-97B0-4253-9E05-3F325ACFABCE}" type="slidenum">
              <a:rPr lang="zh-CN" altLang="en-US"/>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custDataLst>
              <p:tags r:id="rId4"/>
            </p:custDataLst>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custDataLst>
              <p:tags r:id="rId5"/>
            </p:custDataLst>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custDataLst>
              <p:tags r:id="rId6"/>
            </p:custDataLst>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custDataLst>
              <p:tags r:id="rId7"/>
            </p:custDataLst>
          </p:nvPr>
        </p:nvSpPr>
        <p:spPr/>
        <p:txBody>
          <a:bodyPr/>
          <a:lstStyle>
            <a:lvl1pPr>
              <a:defRPr/>
            </a:lvl1pPr>
          </a:lstStyle>
          <a:p>
            <a:pPr>
              <a:defRPr/>
            </a:pPr>
            <a:fld id="{CEE173F7-A752-44B0-9DEE-5DB6A9E1B190}" type="datetimeFigureOut">
              <a:rPr lang="zh-CN" altLang="en-US"/>
              <a:t>2020/7/5</a:t>
            </a:fld>
            <a:endParaRPr lang="zh-CN" altLang="en-US"/>
          </a:p>
        </p:txBody>
      </p:sp>
      <p:sp>
        <p:nvSpPr>
          <p:cNvPr id="8" name="Footer Placeholder 4"/>
          <p:cNvSpPr>
            <a:spLocks noGrp="1"/>
          </p:cNvSpPr>
          <p:nvPr>
            <p:ph type="ftr" sz="quarter" idx="11"/>
            <p:custDataLst>
              <p:tags r:id="rId8"/>
            </p:custDataLst>
          </p:nvPr>
        </p:nvSpPr>
        <p:spPr/>
        <p:txBody>
          <a:bodyPr/>
          <a:lstStyle>
            <a:lvl1pPr>
              <a:defRPr/>
            </a:lvl1pPr>
          </a:lstStyle>
          <a:p>
            <a:pPr>
              <a:defRPr/>
            </a:pPr>
            <a:endParaRPr lang="zh-CN" altLang="en-US"/>
          </a:p>
        </p:txBody>
      </p:sp>
      <p:sp>
        <p:nvSpPr>
          <p:cNvPr id="9" name="Slide Number Placeholder 5"/>
          <p:cNvSpPr>
            <a:spLocks noGrp="1"/>
          </p:cNvSpPr>
          <p:nvPr>
            <p:ph type="sldNum" sz="quarter" idx="12"/>
            <p:custDataLst>
              <p:tags r:id="rId9"/>
            </p:custDataLst>
          </p:nvPr>
        </p:nvSpPr>
        <p:spPr/>
        <p:txBody>
          <a:bodyPr/>
          <a:lstStyle>
            <a:lvl1pPr>
              <a:defRPr/>
            </a:lvl1pPr>
          </a:lstStyle>
          <a:p>
            <a:pPr>
              <a:defRPr/>
            </a:pPr>
            <a:fld id="{CDEEBA5B-64DB-4F44-A413-22CDBB80540E}" type="slidenum">
              <a:rPr lang="zh-CN" altLang="en-US"/>
              <a:t>‹#›</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custDataLst>
              <p:tags r:id="rId3"/>
            </p:custDataLst>
          </p:nvPr>
        </p:nvSpPr>
        <p:spPr/>
        <p:txBody>
          <a:bodyPr/>
          <a:lstStyle>
            <a:lvl1pPr>
              <a:defRPr/>
            </a:lvl1pPr>
          </a:lstStyle>
          <a:p>
            <a:pPr>
              <a:defRPr/>
            </a:pPr>
            <a:fld id="{A4235427-C8F3-456C-A46E-9FE7EF56AAC3}" type="datetimeFigureOut">
              <a:rPr lang="zh-CN" altLang="en-US"/>
              <a:t>2020/7/5</a:t>
            </a:fld>
            <a:endParaRPr lang="zh-CN" altLang="en-US"/>
          </a:p>
        </p:txBody>
      </p:sp>
      <p:sp>
        <p:nvSpPr>
          <p:cNvPr id="4" name="Footer Placeholder 4"/>
          <p:cNvSpPr>
            <a:spLocks noGrp="1"/>
          </p:cNvSpPr>
          <p:nvPr>
            <p:ph type="ftr" sz="quarter" idx="11"/>
            <p:custDataLst>
              <p:tags r:id="rId4"/>
            </p:custDataLst>
          </p:nvPr>
        </p:nvSpPr>
        <p:spPr/>
        <p:txBody>
          <a:bodyPr/>
          <a:lstStyle>
            <a:lvl1pPr>
              <a:defRPr/>
            </a:lvl1pPr>
          </a:lstStyle>
          <a:p>
            <a:pPr>
              <a:defRPr/>
            </a:pPr>
            <a:endParaRPr lang="zh-CN" altLang="en-US"/>
          </a:p>
        </p:txBody>
      </p:sp>
      <p:sp>
        <p:nvSpPr>
          <p:cNvPr id="5" name="Slide Number Placeholder 5"/>
          <p:cNvSpPr>
            <a:spLocks noGrp="1"/>
          </p:cNvSpPr>
          <p:nvPr>
            <p:ph type="sldNum" sz="quarter" idx="12"/>
            <p:custDataLst>
              <p:tags r:id="rId5"/>
            </p:custDataLst>
          </p:nvPr>
        </p:nvSpPr>
        <p:spPr/>
        <p:txBody>
          <a:bodyPr/>
          <a:lstStyle>
            <a:lvl1pPr>
              <a:defRPr/>
            </a:lvl1pPr>
          </a:lstStyle>
          <a:p>
            <a:pPr>
              <a:defRPr/>
            </a:pPr>
            <a:fld id="{0B923295-ED00-43D8-8A37-02947CC376B7}" type="slidenum">
              <a:rPr lang="zh-CN" altLang="en-US"/>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custDataLst>
            <p:tags r:id="rId1"/>
          </p:custDataLst>
        </p:nvPr>
      </p:nvGrpSpPr>
      <p:grpSpPr>
        <a:xfrm>
          <a:off x="0" y="0"/>
          <a:ext cx="0" cy="0"/>
        </a:xfrm>
      </p:grpSpPr>
      <p:sp>
        <p:nvSpPr>
          <p:cNvPr id="2" name="Date Placeholder 3"/>
          <p:cNvSpPr>
            <a:spLocks noGrp="1"/>
          </p:cNvSpPr>
          <p:nvPr>
            <p:ph type="dt" sz="half" idx="10"/>
            <p:custDataLst>
              <p:tags r:id="rId2"/>
            </p:custDataLst>
          </p:nvPr>
        </p:nvSpPr>
        <p:spPr/>
        <p:txBody>
          <a:bodyPr/>
          <a:lstStyle>
            <a:lvl1pPr>
              <a:defRPr/>
            </a:lvl1pPr>
          </a:lstStyle>
          <a:p>
            <a:pPr>
              <a:defRPr/>
            </a:pPr>
            <a:fld id="{7B73F25C-4772-4BF9-86A5-6B2CBBF3F586}" type="datetimeFigureOut">
              <a:rPr lang="zh-CN" altLang="en-US"/>
              <a:t>2020/7/5</a:t>
            </a:fld>
            <a:endParaRPr lang="zh-CN" altLang="en-US"/>
          </a:p>
        </p:txBody>
      </p:sp>
      <p:sp>
        <p:nvSpPr>
          <p:cNvPr id="3" name="Footer Placeholder 4"/>
          <p:cNvSpPr>
            <a:spLocks noGrp="1"/>
          </p:cNvSpPr>
          <p:nvPr>
            <p:ph type="ftr" sz="quarter" idx="11"/>
            <p:custDataLst>
              <p:tags r:id="rId3"/>
            </p:custDataLst>
          </p:nvPr>
        </p:nvSpPr>
        <p:spPr/>
        <p:txBody>
          <a:bodyPr/>
          <a:lstStyle>
            <a:lvl1pPr>
              <a:defRPr/>
            </a:lvl1pPr>
          </a:lstStyle>
          <a:p>
            <a:pPr>
              <a:defRPr/>
            </a:pPr>
            <a:endParaRPr lang="zh-CN" altLang="en-US"/>
          </a:p>
        </p:txBody>
      </p:sp>
      <p:sp>
        <p:nvSpPr>
          <p:cNvPr id="4" name="Slide Number Placeholder 5"/>
          <p:cNvSpPr>
            <a:spLocks noGrp="1"/>
          </p:cNvSpPr>
          <p:nvPr>
            <p:ph type="sldNum" sz="quarter" idx="12"/>
            <p:custDataLst>
              <p:tags r:id="rId4"/>
            </p:custDataLst>
          </p:nvPr>
        </p:nvSpPr>
        <p:spPr/>
        <p:txBody>
          <a:bodyPr/>
          <a:lstStyle>
            <a:lvl1pPr>
              <a:defRPr/>
            </a:lvl1pPr>
          </a:lstStyle>
          <a:p>
            <a:pPr>
              <a:defRPr/>
            </a:pPr>
            <a:fld id="{61AD57AB-5A6E-446D-BBAB-454E0B0069B6}" type="slidenum">
              <a:rPr lang="zh-CN" altLang="en-US"/>
              <a:t>‹#›</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A396858B-2F40-4403-BCFA-38E4276B8ABF}"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BB5A5245-0FF5-4066-93D0-301E1005762E}" type="slidenum">
              <a:rPr lang="zh-CN" altLang="en-US"/>
              <a:t>‹#›</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custDataLst>
              <p:tags r:id="rId3"/>
            </p:custDataLst>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9CBEC1DA-5165-40CA-920F-03740B417958}"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53DA354B-E6F3-419B-BDE6-C584B1A62794}" type="slidenum">
              <a:rPr lang="zh-CN" altLang="en-US"/>
              <a:t>‹#›</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448EAD3B-5C04-4DA7-AFC5-2E433BCF50F0}"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134E2CC6-36E9-4FDF-9E62-041A5EC042F5}" type="slidenum">
              <a:rPr lang="zh-CN" altLang="en-US"/>
              <a:t>‹#›</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custDataLst>
            <p:tags r:id="rId1"/>
          </p:custDataLst>
        </p:nvPr>
      </p:nvGrpSpPr>
      <p:grpSpPr>
        <a:xfrm>
          <a:off x="0" y="0"/>
          <a:ext cx="0" cy="0"/>
        </a:xfrm>
      </p:grpSpPr>
      <p:sp>
        <p:nvSpPr>
          <p:cNvPr id="2" name="Vertical Title 1"/>
          <p:cNvSpPr>
            <a:spLocks noGrp="1"/>
          </p:cNvSpPr>
          <p:nvPr>
            <p:ph type="title" orient="vert"/>
            <p:custDataLst>
              <p:tags r:id="rId2"/>
            </p:custDataLs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B0416074-9BFB-48B9-A5DC-DD6B98AE516B}"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5B8D12AF-34FE-44B0-81DA-B9F24410E3C9}" type="slidenum">
              <a:rPr lang="zh-CN" altLang="en-US"/>
              <a:t>‹#›</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custDataLst>
            <p:tags r:id="rId1"/>
          </p:custDataLst>
        </p:nvPr>
      </p:nvGrpSpPr>
      <p:grpSpPr>
        <a:xfrm>
          <a:off x="0" y="0"/>
          <a:ext cx="0" cy="0"/>
        </a:xfrm>
      </p:grpSpPr>
      <p:sp>
        <p:nvSpPr>
          <p:cNvPr id="2" name="Title 1"/>
          <p:cNvSpPr>
            <a:spLocks noGrp="1"/>
          </p:cNvSpPr>
          <p:nvPr>
            <p:ph type="ctrTitle"/>
            <p:custDataLst>
              <p:tags r:id="rId2"/>
            </p:custDataLst>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custDataLst>
              <p:tags r:id="rId3"/>
            </p:custDataLst>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8FF04D99-7F25-402D-BE08-A349D7D601A9}"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78267D13-0C8D-4348-BE04-3CB688196F15}" type="slidenum">
              <a:rPr lang="zh-CN" altLang="en-US"/>
              <a:t>‹#›</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E446CEF6-158B-4841-90B9-CE7229F81084}"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69E1407B-2AAF-4571-80A6-7B952094AAD6}" type="slidenum">
              <a:rPr lang="zh-CN" altLang="en-US"/>
              <a:t>‹#›</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custDataLst>
              <p:tags r:id="rId4"/>
            </p:custDataLst>
          </p:nvPr>
        </p:nvSpPr>
        <p:spPr/>
        <p:txBody>
          <a:bodyPr/>
          <a:lstStyle>
            <a:lvl1pPr>
              <a:defRPr/>
            </a:lvl1pPr>
          </a:lstStyle>
          <a:p>
            <a:pPr>
              <a:defRPr/>
            </a:pPr>
            <a:fld id="{70453DEB-3E5C-4D71-8F9F-55C6AFA5D199}"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023C87AB-6278-4870-8E85-C15914E63E19}" type="slidenum">
              <a:rPr lang="zh-CN" altLang="en-US"/>
              <a:t>‹#›</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sz="half" idx="1"/>
            <p:custDataLst>
              <p:tags r:id="rId3"/>
            </p:custDataLst>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custDataLst>
              <p:tags r:id="rId4"/>
            </p:custDataLst>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custDataLst>
              <p:tags r:id="rId5"/>
            </p:custDataLst>
          </p:nvPr>
        </p:nvSpPr>
        <p:spPr/>
        <p:txBody>
          <a:bodyPr/>
          <a:lstStyle>
            <a:lvl1pPr>
              <a:defRPr/>
            </a:lvl1pPr>
          </a:lstStyle>
          <a:p>
            <a:pPr>
              <a:defRPr/>
            </a:pPr>
            <a:fld id="{D3E2F927-DBED-4ECE-A6BA-A981AC645E7E}"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47883F76-D572-4792-B70E-D871711C419C}" type="slidenum">
              <a:rPr lang="zh-CN" altLang="en-US"/>
              <a:t>‹#›</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custDataLst>
              <p:tags r:id="rId4"/>
            </p:custDataLst>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custDataLst>
              <p:tags r:id="rId5"/>
            </p:custDataLst>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custDataLst>
              <p:tags r:id="rId6"/>
            </p:custDataLst>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custDataLst>
              <p:tags r:id="rId7"/>
            </p:custDataLst>
          </p:nvPr>
        </p:nvSpPr>
        <p:spPr/>
        <p:txBody>
          <a:bodyPr/>
          <a:lstStyle>
            <a:lvl1pPr>
              <a:defRPr/>
            </a:lvl1pPr>
          </a:lstStyle>
          <a:p>
            <a:pPr>
              <a:defRPr/>
            </a:pPr>
            <a:fld id="{8FF09B8D-9002-47CD-88CD-AF12E66A0D25}" type="datetimeFigureOut">
              <a:rPr lang="zh-CN" altLang="en-US"/>
              <a:t>2020/7/5</a:t>
            </a:fld>
            <a:endParaRPr lang="zh-CN" altLang="en-US"/>
          </a:p>
        </p:txBody>
      </p:sp>
      <p:sp>
        <p:nvSpPr>
          <p:cNvPr id="8" name="Footer Placeholder 4"/>
          <p:cNvSpPr>
            <a:spLocks noGrp="1"/>
          </p:cNvSpPr>
          <p:nvPr>
            <p:ph type="ftr" sz="quarter" idx="11"/>
            <p:custDataLst>
              <p:tags r:id="rId8"/>
            </p:custDataLst>
          </p:nvPr>
        </p:nvSpPr>
        <p:spPr/>
        <p:txBody>
          <a:bodyPr/>
          <a:lstStyle>
            <a:lvl1pPr>
              <a:defRPr/>
            </a:lvl1pPr>
          </a:lstStyle>
          <a:p>
            <a:pPr>
              <a:defRPr/>
            </a:pPr>
            <a:endParaRPr lang="zh-CN" altLang="en-US"/>
          </a:p>
        </p:txBody>
      </p:sp>
      <p:sp>
        <p:nvSpPr>
          <p:cNvPr id="9" name="Slide Number Placeholder 5"/>
          <p:cNvSpPr>
            <a:spLocks noGrp="1"/>
          </p:cNvSpPr>
          <p:nvPr>
            <p:ph type="sldNum" sz="quarter" idx="12"/>
            <p:custDataLst>
              <p:tags r:id="rId9"/>
            </p:custDataLst>
          </p:nvPr>
        </p:nvSpPr>
        <p:spPr/>
        <p:txBody>
          <a:bodyPr/>
          <a:lstStyle>
            <a:lvl1pPr>
              <a:defRPr/>
            </a:lvl1pPr>
          </a:lstStyle>
          <a:p>
            <a:pPr>
              <a:defRPr/>
            </a:pPr>
            <a:fld id="{657936AA-2F0C-432A-B1A1-3F19BC620D9B}" type="slidenum">
              <a:rPr lang="zh-CN" altLang="en-US"/>
              <a:t>‹#›</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custDataLst>
              <p:tags r:id="rId3"/>
            </p:custDataLst>
          </p:nvPr>
        </p:nvSpPr>
        <p:spPr/>
        <p:txBody>
          <a:bodyPr/>
          <a:lstStyle>
            <a:lvl1pPr>
              <a:defRPr/>
            </a:lvl1pPr>
          </a:lstStyle>
          <a:p>
            <a:pPr>
              <a:defRPr/>
            </a:pPr>
            <a:fld id="{F4560607-57C4-4B6E-993B-5E06D48EDA5F}" type="datetimeFigureOut">
              <a:rPr lang="zh-CN" altLang="en-US"/>
              <a:t>2020/7/5</a:t>
            </a:fld>
            <a:endParaRPr lang="zh-CN" altLang="en-US"/>
          </a:p>
        </p:txBody>
      </p:sp>
      <p:sp>
        <p:nvSpPr>
          <p:cNvPr id="4" name="Footer Placeholder 4"/>
          <p:cNvSpPr>
            <a:spLocks noGrp="1"/>
          </p:cNvSpPr>
          <p:nvPr>
            <p:ph type="ftr" sz="quarter" idx="11"/>
            <p:custDataLst>
              <p:tags r:id="rId4"/>
            </p:custDataLst>
          </p:nvPr>
        </p:nvSpPr>
        <p:spPr/>
        <p:txBody>
          <a:bodyPr/>
          <a:lstStyle>
            <a:lvl1pPr>
              <a:defRPr/>
            </a:lvl1pPr>
          </a:lstStyle>
          <a:p>
            <a:pPr>
              <a:defRPr/>
            </a:pPr>
            <a:endParaRPr lang="zh-CN" altLang="en-US"/>
          </a:p>
        </p:txBody>
      </p:sp>
      <p:sp>
        <p:nvSpPr>
          <p:cNvPr id="5" name="Slide Number Placeholder 5"/>
          <p:cNvSpPr>
            <a:spLocks noGrp="1"/>
          </p:cNvSpPr>
          <p:nvPr>
            <p:ph type="sldNum" sz="quarter" idx="12"/>
            <p:custDataLst>
              <p:tags r:id="rId5"/>
            </p:custDataLst>
          </p:nvPr>
        </p:nvSpPr>
        <p:spPr/>
        <p:txBody>
          <a:bodyPr/>
          <a:lstStyle>
            <a:lvl1pPr>
              <a:defRPr/>
            </a:lvl1pPr>
          </a:lstStyle>
          <a:p>
            <a:pPr>
              <a:defRPr/>
            </a:pPr>
            <a:fld id="{8F379BDE-DC84-4FFF-A202-44FE9B859E8A}" type="slidenum">
              <a:rPr lang="zh-CN" altLang="en-US"/>
              <a:t>‹#›</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custDataLst>
            <p:tags r:id="rId1"/>
          </p:custDataLst>
        </p:nvPr>
      </p:nvGrpSpPr>
      <p:grpSpPr>
        <a:xfrm>
          <a:off x="0" y="0"/>
          <a:ext cx="0" cy="0"/>
        </a:xfrm>
      </p:grpSpPr>
      <p:sp>
        <p:nvSpPr>
          <p:cNvPr id="2" name="Date Placeholder 3"/>
          <p:cNvSpPr>
            <a:spLocks noGrp="1"/>
          </p:cNvSpPr>
          <p:nvPr>
            <p:ph type="dt" sz="half" idx="10"/>
            <p:custDataLst>
              <p:tags r:id="rId2"/>
            </p:custDataLst>
          </p:nvPr>
        </p:nvSpPr>
        <p:spPr/>
        <p:txBody>
          <a:bodyPr/>
          <a:lstStyle>
            <a:lvl1pPr>
              <a:defRPr/>
            </a:lvl1pPr>
          </a:lstStyle>
          <a:p>
            <a:pPr>
              <a:defRPr/>
            </a:pPr>
            <a:fld id="{C69FC3FD-60D5-4A43-BB69-5DF55BB0A338}" type="datetimeFigureOut">
              <a:rPr lang="zh-CN" altLang="en-US"/>
              <a:t>2020/7/5</a:t>
            </a:fld>
            <a:endParaRPr lang="zh-CN" altLang="en-US"/>
          </a:p>
        </p:txBody>
      </p:sp>
      <p:sp>
        <p:nvSpPr>
          <p:cNvPr id="3" name="Footer Placeholder 4"/>
          <p:cNvSpPr>
            <a:spLocks noGrp="1"/>
          </p:cNvSpPr>
          <p:nvPr>
            <p:ph type="ftr" sz="quarter" idx="11"/>
            <p:custDataLst>
              <p:tags r:id="rId3"/>
            </p:custDataLst>
          </p:nvPr>
        </p:nvSpPr>
        <p:spPr/>
        <p:txBody>
          <a:bodyPr/>
          <a:lstStyle>
            <a:lvl1pPr>
              <a:defRPr/>
            </a:lvl1pPr>
          </a:lstStyle>
          <a:p>
            <a:pPr>
              <a:defRPr/>
            </a:pPr>
            <a:endParaRPr lang="zh-CN" altLang="en-US"/>
          </a:p>
        </p:txBody>
      </p:sp>
      <p:sp>
        <p:nvSpPr>
          <p:cNvPr id="4" name="Slide Number Placeholder 5"/>
          <p:cNvSpPr>
            <a:spLocks noGrp="1"/>
          </p:cNvSpPr>
          <p:nvPr>
            <p:ph type="sldNum" sz="quarter" idx="12"/>
            <p:custDataLst>
              <p:tags r:id="rId4"/>
            </p:custDataLst>
          </p:nvPr>
        </p:nvSpPr>
        <p:spPr/>
        <p:txBody>
          <a:bodyPr/>
          <a:lstStyle>
            <a:lvl1pPr>
              <a:defRPr/>
            </a:lvl1pPr>
          </a:lstStyle>
          <a:p>
            <a:pPr>
              <a:defRPr/>
            </a:pPr>
            <a:fld id="{650CA5AD-C5B7-46A7-881D-9EE74063FD45}" type="slidenum">
              <a:rPr lang="zh-CN" altLang="en-US"/>
              <a:t>‹#›</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87FBB4DB-8AF3-48FC-ACBA-B8C8FEB32D57}"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C9DA243B-9311-4183-892F-0227A47A2E5B}" type="slidenum">
              <a:rPr lang="zh-CN" altLang="en-US"/>
              <a:t>‹#›</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custDataLst>
              <p:tags r:id="rId3"/>
            </p:custDataLst>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375043D3-A1F1-4C2A-A638-9BAB3870863A}" type="datetimeFigureOut">
              <a:rPr lang="zh-CN" altLang="en-US"/>
              <a:t>2020/7/5</a:t>
            </a:fld>
            <a:endParaRPr lang="zh-CN" altLang="en-US"/>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D6A39F41-1352-442B-A605-9D63FEE9D638}" type="slidenum">
              <a:rPr lang="zh-CN" altLang="en-US"/>
              <a:t>‹#›</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23AA4CB7-5B76-498C-B62E-05A695FA846A}"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D09F30E2-6F75-41FD-B43E-12C5D7B1A2EF}" type="slidenum">
              <a:rPr lang="zh-CN" altLang="en-US"/>
              <a:t>‹#›</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custDataLst>
            <p:tags r:id="rId1"/>
          </p:custDataLst>
        </p:nvPr>
      </p:nvGrpSpPr>
      <p:grpSpPr>
        <a:xfrm>
          <a:off x="0" y="0"/>
          <a:ext cx="0" cy="0"/>
        </a:xfrm>
      </p:grpSpPr>
      <p:sp>
        <p:nvSpPr>
          <p:cNvPr id="2" name="Vertical Title 1"/>
          <p:cNvSpPr>
            <a:spLocks noGrp="1"/>
          </p:cNvSpPr>
          <p:nvPr>
            <p:ph type="title" orient="vert"/>
            <p:custDataLst>
              <p:tags r:id="rId2"/>
            </p:custDataLs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FDBB2BAB-BF5A-4CCC-9525-33CCC9FABFF4}" type="datetimeFigureOut">
              <a:rPr lang="zh-CN" altLang="en-US"/>
              <a:t>2020/7/5</a:t>
            </a:fld>
            <a:endParaRPr lang="zh-CN" altLang="en-US"/>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69626C11-13F9-4883-8180-3F9B7AE5B354}" type="slidenum">
              <a:rPr lang="zh-CN" altLang="en-US"/>
              <a:t>‹#›</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custDataLst>
            <p:tags r:id="rId1"/>
          </p:custDataLst>
        </p:nvPr>
      </p:nvGrpSpPr>
      <p:grpSpPr>
        <a:xfrm>
          <a:off x="0" y="0"/>
          <a:ext cx="0" cy="0"/>
        </a:xfrm>
      </p:grpSpPr>
      <p:sp>
        <p:nvSpPr>
          <p:cNvPr id="2" name="Title 1"/>
          <p:cNvSpPr>
            <a:spLocks noGrp="1"/>
          </p:cNvSpPr>
          <p:nvPr>
            <p:ph type="ctrTitle"/>
            <p:custDataLst>
              <p:tags r:id="rId2"/>
            </p:custDataLst>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custDataLst>
              <p:tags r:id="rId3"/>
            </p:custDataLst>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F6F0B600-4B8A-43E4-8B82-F9E484DFEA73}"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76A7A231-0C64-44D6-B4B5-BC1EB314E75F}" type="slidenum">
              <a:rPr lang="zh-CN" altLang="en-US"/>
              <a:t>‹#›</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53BF31F6-265E-4ECF-B681-E2DCAEED2AF3}"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532CF0CB-8B00-43B3-9F5D-7AD241785DB4}" type="slidenum">
              <a:rPr lang="zh-CN" altLang="en-US"/>
              <a:t>‹#›</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custDataLst>
              <p:tags r:id="rId4"/>
            </p:custDataLst>
          </p:nvPr>
        </p:nvSpPr>
        <p:spPr/>
        <p:txBody>
          <a:bodyPr/>
          <a:lstStyle>
            <a:lvl1pPr>
              <a:defRPr/>
            </a:lvl1pPr>
          </a:lstStyle>
          <a:p>
            <a:pPr>
              <a:defRPr/>
            </a:pPr>
            <a:fld id="{AEA581A6-B093-4443-AE7E-9B1B86A9ED87}"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FE8BDB0B-35EC-48C2-9C3D-67F02499A34D}" type="slidenum">
              <a:rPr lang="zh-CN" altLang="en-US"/>
              <a:t>‹#›</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Content Placeholder 2"/>
          <p:cNvSpPr>
            <a:spLocks noGrp="1"/>
          </p:cNvSpPr>
          <p:nvPr>
            <p:ph sz="half" idx="1"/>
            <p:custDataLst>
              <p:tags r:id="rId3"/>
            </p:custDataLst>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custDataLst>
              <p:tags r:id="rId4"/>
            </p:custDataLst>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custDataLst>
              <p:tags r:id="rId5"/>
            </p:custDataLst>
          </p:nvPr>
        </p:nvSpPr>
        <p:spPr/>
        <p:txBody>
          <a:bodyPr/>
          <a:lstStyle>
            <a:lvl1pPr>
              <a:defRPr/>
            </a:lvl1pPr>
          </a:lstStyle>
          <a:p>
            <a:pPr>
              <a:defRPr/>
            </a:pPr>
            <a:fld id="{EB1F1868-B464-4497-B68B-84E0AE603D81}" type="datetimeFigureOut">
              <a:rPr lang="zh-CN" altLang="en-US">
                <a:solidFill>
                  <a:prstClr val="black">
                    <a:tint val="75000"/>
                  </a:prstClr>
                </a:solidFill>
              </a:rPr>
              <a:t>2020/7/5</a:t>
            </a:fld>
            <a:endParaRPr lang="zh-CN" altLang="en-US">
              <a:solidFill>
                <a:prstClr val="black">
                  <a:tint val="75000"/>
                </a:prstClr>
              </a:solidFill>
            </a:endParaRPr>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solidFill>
                <a:prstClr val="black">
                  <a:tint val="75000"/>
                </a:prstClr>
              </a:solidFill>
            </a:endParaRPr>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BF45B094-BF72-49E4-84D7-672E096712C3}" type="slidenum">
              <a:rPr lang="zh-CN" altLang="en-US"/>
              <a:t>‹#›</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custDataLst>
              <p:tags r:id="rId3"/>
            </p:custDataLst>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custDataLst>
              <p:tags r:id="rId4"/>
            </p:custDataLst>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custDataLst>
              <p:tags r:id="rId5"/>
            </p:custDataLst>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custDataLst>
              <p:tags r:id="rId6"/>
            </p:custDataLst>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custDataLst>
              <p:tags r:id="rId7"/>
            </p:custDataLst>
          </p:nvPr>
        </p:nvSpPr>
        <p:spPr/>
        <p:txBody>
          <a:bodyPr/>
          <a:lstStyle>
            <a:lvl1pPr>
              <a:defRPr/>
            </a:lvl1pPr>
          </a:lstStyle>
          <a:p>
            <a:pPr>
              <a:defRPr/>
            </a:pPr>
            <a:fld id="{49A581BB-9383-4132-9CF9-CA67975DE416}" type="datetimeFigureOut">
              <a:rPr lang="zh-CN" altLang="en-US">
                <a:solidFill>
                  <a:prstClr val="black">
                    <a:tint val="75000"/>
                  </a:prstClr>
                </a:solidFill>
              </a:rPr>
              <a:t>2020/7/5</a:t>
            </a:fld>
            <a:endParaRPr lang="zh-CN" altLang="en-US">
              <a:solidFill>
                <a:prstClr val="black">
                  <a:tint val="75000"/>
                </a:prstClr>
              </a:solidFill>
            </a:endParaRPr>
          </a:p>
        </p:txBody>
      </p:sp>
      <p:sp>
        <p:nvSpPr>
          <p:cNvPr id="8" name="Footer Placeholder 4"/>
          <p:cNvSpPr>
            <a:spLocks noGrp="1"/>
          </p:cNvSpPr>
          <p:nvPr>
            <p:ph type="ftr" sz="quarter" idx="11"/>
            <p:custDataLst>
              <p:tags r:id="rId8"/>
            </p:custDataLst>
          </p:nvPr>
        </p:nvSpPr>
        <p:spPr/>
        <p:txBody>
          <a:bodyPr/>
          <a:lstStyle>
            <a:lvl1pPr>
              <a:defRPr/>
            </a:lvl1pPr>
          </a:lstStyle>
          <a:p>
            <a:pPr>
              <a:defRPr/>
            </a:pPr>
            <a:endParaRPr lang="zh-CN" altLang="en-US">
              <a:solidFill>
                <a:prstClr val="black">
                  <a:tint val="75000"/>
                </a:prstClr>
              </a:solidFill>
            </a:endParaRPr>
          </a:p>
        </p:txBody>
      </p:sp>
      <p:sp>
        <p:nvSpPr>
          <p:cNvPr id="9" name="Slide Number Placeholder 5"/>
          <p:cNvSpPr>
            <a:spLocks noGrp="1"/>
          </p:cNvSpPr>
          <p:nvPr>
            <p:ph type="sldNum" sz="quarter" idx="12"/>
            <p:custDataLst>
              <p:tags r:id="rId9"/>
            </p:custDataLst>
          </p:nvPr>
        </p:nvSpPr>
        <p:spPr/>
        <p:txBody>
          <a:bodyPr/>
          <a:lstStyle>
            <a:lvl1pPr>
              <a:defRPr/>
            </a:lvl1pPr>
          </a:lstStyle>
          <a:p>
            <a:pPr>
              <a:defRPr/>
            </a:pPr>
            <a:fld id="{E689A630-4EF7-40B6-8B64-DC486D3B8F09}" type="slidenum">
              <a:rPr lang="zh-CN" altLang="en-US"/>
              <a:t>‹#›</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custDataLst>
              <p:tags r:id="rId3"/>
            </p:custDataLst>
          </p:nvPr>
        </p:nvSpPr>
        <p:spPr/>
        <p:txBody>
          <a:bodyPr/>
          <a:lstStyle>
            <a:lvl1pPr>
              <a:defRPr/>
            </a:lvl1pPr>
          </a:lstStyle>
          <a:p>
            <a:pPr>
              <a:defRPr/>
            </a:pPr>
            <a:fld id="{5045AA3E-9C38-4255-B6AE-CEC6738779BC}" type="datetimeFigureOut">
              <a:rPr lang="zh-CN" altLang="en-US">
                <a:solidFill>
                  <a:prstClr val="black">
                    <a:tint val="75000"/>
                  </a:prstClr>
                </a:solidFill>
              </a:rPr>
              <a:t>2020/7/5</a:t>
            </a:fld>
            <a:endParaRPr lang="zh-CN" altLang="en-US">
              <a:solidFill>
                <a:prstClr val="black">
                  <a:tint val="75000"/>
                </a:prstClr>
              </a:solidFill>
            </a:endParaRPr>
          </a:p>
        </p:txBody>
      </p:sp>
      <p:sp>
        <p:nvSpPr>
          <p:cNvPr id="4" name="Footer Placeholder 4"/>
          <p:cNvSpPr>
            <a:spLocks noGrp="1"/>
          </p:cNvSpPr>
          <p:nvPr>
            <p:ph type="ftr" sz="quarter" idx="11"/>
            <p:custDataLst>
              <p:tags r:id="rId4"/>
            </p:custDataLst>
          </p:nvPr>
        </p:nvSpPr>
        <p:spPr/>
        <p:txBody>
          <a:bodyPr/>
          <a:lstStyle>
            <a:lvl1pPr>
              <a:defRPr/>
            </a:lvl1pPr>
          </a:lstStyle>
          <a:p>
            <a:pPr>
              <a:defRPr/>
            </a:pPr>
            <a:endParaRPr lang="zh-CN" altLang="en-US">
              <a:solidFill>
                <a:prstClr val="black">
                  <a:tint val="75000"/>
                </a:prstClr>
              </a:solidFill>
            </a:endParaRPr>
          </a:p>
        </p:txBody>
      </p:sp>
      <p:sp>
        <p:nvSpPr>
          <p:cNvPr id="5" name="Slide Number Placeholder 5"/>
          <p:cNvSpPr>
            <a:spLocks noGrp="1"/>
          </p:cNvSpPr>
          <p:nvPr>
            <p:ph type="sldNum" sz="quarter" idx="12"/>
            <p:custDataLst>
              <p:tags r:id="rId5"/>
            </p:custDataLst>
          </p:nvPr>
        </p:nvSpPr>
        <p:spPr/>
        <p:txBody>
          <a:bodyPr/>
          <a:lstStyle>
            <a:lvl1pPr>
              <a:defRPr/>
            </a:lvl1pPr>
          </a:lstStyle>
          <a:p>
            <a:pPr>
              <a:defRPr/>
            </a:pPr>
            <a:fld id="{83F34917-0C1D-4A68-9698-7A7B464BE316}" type="slidenum">
              <a:rPr lang="zh-CN" altLang="en-US"/>
              <a:t>‹#›</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custDataLst>
            <p:tags r:id="rId1"/>
          </p:custDataLst>
        </p:nvPr>
      </p:nvGrpSpPr>
      <p:grpSpPr>
        <a:xfrm>
          <a:off x="0" y="0"/>
          <a:ext cx="0" cy="0"/>
        </a:xfrm>
      </p:grpSpPr>
      <p:sp>
        <p:nvSpPr>
          <p:cNvPr id="2" name="Date Placeholder 3"/>
          <p:cNvSpPr>
            <a:spLocks noGrp="1"/>
          </p:cNvSpPr>
          <p:nvPr>
            <p:ph type="dt" sz="half" idx="10"/>
            <p:custDataLst>
              <p:tags r:id="rId2"/>
            </p:custDataLst>
          </p:nvPr>
        </p:nvSpPr>
        <p:spPr/>
        <p:txBody>
          <a:bodyPr/>
          <a:lstStyle>
            <a:lvl1pPr>
              <a:defRPr/>
            </a:lvl1pPr>
          </a:lstStyle>
          <a:p>
            <a:pPr>
              <a:defRPr/>
            </a:pPr>
            <a:fld id="{D82DA7F2-2CCE-467B-994B-FFD4A48B4F93}" type="datetimeFigureOut">
              <a:rPr lang="zh-CN" altLang="en-US">
                <a:solidFill>
                  <a:prstClr val="black">
                    <a:tint val="75000"/>
                  </a:prstClr>
                </a:solidFill>
              </a:rPr>
              <a:t>2020/7/5</a:t>
            </a:fld>
            <a:endParaRPr lang="zh-CN" altLang="en-US">
              <a:solidFill>
                <a:prstClr val="black">
                  <a:tint val="75000"/>
                </a:prstClr>
              </a:solidFill>
            </a:endParaRPr>
          </a:p>
        </p:txBody>
      </p:sp>
      <p:sp>
        <p:nvSpPr>
          <p:cNvPr id="3" name="Footer Placeholder 4"/>
          <p:cNvSpPr>
            <a:spLocks noGrp="1"/>
          </p:cNvSpPr>
          <p:nvPr>
            <p:ph type="ftr" sz="quarter" idx="11"/>
            <p:custDataLst>
              <p:tags r:id="rId3"/>
            </p:custDataLst>
          </p:nvPr>
        </p:nvSpPr>
        <p:spPr/>
        <p:txBody>
          <a:bodyPr/>
          <a:lstStyle>
            <a:lvl1pPr>
              <a:defRPr/>
            </a:lvl1pPr>
          </a:lstStyle>
          <a:p>
            <a:pPr>
              <a:defRPr/>
            </a:pPr>
            <a:endParaRPr lang="zh-CN" altLang="en-US">
              <a:solidFill>
                <a:prstClr val="black">
                  <a:tint val="75000"/>
                </a:prstClr>
              </a:solidFill>
            </a:endParaRPr>
          </a:p>
        </p:txBody>
      </p:sp>
      <p:sp>
        <p:nvSpPr>
          <p:cNvPr id="4" name="Slide Number Placeholder 5"/>
          <p:cNvSpPr>
            <a:spLocks noGrp="1"/>
          </p:cNvSpPr>
          <p:nvPr>
            <p:ph type="sldNum" sz="quarter" idx="12"/>
            <p:custDataLst>
              <p:tags r:id="rId4"/>
            </p:custDataLst>
          </p:nvPr>
        </p:nvSpPr>
        <p:spPr/>
        <p:txBody>
          <a:bodyPr/>
          <a:lstStyle>
            <a:lvl1pPr>
              <a:defRPr/>
            </a:lvl1pPr>
          </a:lstStyle>
          <a:p>
            <a:pPr>
              <a:defRPr/>
            </a:pPr>
            <a:fld id="{C3A821CF-C019-487D-88E8-930BD0E9B746}" type="slidenum">
              <a:rPr lang="zh-CN" altLang="en-US"/>
              <a:t>‹#›</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custDataLst>
              <p:tags r:id="rId3"/>
            </p:custDataLst>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DCFD3C18-62B6-427F-85A3-19F167CBC122}" type="datetimeFigureOut">
              <a:rPr lang="zh-CN" altLang="en-US">
                <a:solidFill>
                  <a:prstClr val="black">
                    <a:tint val="75000"/>
                  </a:prstClr>
                </a:solidFill>
              </a:rPr>
              <a:t>2020/7/5</a:t>
            </a:fld>
            <a:endParaRPr lang="zh-CN" altLang="en-US">
              <a:solidFill>
                <a:prstClr val="black">
                  <a:tint val="75000"/>
                </a:prstClr>
              </a:solidFill>
            </a:endParaRPr>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solidFill>
                <a:prstClr val="black">
                  <a:tint val="75000"/>
                </a:prstClr>
              </a:solidFill>
            </a:endParaRPr>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08B166D6-9BED-4D51-BF9A-D440BEE7E564}" type="slidenum">
              <a:rPr lang="zh-CN" altLang="en-US"/>
              <a:t>‹#›</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custDataLst>
              <p:tags r:id="rId3"/>
            </p:custDataLst>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custDataLst>
              <p:tags r:id="rId4"/>
            </p:custDataLst>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custDataLst>
              <p:tags r:id="rId5"/>
            </p:custDataLst>
          </p:nvPr>
        </p:nvSpPr>
        <p:spPr/>
        <p:txBody>
          <a:bodyPr/>
          <a:lstStyle>
            <a:lvl1pPr>
              <a:defRPr/>
            </a:lvl1pPr>
          </a:lstStyle>
          <a:p>
            <a:pPr>
              <a:defRPr/>
            </a:pPr>
            <a:fld id="{D999BE5C-3D11-4E26-AA4D-AB35B09EB45B}" type="datetimeFigureOut">
              <a:rPr lang="zh-CN" altLang="en-US">
                <a:solidFill>
                  <a:prstClr val="black">
                    <a:tint val="75000"/>
                  </a:prstClr>
                </a:solidFill>
              </a:rPr>
              <a:t>2020/7/5</a:t>
            </a:fld>
            <a:endParaRPr lang="zh-CN" altLang="en-US">
              <a:solidFill>
                <a:prstClr val="black">
                  <a:tint val="75000"/>
                </a:prstClr>
              </a:solidFill>
            </a:endParaRPr>
          </a:p>
        </p:txBody>
      </p:sp>
      <p:sp>
        <p:nvSpPr>
          <p:cNvPr id="6" name="Footer Placeholder 4"/>
          <p:cNvSpPr>
            <a:spLocks noGrp="1"/>
          </p:cNvSpPr>
          <p:nvPr>
            <p:ph type="ftr" sz="quarter" idx="11"/>
            <p:custDataLst>
              <p:tags r:id="rId6"/>
            </p:custDataLst>
          </p:nvPr>
        </p:nvSpPr>
        <p:spPr/>
        <p:txBody>
          <a:bodyPr/>
          <a:lstStyle>
            <a:lvl1pPr>
              <a:defRPr/>
            </a:lvl1pPr>
          </a:lstStyle>
          <a:p>
            <a:pPr>
              <a:defRPr/>
            </a:pPr>
            <a:endParaRPr lang="zh-CN" altLang="en-US">
              <a:solidFill>
                <a:prstClr val="black">
                  <a:tint val="75000"/>
                </a:prstClr>
              </a:solidFill>
            </a:endParaRPr>
          </a:p>
        </p:txBody>
      </p:sp>
      <p:sp>
        <p:nvSpPr>
          <p:cNvPr id="7" name="Slide Number Placeholder 5"/>
          <p:cNvSpPr>
            <a:spLocks noGrp="1"/>
          </p:cNvSpPr>
          <p:nvPr>
            <p:ph type="sldNum" sz="quarter" idx="12"/>
            <p:custDataLst>
              <p:tags r:id="rId7"/>
            </p:custDataLst>
          </p:nvPr>
        </p:nvSpPr>
        <p:spPr/>
        <p:txBody>
          <a:bodyPr/>
          <a:lstStyle>
            <a:lvl1pPr>
              <a:defRPr/>
            </a:lvl1pPr>
          </a:lstStyle>
          <a:p>
            <a:pPr>
              <a:defRPr/>
            </a:pPr>
            <a:fld id="{3F9E5CF5-59FA-421C-85D1-6A4B721093FE}" type="slidenum">
              <a:rPr lang="zh-CN" altLang="en-US"/>
              <a:t>‹#›</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9CD6A22B-AD4C-42BB-A7B6-7CA7C2B88C1A}"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3EBE339A-6687-48F5-9C77-D94ABA3F7D14}" type="slidenum">
              <a:rPr lang="zh-CN" altLang="en-US"/>
              <a:t>‹#›</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custDataLst>
            <p:tags r:id="rId1"/>
          </p:custDataLst>
        </p:nvPr>
      </p:nvGrpSpPr>
      <p:grpSpPr>
        <a:xfrm>
          <a:off x="0" y="0"/>
          <a:ext cx="0" cy="0"/>
        </a:xfrm>
      </p:grpSpPr>
      <p:sp>
        <p:nvSpPr>
          <p:cNvPr id="2" name="Vertical Title 1"/>
          <p:cNvSpPr>
            <a:spLocks noGrp="1"/>
          </p:cNvSpPr>
          <p:nvPr>
            <p:ph type="title" orient="vert"/>
            <p:custDataLst>
              <p:tags r:id="rId2"/>
            </p:custDataLs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custDataLst>
              <p:tags r:id="rId3"/>
            </p:custDataLst>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custDataLst>
              <p:tags r:id="rId4"/>
            </p:custDataLst>
          </p:nvPr>
        </p:nvSpPr>
        <p:spPr/>
        <p:txBody>
          <a:bodyPr/>
          <a:lstStyle>
            <a:lvl1pPr>
              <a:defRPr/>
            </a:lvl1pPr>
          </a:lstStyle>
          <a:p>
            <a:pPr>
              <a:defRPr/>
            </a:pPr>
            <a:fld id="{4328FEFB-FC82-4809-B034-900E4A681082}"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11"/>
            <p:custDataLst>
              <p:tags r:id="rId5"/>
            </p:custDataLst>
          </p:nvPr>
        </p:nvSpPr>
        <p:spPr/>
        <p:txBody>
          <a:bodyPr/>
          <a:lstStyle>
            <a:lvl1pPr>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custDataLst>
              <p:tags r:id="rId6"/>
            </p:custDataLst>
          </p:nvPr>
        </p:nvSpPr>
        <p:spPr/>
        <p:txBody>
          <a:bodyPr/>
          <a:lstStyle>
            <a:lvl1pPr>
              <a:defRPr/>
            </a:lvl1pPr>
          </a:lstStyle>
          <a:p>
            <a:pPr>
              <a:defRPr/>
            </a:pPr>
            <a:fld id="{F12C347D-04D3-48D4-9342-7B4828E01F71}" type="slidenum">
              <a:rPr lang="zh-CN" altLang="en-US"/>
              <a:t>‹#›</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7" name="矩形 6"/>
          <p:cNvSpPr/>
          <p:nvPr>
            <p:custDataLst>
              <p:tags r:id="rId2"/>
            </p:custDataLst>
          </p:nvPr>
        </p:nvSpPr>
        <p:spPr>
          <a:xfrm>
            <a:off x="685800" y="2397515"/>
            <a:ext cx="77724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custDataLst>
              <p:tags r:id="rId3"/>
            </p:custDataLst>
          </p:nvPr>
        </p:nvSpPr>
        <p:spPr>
          <a:xfrm>
            <a:off x="685800" y="1257301"/>
            <a:ext cx="7772400" cy="1153715"/>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custDataLst>
              <p:tags r:id="rId4"/>
            </p:custDataLst>
          </p:nvPr>
        </p:nvSpPr>
        <p:spPr>
          <a:xfrm>
            <a:off x="1371600" y="2411015"/>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custDataLst>
              <p:tags r:id="rId5"/>
            </p:custDataLst>
          </p:nvPr>
        </p:nvSpPr>
        <p:spPr/>
        <p:txBody>
          <a:bodyPr/>
          <a:lstStyle/>
          <a:p>
            <a:pPr>
              <a:defRPr/>
            </a:pPr>
            <a:fld id="{760CBDDF-7F27-4DA0-898B-C015518945F7}" type="datetimeFigureOut">
              <a:rPr lang="zh-CN" altLang="en-US" smtClean="0"/>
              <a:t>2020/7/5</a:t>
            </a:fld>
            <a:endParaRPr lang="zh-CN" altLang="en-US"/>
          </a:p>
        </p:txBody>
      </p:sp>
      <p:sp>
        <p:nvSpPr>
          <p:cNvPr id="5" name="页脚占位符 4"/>
          <p:cNvSpPr>
            <a:spLocks noGrp="1"/>
          </p:cNvSpPr>
          <p:nvPr>
            <p:ph type="ftr" sz="quarter" idx="11"/>
            <p:custDataLst>
              <p:tags r:id="rId6"/>
            </p:custDataLst>
          </p:nvPr>
        </p:nvSpPr>
        <p:spPr/>
        <p:txBody>
          <a:bodyPr/>
          <a:lstStyle/>
          <a:p>
            <a:pPr>
              <a:defRPr/>
            </a:pPr>
            <a:endParaRPr lang="zh-CN" altLang="en-US"/>
          </a:p>
        </p:txBody>
      </p:sp>
      <p:sp>
        <p:nvSpPr>
          <p:cNvPr id="6" name="灯片编号占位符 5"/>
          <p:cNvSpPr>
            <a:spLocks noGrp="1"/>
          </p:cNvSpPr>
          <p:nvPr>
            <p:ph type="sldNum" sz="quarter" idx="12"/>
            <p:custDataLst>
              <p:tags r:id="rId7"/>
            </p:custDataLst>
          </p:nvPr>
        </p:nvSpPr>
        <p:spPr/>
        <p:txBody>
          <a:bodyPr/>
          <a:lstStyle/>
          <a:p>
            <a:pPr>
              <a:defRPr/>
            </a:pPr>
            <a:fld id="{E3EC14B3-938A-4C70-B165-7A865E7B848B}" type="slidenum">
              <a:rPr lang="zh-CN" altLang="en-US" smtClean="0"/>
              <a:t>‹#›</a:t>
            </a:fld>
            <a:endParaRPr lang="zh-CN" altLang="en-US"/>
          </a:p>
        </p:txBody>
      </p:sp>
    </p:spTree>
  </p:cSld>
  <p:clrMapOvr>
    <a:masterClrMapping/>
  </p:clrMapOvr>
  <p:transition spd="slow">
    <p:random/>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7" name="矩形 6"/>
          <p:cNvSpPr/>
          <p:nvPr>
            <p:custDataLst>
              <p:tags r:id="rId2"/>
            </p:custDataLst>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custDataLst>
              <p:tags r:id="rId4"/>
            </p:custDataLst>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5"/>
            </p:custDataLst>
          </p:nvPr>
        </p:nvSpPr>
        <p:spPr>
          <a:xfrm>
            <a:off x="73152" y="4800600"/>
            <a:ext cx="3200400" cy="212850"/>
          </a:xfrm>
        </p:spPr>
        <p:txBody>
          <a:bodyPr/>
          <a:lstStyle/>
          <a:p>
            <a:pPr>
              <a:defRPr/>
            </a:pPr>
            <a:fld id="{34C9E429-97F7-495D-B60C-4E61C6BBDAF5}" type="datetimeFigureOut">
              <a:rPr lang="zh-CN" altLang="en-US" smtClean="0"/>
              <a:t>2020/7/5</a:t>
            </a:fld>
            <a:endParaRPr lang="zh-CN" altLang="en-US"/>
          </a:p>
        </p:txBody>
      </p:sp>
      <p:sp>
        <p:nvSpPr>
          <p:cNvPr id="5" name="页脚占位符 4"/>
          <p:cNvSpPr>
            <a:spLocks noGrp="1"/>
          </p:cNvSpPr>
          <p:nvPr>
            <p:ph type="ftr" sz="quarter" idx="11"/>
            <p:custDataLst>
              <p:tags r:id="rId6"/>
            </p:custDataLst>
          </p:nvPr>
        </p:nvSpPr>
        <p:spPr>
          <a:xfrm>
            <a:off x="5330952" y="4800600"/>
            <a:ext cx="3733800" cy="212850"/>
          </a:xfrm>
        </p:spPr>
        <p:txBody>
          <a:bodyPr/>
          <a:lstStyle/>
          <a:p>
            <a:pPr>
              <a:defRPr/>
            </a:pPr>
            <a:endParaRPr lang="zh-CN" altLang="en-US"/>
          </a:p>
        </p:txBody>
      </p:sp>
      <p:sp>
        <p:nvSpPr>
          <p:cNvPr id="6" name="灯片编号占位符 5"/>
          <p:cNvSpPr>
            <a:spLocks noGrp="1"/>
          </p:cNvSpPr>
          <p:nvPr>
            <p:ph type="sldNum" sz="quarter" idx="12"/>
            <p:custDataLst>
              <p:tags r:id="rId7"/>
            </p:custDataLst>
          </p:nvPr>
        </p:nvSpPr>
        <p:spPr/>
        <p:txBody>
          <a:bodyPr/>
          <a:lstStyle/>
          <a:p>
            <a:pPr>
              <a:defRPr/>
            </a:pPr>
            <a:fld id="{93FD3E00-AA02-40C8-8BBB-F395527064D5}" type="slidenum">
              <a:rPr lang="zh-CN" altLang="en-US" smtClean="0"/>
              <a:t>‹#›</a:t>
            </a:fld>
            <a:endParaRPr lang="zh-CN" altLang="en-US"/>
          </a:p>
        </p:txBody>
      </p:sp>
    </p:spTree>
  </p:cSld>
  <p:clrMapOvr>
    <a:masterClrMapping/>
  </p:clrMapOvr>
  <p:transition spd="slow">
    <p:random/>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7" name="矩形 6"/>
          <p:cNvSpPr/>
          <p:nvPr>
            <p:custDataLst>
              <p:tags r:id="rId2"/>
            </p:custDataLst>
          </p:nvPr>
        </p:nvSpPr>
        <p:spPr>
          <a:xfrm>
            <a:off x="685800" y="2357436"/>
            <a:ext cx="77724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a:xfrm>
            <a:off x="722313" y="2357437"/>
            <a:ext cx="7772400" cy="1021556"/>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custDataLst>
              <p:tags r:id="rId4"/>
            </p:custDataLst>
          </p:nvPr>
        </p:nvSpPr>
        <p:spPr>
          <a:xfrm>
            <a:off x="722313" y="1232296"/>
            <a:ext cx="7772400" cy="1125140"/>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5"/>
            </p:custDataLst>
          </p:nvPr>
        </p:nvSpPr>
        <p:spPr/>
        <p:txBody>
          <a:bodyPr/>
          <a:lstStyle/>
          <a:p>
            <a:pPr>
              <a:defRPr/>
            </a:pPr>
            <a:fld id="{17381E27-52AC-4C33-9A94-689542F5B966}" type="datetimeFigureOut">
              <a:rPr lang="zh-CN" altLang="en-US" smtClean="0"/>
              <a:t>2020/7/5</a:t>
            </a:fld>
            <a:endParaRPr lang="zh-CN" altLang="en-US"/>
          </a:p>
        </p:txBody>
      </p:sp>
      <p:sp>
        <p:nvSpPr>
          <p:cNvPr id="5" name="页脚占位符 4"/>
          <p:cNvSpPr>
            <a:spLocks noGrp="1"/>
          </p:cNvSpPr>
          <p:nvPr>
            <p:ph type="ftr" sz="quarter" idx="11"/>
            <p:custDataLst>
              <p:tags r:id="rId6"/>
            </p:custDataLst>
          </p:nvPr>
        </p:nvSpPr>
        <p:spPr/>
        <p:txBody>
          <a:bodyPr/>
          <a:lstStyle/>
          <a:p>
            <a:pPr>
              <a:defRPr/>
            </a:pPr>
            <a:endParaRPr lang="zh-CN" altLang="en-US"/>
          </a:p>
        </p:txBody>
      </p:sp>
      <p:sp>
        <p:nvSpPr>
          <p:cNvPr id="6" name="灯片编号占位符 5"/>
          <p:cNvSpPr>
            <a:spLocks noGrp="1"/>
          </p:cNvSpPr>
          <p:nvPr>
            <p:ph type="sldNum" sz="quarter" idx="12"/>
            <p:custDataLst>
              <p:tags r:id="rId7"/>
            </p:custDataLst>
          </p:nvPr>
        </p:nvSpPr>
        <p:spPr/>
        <p:txBody>
          <a:bodyPr/>
          <a:lstStyle/>
          <a:p>
            <a:pPr>
              <a:defRPr/>
            </a:pPr>
            <a:fld id="{82FB9E79-D8C7-433D-8106-675798FA4798}" type="slidenum">
              <a:rPr lang="zh-CN" altLang="en-US" smtClean="0"/>
              <a:t>‹#›</a:t>
            </a:fld>
            <a:endParaRPr lang="zh-CN" altLang="en-US"/>
          </a:p>
        </p:txBody>
      </p:sp>
    </p:spTree>
  </p:cSld>
  <p:clrMapOvr>
    <a:masterClrMapping/>
  </p:clrMapOvr>
  <p:transition spd="slow">
    <p:random/>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8" name="矩形 7"/>
          <p:cNvSpPr/>
          <p:nvPr>
            <p:custDataLst>
              <p:tags r:id="rId2"/>
            </p:custDataLst>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custDataLst>
              <p:tags r:id="rId4"/>
            </p:custDataLst>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custDataLst>
              <p:tags r:id="rId5"/>
            </p:custDataLst>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custDataLst>
              <p:tags r:id="rId6"/>
            </p:custDataLst>
          </p:nvPr>
        </p:nvSpPr>
        <p:spPr/>
        <p:txBody>
          <a:bodyPr/>
          <a:lstStyle/>
          <a:p>
            <a:pPr>
              <a:defRPr/>
            </a:pPr>
            <a:fld id="{4824A115-AC7B-4FA8-955F-D41D8453B811}" type="datetimeFigureOut">
              <a:rPr lang="zh-CN" altLang="en-US" smtClean="0"/>
              <a:t>2020/7/5</a:t>
            </a:fld>
            <a:endParaRPr lang="zh-CN" altLang="en-US"/>
          </a:p>
        </p:txBody>
      </p:sp>
      <p:sp>
        <p:nvSpPr>
          <p:cNvPr id="6" name="页脚占位符 5"/>
          <p:cNvSpPr>
            <a:spLocks noGrp="1"/>
          </p:cNvSpPr>
          <p:nvPr>
            <p:ph type="ftr" sz="quarter" idx="11"/>
            <p:custDataLst>
              <p:tags r:id="rId7"/>
            </p:custDataLst>
          </p:nvPr>
        </p:nvSpPr>
        <p:spPr/>
        <p:txBody>
          <a:bodyPr/>
          <a:lstStyle/>
          <a:p>
            <a:pPr>
              <a:defRPr/>
            </a:pPr>
            <a:endParaRPr lang="zh-CN" altLang="en-US"/>
          </a:p>
        </p:txBody>
      </p:sp>
      <p:sp>
        <p:nvSpPr>
          <p:cNvPr id="7" name="灯片编号占位符 6"/>
          <p:cNvSpPr>
            <a:spLocks noGrp="1"/>
          </p:cNvSpPr>
          <p:nvPr>
            <p:ph type="sldNum" sz="quarter" idx="12"/>
            <p:custDataLst>
              <p:tags r:id="rId8"/>
            </p:custDataLst>
          </p:nvPr>
        </p:nvSpPr>
        <p:spPr/>
        <p:txBody>
          <a:bodyPr/>
          <a:lstStyle/>
          <a:p>
            <a:pPr>
              <a:defRPr/>
            </a:pPr>
            <a:fld id="{C8BAF548-35CD-4501-A244-CC19E45243A3}" type="slidenum">
              <a:rPr lang="zh-CN" altLang="en-US" smtClean="0"/>
              <a:t>‹#›</a:t>
            </a:fld>
            <a:endParaRPr lang="zh-CN" altLang="en-US"/>
          </a:p>
        </p:txBody>
      </p:sp>
    </p:spTree>
  </p:cSld>
  <p:clrMapOvr>
    <a:masterClrMapping/>
  </p:clrMapOvr>
  <p:transition spd="slow">
    <p:random/>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custDataLst>
              <p:tags r:id="rId4"/>
            </p:custDataLst>
          </p:nvPr>
        </p:nvSpPr>
        <p:spPr>
          <a:xfrm>
            <a:off x="457200" y="1151335"/>
            <a:ext cx="4040188" cy="47982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custDataLst>
              <p:tags r:id="rId5"/>
            </p:custDataLst>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custDataLst>
              <p:tags r:id="rId6"/>
            </p:custDataLst>
          </p:nvPr>
        </p:nvSpPr>
        <p:spPr>
          <a:xfrm>
            <a:off x="4645026" y="1151335"/>
            <a:ext cx="4041775" cy="47982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custDataLst>
              <p:tags r:id="rId7"/>
            </p:custDataLst>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custDataLst>
              <p:tags r:id="rId8"/>
            </p:custDataLst>
          </p:nvPr>
        </p:nvSpPr>
        <p:spPr/>
        <p:txBody>
          <a:bodyPr/>
          <a:lstStyle/>
          <a:p>
            <a:pPr>
              <a:defRPr/>
            </a:pPr>
            <a:fld id="{8996C90F-3881-4F65-9F85-AC51C7694D53}" type="datetimeFigureOut">
              <a:rPr lang="zh-CN" altLang="en-US" smtClean="0"/>
              <a:t>2020/7/5</a:t>
            </a:fld>
            <a:endParaRPr lang="zh-CN" altLang="en-US"/>
          </a:p>
        </p:txBody>
      </p:sp>
      <p:sp>
        <p:nvSpPr>
          <p:cNvPr id="8" name="页脚占位符 7"/>
          <p:cNvSpPr>
            <a:spLocks noGrp="1"/>
          </p:cNvSpPr>
          <p:nvPr>
            <p:ph type="ftr" sz="quarter" idx="11"/>
            <p:custDataLst>
              <p:tags r:id="rId9"/>
            </p:custDataLst>
          </p:nvPr>
        </p:nvSpPr>
        <p:spPr/>
        <p:txBody>
          <a:bodyPr/>
          <a:lstStyle/>
          <a:p>
            <a:pPr>
              <a:defRPr/>
            </a:pPr>
            <a:endParaRPr lang="zh-CN" altLang="en-US"/>
          </a:p>
        </p:txBody>
      </p:sp>
      <p:sp>
        <p:nvSpPr>
          <p:cNvPr id="9" name="灯片编号占位符 8"/>
          <p:cNvSpPr>
            <a:spLocks noGrp="1"/>
          </p:cNvSpPr>
          <p:nvPr>
            <p:ph type="sldNum" sz="quarter" idx="12"/>
            <p:custDataLst>
              <p:tags r:id="rId10"/>
            </p:custDataLst>
          </p:nvPr>
        </p:nvSpPr>
        <p:spPr/>
        <p:txBody>
          <a:bodyPr/>
          <a:lstStyle/>
          <a:p>
            <a:pPr>
              <a:defRPr/>
            </a:pPr>
            <a:fld id="{4B2F8B0F-2DCA-4856-BA65-BC5CB06211E2}" type="slidenum">
              <a:rPr lang="zh-CN" altLang="en-US" smtClean="0"/>
              <a:t>‹#›</a:t>
            </a:fld>
            <a:endParaRPr lang="zh-CN" altLang="en-US"/>
          </a:p>
        </p:txBody>
      </p:sp>
    </p:spTree>
  </p:cSld>
  <p:clrMapOvr>
    <a:masterClrMapping/>
  </p:clrMapOvr>
  <p:transition spd="slow">
    <p:random/>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6" name="矩形 5"/>
          <p:cNvSpPr/>
          <p:nvPr>
            <p:custDataLst>
              <p:tags r:id="rId2"/>
            </p:custDataLst>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custDataLst>
              <p:tags r:id="rId4"/>
            </p:custDataLst>
          </p:nvPr>
        </p:nvSpPr>
        <p:spPr/>
        <p:txBody>
          <a:bodyPr/>
          <a:lstStyle/>
          <a:p>
            <a:pPr>
              <a:defRPr/>
            </a:pPr>
            <a:fld id="{71E02F7B-F3B7-40B6-B018-94F682A973AE}" type="datetimeFigureOut">
              <a:rPr lang="zh-CN" altLang="en-US" smtClean="0"/>
              <a:t>2020/7/5</a:t>
            </a:fld>
            <a:endParaRPr lang="zh-CN" altLang="en-US"/>
          </a:p>
        </p:txBody>
      </p:sp>
      <p:sp>
        <p:nvSpPr>
          <p:cNvPr id="4" name="页脚占位符 3"/>
          <p:cNvSpPr>
            <a:spLocks noGrp="1"/>
          </p:cNvSpPr>
          <p:nvPr>
            <p:ph type="ftr" sz="quarter" idx="11"/>
            <p:custDataLst>
              <p:tags r:id="rId5"/>
            </p:custDataLst>
          </p:nvPr>
        </p:nvSpPr>
        <p:spPr/>
        <p:txBody>
          <a:bodyPr/>
          <a:lstStyle/>
          <a:p>
            <a:pPr>
              <a:defRPr/>
            </a:pPr>
            <a:endParaRPr lang="zh-CN" altLang="en-US"/>
          </a:p>
        </p:txBody>
      </p:sp>
      <p:sp>
        <p:nvSpPr>
          <p:cNvPr id="5" name="灯片编号占位符 4"/>
          <p:cNvSpPr>
            <a:spLocks noGrp="1"/>
          </p:cNvSpPr>
          <p:nvPr>
            <p:ph type="sldNum" sz="quarter" idx="12"/>
            <p:custDataLst>
              <p:tags r:id="rId6"/>
            </p:custDataLst>
          </p:nvPr>
        </p:nvSpPr>
        <p:spPr/>
        <p:txBody>
          <a:bodyPr/>
          <a:lstStyle/>
          <a:p>
            <a:pPr>
              <a:defRPr/>
            </a:pPr>
            <a:fld id="{ECCE27E4-3861-4E1D-B623-8ABB5F4EFF37}" type="slidenum">
              <a:rPr lang="zh-CN" altLang="en-US" smtClean="0"/>
              <a:t>‹#›</a:t>
            </a:fld>
            <a:endParaRPr lang="zh-CN" altLang="en-US"/>
          </a:p>
        </p:txBody>
      </p:sp>
    </p:spTree>
  </p:cSld>
  <p:clrMapOvr>
    <a:masterClrMapping/>
  </p:clrMapOvr>
  <p:transition spd="slow">
    <p:random/>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pPr>
              <a:defRPr/>
            </a:pPr>
            <a:fld id="{1FB22BB3-1BA1-4519-AD96-CFDAA828D079}" type="datetimeFigureOut">
              <a:rPr lang="zh-CN" altLang="en-US" smtClean="0"/>
              <a:t>2020/7/5</a:t>
            </a:fld>
            <a:endParaRPr lang="zh-CN" altLang="en-US"/>
          </a:p>
        </p:txBody>
      </p:sp>
      <p:sp>
        <p:nvSpPr>
          <p:cNvPr id="3" name="页脚占位符 2"/>
          <p:cNvSpPr>
            <a:spLocks noGrp="1"/>
          </p:cNvSpPr>
          <p:nvPr>
            <p:ph type="ftr" sz="quarter" idx="11"/>
            <p:custDataLst>
              <p:tags r:id="rId3"/>
            </p:custDataLst>
          </p:nvPr>
        </p:nvSpPr>
        <p:spPr/>
        <p:txBody>
          <a:bodyPr/>
          <a:lstStyle/>
          <a:p>
            <a:pPr>
              <a:defRPr/>
            </a:pPr>
            <a:endParaRPr lang="zh-CN" altLang="en-US"/>
          </a:p>
        </p:txBody>
      </p:sp>
      <p:sp>
        <p:nvSpPr>
          <p:cNvPr id="4" name="灯片编号占位符 3"/>
          <p:cNvSpPr>
            <a:spLocks noGrp="1"/>
          </p:cNvSpPr>
          <p:nvPr>
            <p:ph type="sldNum" sz="quarter" idx="12"/>
            <p:custDataLst>
              <p:tags r:id="rId4"/>
            </p:custDataLst>
          </p:nvPr>
        </p:nvSpPr>
        <p:spPr/>
        <p:txBody>
          <a:bodyPr/>
          <a:lstStyle/>
          <a:p>
            <a:pPr>
              <a:defRPr/>
            </a:pPr>
            <a:fld id="{FF6497AA-BBCC-4CE3-A482-A2D333E702ED}" type="slidenum">
              <a:rPr lang="zh-CN" altLang="en-US" smtClean="0"/>
              <a:t>‹#›</a:t>
            </a:fld>
            <a:endParaRPr lang="zh-CN" altLang="en-US"/>
          </a:p>
        </p:txBody>
      </p:sp>
    </p:spTree>
  </p:cSld>
  <p:clrMapOvr>
    <a:masterClrMapping/>
  </p:clrMapOvr>
  <p:transition spd="slow">
    <p:random/>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8" name="矩形 7"/>
          <p:cNvSpPr/>
          <p:nvPr>
            <p:custDataLst>
              <p:tags r:id="rId2"/>
            </p:custDataLst>
          </p:nvPr>
        </p:nvSpPr>
        <p:spPr>
          <a:xfrm>
            <a:off x="2786050" y="790160"/>
            <a:ext cx="59040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custDataLst>
              <p:tags r:id="rId3"/>
            </p:custDataLst>
          </p:nvPr>
        </p:nvSpPr>
        <p:spPr>
          <a:xfrm>
            <a:off x="2786050" y="171450"/>
            <a:ext cx="5900752" cy="632210"/>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custDataLst>
              <p:tags r:id="rId4"/>
            </p:custDataLst>
          </p:nvPr>
        </p:nvSpPr>
        <p:spPr>
          <a:xfrm>
            <a:off x="2786050" y="857238"/>
            <a:ext cx="5900750" cy="385765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custDataLst>
              <p:tags r:id="rId5"/>
            </p:custDataLst>
          </p:nvPr>
        </p:nvSpPr>
        <p:spPr>
          <a:xfrm>
            <a:off x="457205" y="857238"/>
            <a:ext cx="2257408" cy="3857652"/>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custDataLst>
              <p:tags r:id="rId6"/>
            </p:custDataLst>
          </p:nvPr>
        </p:nvSpPr>
        <p:spPr/>
        <p:txBody>
          <a:bodyPr/>
          <a:lstStyle/>
          <a:p>
            <a:pPr>
              <a:defRPr/>
            </a:pPr>
            <a:fld id="{5436B2CD-1EE7-47FA-9971-233DB37C3583}" type="datetimeFigureOut">
              <a:rPr lang="zh-CN" altLang="en-US" smtClean="0"/>
              <a:t>2020/7/5</a:t>
            </a:fld>
            <a:endParaRPr lang="zh-CN" altLang="en-US"/>
          </a:p>
        </p:txBody>
      </p:sp>
      <p:sp>
        <p:nvSpPr>
          <p:cNvPr id="6" name="页脚占位符 5"/>
          <p:cNvSpPr>
            <a:spLocks noGrp="1"/>
          </p:cNvSpPr>
          <p:nvPr>
            <p:ph type="ftr" sz="quarter" idx="11"/>
            <p:custDataLst>
              <p:tags r:id="rId7"/>
            </p:custDataLst>
          </p:nvPr>
        </p:nvSpPr>
        <p:spPr/>
        <p:txBody>
          <a:bodyPr/>
          <a:lstStyle/>
          <a:p>
            <a:pPr>
              <a:defRPr/>
            </a:pPr>
            <a:endParaRPr lang="zh-CN" altLang="en-US"/>
          </a:p>
        </p:txBody>
      </p:sp>
      <p:sp>
        <p:nvSpPr>
          <p:cNvPr id="7" name="灯片编号占位符 6"/>
          <p:cNvSpPr>
            <a:spLocks noGrp="1"/>
          </p:cNvSpPr>
          <p:nvPr>
            <p:ph type="sldNum" sz="quarter" idx="12"/>
            <p:custDataLst>
              <p:tags r:id="rId8"/>
            </p:custDataLst>
          </p:nvPr>
        </p:nvSpPr>
        <p:spPr/>
        <p:txBody>
          <a:bodyPr/>
          <a:lstStyle/>
          <a:p>
            <a:pPr>
              <a:defRPr/>
            </a:pPr>
            <a:fld id="{2DACFA66-F10C-4B27-BD00-9218BCC1E5A2}" type="slidenum">
              <a:rPr lang="zh-CN" altLang="en-US" smtClean="0"/>
              <a:t>‹#›</a:t>
            </a:fld>
            <a:endParaRPr lang="zh-CN" altLang="en-US"/>
          </a:p>
        </p:txBody>
      </p:sp>
    </p:spTree>
  </p:cSld>
  <p:clrMapOvr>
    <a:masterClrMapping/>
  </p:clrMapOvr>
  <p:transition spd="slow">
    <p:random/>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33400" y="228600"/>
            <a:ext cx="6400800" cy="51435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custDataLst>
              <p:tags r:id="rId3"/>
            </p:custDataLst>
          </p:nvPr>
        </p:nvSpPr>
        <p:spPr>
          <a:xfrm>
            <a:off x="701552" y="857250"/>
            <a:ext cx="7223248" cy="2985129"/>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custDataLst>
              <p:tags r:id="rId4"/>
            </p:custDataLst>
          </p:nvPr>
        </p:nvSpPr>
        <p:spPr>
          <a:xfrm>
            <a:off x="2362200" y="4057650"/>
            <a:ext cx="5657888" cy="603647"/>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custDataLst>
              <p:tags r:id="rId5"/>
            </p:custDataLst>
          </p:nvPr>
        </p:nvSpPr>
        <p:spPr/>
        <p:txBody>
          <a:bodyPr/>
          <a:lstStyle/>
          <a:p>
            <a:pPr>
              <a:defRPr/>
            </a:pPr>
            <a:fld id="{7A4A6B9F-770B-45B9-A009-8615FB876C6E}" type="datetimeFigureOut">
              <a:rPr lang="zh-CN" altLang="en-US" smtClean="0"/>
              <a:t>2020/7/5</a:t>
            </a:fld>
            <a:endParaRPr lang="zh-CN" altLang="en-US"/>
          </a:p>
        </p:txBody>
      </p:sp>
      <p:sp>
        <p:nvSpPr>
          <p:cNvPr id="6" name="页脚占位符 5"/>
          <p:cNvSpPr>
            <a:spLocks noGrp="1"/>
          </p:cNvSpPr>
          <p:nvPr>
            <p:ph type="ftr" sz="quarter" idx="11"/>
            <p:custDataLst>
              <p:tags r:id="rId6"/>
            </p:custDataLst>
          </p:nvPr>
        </p:nvSpPr>
        <p:spPr/>
        <p:txBody>
          <a:bodyPr/>
          <a:lstStyle/>
          <a:p>
            <a:pPr>
              <a:defRPr/>
            </a:pPr>
            <a:endParaRPr lang="zh-CN" altLang="en-US"/>
          </a:p>
        </p:txBody>
      </p:sp>
      <p:sp>
        <p:nvSpPr>
          <p:cNvPr id="7" name="灯片编号占位符 6"/>
          <p:cNvSpPr>
            <a:spLocks noGrp="1"/>
          </p:cNvSpPr>
          <p:nvPr>
            <p:ph type="sldNum" sz="quarter" idx="12"/>
            <p:custDataLst>
              <p:tags r:id="rId7"/>
            </p:custDataLst>
          </p:nvPr>
        </p:nvSpPr>
        <p:spPr/>
        <p:txBody>
          <a:bodyPr/>
          <a:lstStyle/>
          <a:p>
            <a:pPr>
              <a:defRPr/>
            </a:pPr>
            <a:fld id="{95410963-219B-4D5A-B4E9-29BDA4B3DF76}" type="slidenum">
              <a:rPr lang="zh-CN" altLang="en-US" smtClean="0"/>
              <a:t>‹#›</a:t>
            </a:fld>
            <a:endParaRPr lang="zh-CN" altLang="en-US"/>
          </a:p>
        </p:txBody>
      </p:sp>
    </p:spTree>
  </p:cSld>
  <p:clrMapOvr>
    <a:masterClrMapping/>
  </p:clrMapOvr>
  <p:transition spd="slow">
    <p:random/>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custDataLst>
              <p:tags r:id="rId3"/>
            </p:custDataLst>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4"/>
            </p:custDataLst>
          </p:nvPr>
        </p:nvSpPr>
        <p:spPr/>
        <p:txBody>
          <a:bodyPr/>
          <a:lstStyle/>
          <a:p>
            <a:pPr>
              <a:defRPr/>
            </a:pPr>
            <a:fld id="{DC4326F4-4321-4274-99DE-24F9DA08DF52}"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pPr>
              <a:defRPr/>
            </a:pPr>
            <a:endParaRPr lang="zh-CN" altLang="en-US"/>
          </a:p>
        </p:txBody>
      </p:sp>
      <p:sp>
        <p:nvSpPr>
          <p:cNvPr id="6" name="灯片编号占位符 5"/>
          <p:cNvSpPr>
            <a:spLocks noGrp="1"/>
          </p:cNvSpPr>
          <p:nvPr>
            <p:ph type="sldNum" sz="quarter" idx="12"/>
            <p:custDataLst>
              <p:tags r:id="rId6"/>
            </p:custDataLst>
          </p:nvPr>
        </p:nvSpPr>
        <p:spPr/>
        <p:txBody>
          <a:bodyPr/>
          <a:lstStyle/>
          <a:p>
            <a:pPr>
              <a:defRPr/>
            </a:pPr>
            <a:fld id="{C0242DEA-52D8-4E1E-80E5-48B40B484114}" type="slidenum">
              <a:rPr lang="zh-CN" altLang="en-US" smtClean="0"/>
              <a:t>‹#›</a:t>
            </a:fld>
            <a:endParaRPr lang="zh-CN" altLang="en-US"/>
          </a:p>
        </p:txBody>
      </p:sp>
      <p:sp>
        <p:nvSpPr>
          <p:cNvPr id="7" name="矩形 6"/>
          <p:cNvSpPr/>
          <p:nvPr>
            <p:custDataLst>
              <p:tags r:id="rId7"/>
            </p:custDataLst>
          </p:nvPr>
        </p:nvSpPr>
        <p:spPr>
          <a:xfrm>
            <a:off x="457200" y="1058052"/>
            <a:ext cx="8229600" cy="135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spd="slow">
    <p:random/>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7215206" y="205978"/>
            <a:ext cx="1471594" cy="450891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custDataLst>
              <p:tags r:id="rId3"/>
            </p:custDataLst>
          </p:nvPr>
        </p:nvSpPr>
        <p:spPr>
          <a:xfrm>
            <a:off x="457200" y="205978"/>
            <a:ext cx="6686568" cy="450891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4"/>
            </p:custDataLst>
          </p:nvPr>
        </p:nvSpPr>
        <p:spPr/>
        <p:txBody>
          <a:bodyPr/>
          <a:lstStyle/>
          <a:p>
            <a:pPr>
              <a:defRPr/>
            </a:pPr>
            <a:fld id="{3A293F77-0499-45B4-9ACA-A523CB7E182E}"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pPr>
              <a:defRPr/>
            </a:pPr>
            <a:endParaRPr lang="zh-CN" altLang="en-US"/>
          </a:p>
        </p:txBody>
      </p:sp>
      <p:sp>
        <p:nvSpPr>
          <p:cNvPr id="6" name="灯片编号占位符 5"/>
          <p:cNvSpPr>
            <a:spLocks noGrp="1"/>
          </p:cNvSpPr>
          <p:nvPr>
            <p:ph type="sldNum" sz="quarter" idx="12"/>
            <p:custDataLst>
              <p:tags r:id="rId6"/>
            </p:custDataLst>
          </p:nvPr>
        </p:nvSpPr>
        <p:spPr/>
        <p:txBody>
          <a:bodyPr/>
          <a:lstStyle/>
          <a:p>
            <a:pPr>
              <a:defRPr/>
            </a:pPr>
            <a:fld id="{B6C4BBB4-7143-439E-9903-630804E6CB05}" type="slidenum">
              <a:rPr lang="zh-CN" altLang="en-US" smtClean="0"/>
              <a:t>‹#›</a:t>
            </a:fld>
            <a:endParaRPr lang="zh-CN" altLang="en-US"/>
          </a:p>
        </p:txBody>
      </p:sp>
    </p:spTree>
  </p:cSld>
  <p:clrMapOvr>
    <a:masterClrMapping/>
  </p:clrMapOvr>
  <p:transition spd="slow">
    <p:random/>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image" Target="../media/image1.png" /><Relationship Id="rId19" Type="http://schemas.openxmlformats.org/officeDocument/2006/relationships/tags" Target="../tags/tag76.xml" /><Relationship Id="rId2" Type="http://schemas.openxmlformats.org/officeDocument/2006/relationships/slideLayout" Target="../slideLayouts/slideLayout2.xml" /><Relationship Id="rId20" Type="http://schemas.openxmlformats.org/officeDocument/2006/relationships/hyperlink" Target="&#22823;&#31161;&#27835;&#27700;.mp4" TargetMode="External" /><Relationship Id="rId21" Type="http://schemas.openxmlformats.org/officeDocument/2006/relationships/tags" Target="../tags/tag77.xml" /><Relationship Id="rId22" Type="http://schemas.openxmlformats.org/officeDocument/2006/relationships/tags" Target="../tags/tag78.xml" /><Relationship Id="rId23" Type="http://schemas.openxmlformats.org/officeDocument/2006/relationships/tags" Target="../tags/tag79.xml" /><Relationship Id="rId24" Type="http://schemas.openxmlformats.org/officeDocument/2006/relationships/tags" Target="../tags/tag80.xml" /><Relationship Id="rId25" Type="http://schemas.openxmlformats.org/officeDocument/2006/relationships/tags" Target="../tags/tag81.xml" /><Relationship Id="rId26"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ags" Target="../tags/tag151.xml" /><Relationship Id="rId13" Type="http://schemas.openxmlformats.org/officeDocument/2006/relationships/tags" Target="../tags/tag152.xml" /><Relationship Id="rId14" Type="http://schemas.openxmlformats.org/officeDocument/2006/relationships/tags" Target="../tags/tag153.xml" /><Relationship Id="rId15" Type="http://schemas.openxmlformats.org/officeDocument/2006/relationships/tags" Target="../tags/tag154.xml" /><Relationship Id="rId16" Type="http://schemas.openxmlformats.org/officeDocument/2006/relationships/tags" Target="../tags/tag155.xml" /><Relationship Id="rId17" Type="http://schemas.openxmlformats.org/officeDocument/2006/relationships/tags" Target="../tags/tag156.xml" /><Relationship Id="rId18" Type="http://schemas.openxmlformats.org/officeDocument/2006/relationships/image" Target="../media/image1.png" /><Relationship Id="rId19" Type="http://schemas.openxmlformats.org/officeDocument/2006/relationships/tags" Target="../tags/tag157.xml" /><Relationship Id="rId2" Type="http://schemas.openxmlformats.org/officeDocument/2006/relationships/slideLayout" Target="../slideLayouts/slideLayout13.xml" /><Relationship Id="rId20" Type="http://schemas.openxmlformats.org/officeDocument/2006/relationships/hyperlink" Target="&#22823;&#31161;&#27835;&#27700;.mp4" TargetMode="External" /><Relationship Id="rId21" Type="http://schemas.openxmlformats.org/officeDocument/2006/relationships/tags" Target="../tags/tag158.xml" /><Relationship Id="rId22" Type="http://schemas.openxmlformats.org/officeDocument/2006/relationships/tags" Target="../tags/tag159.xml" /><Relationship Id="rId23" Type="http://schemas.openxmlformats.org/officeDocument/2006/relationships/tags" Target="../tags/tag160.xml" /><Relationship Id="rId24" Type="http://schemas.openxmlformats.org/officeDocument/2006/relationships/tags" Target="../tags/tag161.xml" /><Relationship Id="rId25" Type="http://schemas.openxmlformats.org/officeDocument/2006/relationships/tags" Target="../tags/tag162.xml" /><Relationship Id="rId26"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tags" Target="../tags/tag232.xml" /><Relationship Id="rId13" Type="http://schemas.openxmlformats.org/officeDocument/2006/relationships/tags" Target="../tags/tag233.xml" /><Relationship Id="rId14" Type="http://schemas.openxmlformats.org/officeDocument/2006/relationships/tags" Target="../tags/tag234.xml" /><Relationship Id="rId15" Type="http://schemas.openxmlformats.org/officeDocument/2006/relationships/tags" Target="../tags/tag235.xml" /><Relationship Id="rId16" Type="http://schemas.openxmlformats.org/officeDocument/2006/relationships/tags" Target="../tags/tag236.xml" /><Relationship Id="rId17" Type="http://schemas.openxmlformats.org/officeDocument/2006/relationships/tags" Target="../tags/tag237.xml" /><Relationship Id="rId18" Type="http://schemas.openxmlformats.org/officeDocument/2006/relationships/image" Target="../media/image1.png" /><Relationship Id="rId19" Type="http://schemas.openxmlformats.org/officeDocument/2006/relationships/tags" Target="../tags/tag238.xml" /><Relationship Id="rId2" Type="http://schemas.openxmlformats.org/officeDocument/2006/relationships/slideLayout" Target="../slideLayouts/slideLayout24.xml" /><Relationship Id="rId20" Type="http://schemas.openxmlformats.org/officeDocument/2006/relationships/hyperlink" Target="&#22823;&#31161;&#27835;&#27700;.mp4" TargetMode="External" /><Relationship Id="rId21" Type="http://schemas.openxmlformats.org/officeDocument/2006/relationships/tags" Target="../tags/tag239.xml" /><Relationship Id="rId22" Type="http://schemas.openxmlformats.org/officeDocument/2006/relationships/tags" Target="../tags/tag240.xml" /><Relationship Id="rId23" Type="http://schemas.openxmlformats.org/officeDocument/2006/relationships/tags" Target="../tags/tag241.xml" /><Relationship Id="rId24" Type="http://schemas.openxmlformats.org/officeDocument/2006/relationships/tags" Target="../tags/tag242.xml" /><Relationship Id="rId25" Type="http://schemas.openxmlformats.org/officeDocument/2006/relationships/tags" Target="../tags/tag243.xml" /><Relationship Id="rId26" Type="http://schemas.openxmlformats.org/officeDocument/2006/relationships/theme" Target="../theme/theme3.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tags" Target="../tags/tag313.xml" /><Relationship Id="rId13" Type="http://schemas.openxmlformats.org/officeDocument/2006/relationships/tags" Target="../tags/tag314.xml" /><Relationship Id="rId14" Type="http://schemas.openxmlformats.org/officeDocument/2006/relationships/tags" Target="../tags/tag315.xml" /><Relationship Id="rId15" Type="http://schemas.openxmlformats.org/officeDocument/2006/relationships/tags" Target="../tags/tag316.xml" /><Relationship Id="rId16" Type="http://schemas.openxmlformats.org/officeDocument/2006/relationships/tags" Target="../tags/tag317.xml" /><Relationship Id="rId17" Type="http://schemas.openxmlformats.org/officeDocument/2006/relationships/tags" Target="../tags/tag318.xml" /><Relationship Id="rId18" Type="http://schemas.openxmlformats.org/officeDocument/2006/relationships/image" Target="../media/image1.png" /><Relationship Id="rId19" Type="http://schemas.openxmlformats.org/officeDocument/2006/relationships/tags" Target="../tags/tag319.xml" /><Relationship Id="rId2" Type="http://schemas.openxmlformats.org/officeDocument/2006/relationships/slideLayout" Target="../slideLayouts/slideLayout35.xml" /><Relationship Id="rId20" Type="http://schemas.openxmlformats.org/officeDocument/2006/relationships/hyperlink" Target="&#22823;&#31161;&#27835;&#27700;.mp4" TargetMode="External" /><Relationship Id="rId21" Type="http://schemas.openxmlformats.org/officeDocument/2006/relationships/tags" Target="../tags/tag320.xml" /><Relationship Id="rId22" Type="http://schemas.openxmlformats.org/officeDocument/2006/relationships/tags" Target="../tags/tag321.xml" /><Relationship Id="rId23" Type="http://schemas.openxmlformats.org/officeDocument/2006/relationships/tags" Target="../tags/tag322.xml" /><Relationship Id="rId24" Type="http://schemas.openxmlformats.org/officeDocument/2006/relationships/tags" Target="../tags/tag323.xml" /><Relationship Id="rId25" Type="http://schemas.openxmlformats.org/officeDocument/2006/relationships/tags" Target="../tags/tag324.xml" /><Relationship Id="rId26" Type="http://schemas.openxmlformats.org/officeDocument/2006/relationships/image" Target="../media/image2.jpeg" /><Relationship Id="rId27" Type="http://schemas.openxmlformats.org/officeDocument/2006/relationships/theme" Target="../theme/theme4.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ags" Target="../tags/tag402.xml" /><Relationship Id="rId13" Type="http://schemas.openxmlformats.org/officeDocument/2006/relationships/tags" Target="../tags/tag403.xml" /><Relationship Id="rId14" Type="http://schemas.openxmlformats.org/officeDocument/2006/relationships/tags" Target="../tags/tag404.xml" /><Relationship Id="rId15" Type="http://schemas.openxmlformats.org/officeDocument/2006/relationships/tags" Target="../tags/tag405.xml" /><Relationship Id="rId16" Type="http://schemas.openxmlformats.org/officeDocument/2006/relationships/tags" Target="../tags/tag406.xml" /><Relationship Id="rId17" Type="http://schemas.openxmlformats.org/officeDocument/2006/relationships/tags" Target="../tags/tag407.xml" /><Relationship Id="rId18" Type="http://schemas.openxmlformats.org/officeDocument/2006/relationships/tags" Target="../tags/tag408.xml" /><Relationship Id="rId19" Type="http://schemas.openxmlformats.org/officeDocument/2006/relationships/tags" Target="../tags/tag409.xml" /><Relationship Id="rId2" Type="http://schemas.openxmlformats.org/officeDocument/2006/relationships/slideLayout" Target="../slideLayouts/slideLayout46.xml" /><Relationship Id="rId20" Type="http://schemas.openxmlformats.org/officeDocument/2006/relationships/theme" Target="../theme/theme5.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4098" name="Title Placeholder 1"/>
          <p:cNvSpPr>
            <a:spLocks noGrp="1"/>
          </p:cNvSpPr>
          <p:nvPr>
            <p:ph type="title"/>
            <p:custDataLst>
              <p:tags r:id="rId13"/>
            </p:custDataLst>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4099" name="Text Placeholder 2"/>
          <p:cNvSpPr>
            <a:spLocks noGrp="1"/>
          </p:cNvSpPr>
          <p:nvPr>
            <p:ph type="body" idx="1"/>
            <p:custDataLst>
              <p:tags r:id="rId14"/>
            </p:custDataLst>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custDataLst>
              <p:tags r:id="rId15"/>
            </p:custDataLst>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prstClr val="black">
                    <a:tint val="75000"/>
                  </a:prstClr>
                </a:solidFill>
                <a:latin typeface="+mn-lt"/>
                <a:ea typeface="+mn-ea"/>
              </a:defRPr>
            </a:lvl1pPr>
          </a:lstStyle>
          <a:p>
            <a:pPr>
              <a:defRPr/>
            </a:pPr>
            <a:fld id="{148E0422-F94B-4CA4-9986-2DEF56F35EF1}" type="datetimeFigureOut">
              <a:rPr lang="zh-CN" altLang="en-US"/>
              <a:t>2020/7/5</a:t>
            </a:fld>
            <a:endParaRPr lang="zh-CN" altLang="en-US"/>
          </a:p>
        </p:txBody>
      </p:sp>
      <p:sp>
        <p:nvSpPr>
          <p:cNvPr id="5" name="Footer Placeholder 4"/>
          <p:cNvSpPr>
            <a:spLocks noGrp="1"/>
          </p:cNvSpPr>
          <p:nvPr>
            <p:ph type="ftr" sz="quarter" idx="3"/>
            <p:custDataLst>
              <p:tags r:id="rId16"/>
            </p:custDataLst>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prstClr val="black">
                    <a:tint val="75000"/>
                  </a:prstClr>
                </a:solidFill>
                <a:latin typeface="+mn-lt"/>
                <a:ea typeface="+mn-ea"/>
              </a:defRPr>
            </a:lvl1pPr>
          </a:lstStyle>
          <a:p>
            <a:pPr>
              <a:defRPr/>
            </a:pPr>
            <a:endParaRPr lang="zh-CN" altLang="en-US"/>
          </a:p>
        </p:txBody>
      </p:sp>
      <p:sp>
        <p:nvSpPr>
          <p:cNvPr id="6" name="Slide Number Placeholder 5"/>
          <p:cNvSpPr>
            <a:spLocks noGrp="1"/>
          </p:cNvSpPr>
          <p:nvPr>
            <p:ph type="sldNum" sz="quarter" idx="4"/>
            <p:custDataLst>
              <p:tags r:id="rId17"/>
            </p:custDataLst>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0A7451D3-C61E-45BE-B7E0-760900914BDC}" type="slidenum">
              <a:rPr lang="zh-CN" altLang="en-US"/>
              <a:t>‹#›</a:t>
            </a:fld>
            <a:endParaRPr lang="zh-CN" altLang="en-US"/>
          </a:p>
        </p:txBody>
      </p:sp>
      <p:pic>
        <p:nvPicPr>
          <p:cNvPr id="4103" name="图片 5">
            <a:hlinkClick r:id="rId20" action="ppaction://hlinkfile"/>
          </p:cNvPr>
          <p:cNvPicPr>
            <a:picLocks noChangeAspect="1"/>
          </p:cNvPicPr>
          <p:nvPr userDrawn="1">
            <p:custDataLst>
              <p:tags r:id="rId19"/>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图片 5">
            <a:hlinkClick r:id="rId20" action="ppaction://hlinkfile"/>
          </p:cNvPr>
          <p:cNvPicPr>
            <a:picLocks noChangeAspect="1"/>
          </p:cNvPicPr>
          <p:nvPr userDrawn="1">
            <p:custDataLst>
              <p:tags r:id="rId21"/>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图片 5">
            <a:hlinkClick r:id="rId20" action="ppaction://hlinkfile"/>
          </p:cNvPr>
          <p:cNvPicPr>
            <a:picLocks noChangeAspect="1"/>
          </p:cNvPicPr>
          <p:nvPr userDrawn="1">
            <p:custDataLst>
              <p:tags r:id="rId22"/>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custDataLst>
              <p:tags r:id="rId23"/>
            </p:custDataLst>
          </p:nvPr>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上</a:t>
            </a:r>
          </a:p>
        </p:txBody>
      </p:sp>
      <p:sp>
        <p:nvSpPr>
          <p:cNvPr id="1036" name="文本框 17">
            <a:hlinkClick action="ppaction://hlinkshowjump?jump=nextslide"/>
          </p:cNvPr>
          <p:cNvSpPr txBox="1">
            <a:spLocks noChangeArrowheads="1"/>
          </p:cNvSpPr>
          <p:nvPr userDrawn="1">
            <p:custDataLst>
              <p:tags r:id="rId24"/>
            </p:custDataLst>
          </p:nvPr>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下</a:t>
            </a:r>
          </a:p>
        </p:txBody>
      </p:sp>
      <p:sp>
        <p:nvSpPr>
          <p:cNvPr id="1037" name="文本框 18">
            <a:hlinkClick action="ppaction://hlinkshowjump?jump=endshow"/>
          </p:cNvPr>
          <p:cNvSpPr txBox="1">
            <a:spLocks noChangeArrowheads="1"/>
          </p:cNvSpPr>
          <p:nvPr userDrawn="1">
            <p:custDataLst>
              <p:tags r:id="rId25"/>
            </p:custDataLst>
          </p:nvPr>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退</a:t>
            </a:r>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5122" name="Title Placeholder 1"/>
          <p:cNvSpPr>
            <a:spLocks noGrp="1"/>
          </p:cNvSpPr>
          <p:nvPr>
            <p:ph type="title"/>
            <p:custDataLst>
              <p:tags r:id="rId13"/>
            </p:custDataLst>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5123" name="Text Placeholder 2"/>
          <p:cNvSpPr>
            <a:spLocks noGrp="1"/>
          </p:cNvSpPr>
          <p:nvPr>
            <p:ph type="body" idx="1"/>
            <p:custDataLst>
              <p:tags r:id="rId14"/>
            </p:custDataLst>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custDataLst>
              <p:tags r:id="rId15"/>
            </p:custDataLst>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prstClr val="black">
                    <a:tint val="75000"/>
                  </a:prstClr>
                </a:solidFill>
                <a:latin typeface="+mn-lt"/>
                <a:ea typeface="+mn-ea"/>
              </a:defRPr>
            </a:lvl1pPr>
          </a:lstStyle>
          <a:p>
            <a:pPr>
              <a:defRPr/>
            </a:pPr>
            <a:fld id="{3E9B74F7-A28D-4456-A693-46E15A9C6C2A}" type="datetimeFigureOut">
              <a:rPr lang="zh-CN" altLang="en-US"/>
              <a:t>2020/7/5</a:t>
            </a:fld>
            <a:endParaRPr lang="zh-CN" altLang="en-US"/>
          </a:p>
        </p:txBody>
      </p:sp>
      <p:sp>
        <p:nvSpPr>
          <p:cNvPr id="5" name="Footer Placeholder 4"/>
          <p:cNvSpPr>
            <a:spLocks noGrp="1"/>
          </p:cNvSpPr>
          <p:nvPr>
            <p:ph type="ftr" sz="quarter" idx="3"/>
            <p:custDataLst>
              <p:tags r:id="rId16"/>
            </p:custDataLst>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prstClr val="black">
                    <a:tint val="75000"/>
                  </a:prstClr>
                </a:solidFill>
                <a:latin typeface="+mn-lt"/>
                <a:ea typeface="+mn-ea"/>
              </a:defRPr>
            </a:lvl1pPr>
          </a:lstStyle>
          <a:p>
            <a:pPr>
              <a:defRPr/>
            </a:pPr>
            <a:endParaRPr lang="zh-CN" altLang="en-US"/>
          </a:p>
        </p:txBody>
      </p:sp>
      <p:sp>
        <p:nvSpPr>
          <p:cNvPr id="6" name="Slide Number Placeholder 5"/>
          <p:cNvSpPr>
            <a:spLocks noGrp="1"/>
          </p:cNvSpPr>
          <p:nvPr>
            <p:ph type="sldNum" sz="quarter" idx="4"/>
            <p:custDataLst>
              <p:tags r:id="rId17"/>
            </p:custDataLst>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8E2734CF-72BE-4B00-9E76-FDD55E2CEBC7}" type="slidenum">
              <a:rPr lang="zh-CN" altLang="en-US"/>
              <a:t>‹#›</a:t>
            </a:fld>
            <a:endParaRPr lang="zh-CN" altLang="en-US"/>
          </a:p>
        </p:txBody>
      </p:sp>
      <p:pic>
        <p:nvPicPr>
          <p:cNvPr id="5127" name="图片 5">
            <a:hlinkClick r:id="rId20" action="ppaction://hlinkfile"/>
          </p:cNvPr>
          <p:cNvPicPr>
            <a:picLocks noChangeAspect="1"/>
          </p:cNvPicPr>
          <p:nvPr userDrawn="1">
            <p:custDataLst>
              <p:tags r:id="rId19"/>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图片 5">
            <a:hlinkClick r:id="rId20" action="ppaction://hlinkfile"/>
          </p:cNvPr>
          <p:cNvPicPr>
            <a:picLocks noChangeAspect="1"/>
          </p:cNvPicPr>
          <p:nvPr userDrawn="1">
            <p:custDataLst>
              <p:tags r:id="rId21"/>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图片 5">
            <a:hlinkClick r:id="rId20" action="ppaction://hlinkfile"/>
          </p:cNvPr>
          <p:cNvPicPr>
            <a:picLocks noChangeAspect="1"/>
          </p:cNvPicPr>
          <p:nvPr userDrawn="1">
            <p:custDataLst>
              <p:tags r:id="rId22"/>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custDataLst>
              <p:tags r:id="rId23"/>
            </p:custDataLst>
          </p:nvPr>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上</a:t>
            </a:r>
          </a:p>
        </p:txBody>
      </p:sp>
      <p:sp>
        <p:nvSpPr>
          <p:cNvPr id="1036" name="文本框 17">
            <a:hlinkClick action="ppaction://hlinkshowjump?jump=nextslide"/>
          </p:cNvPr>
          <p:cNvSpPr txBox="1">
            <a:spLocks noChangeArrowheads="1"/>
          </p:cNvSpPr>
          <p:nvPr userDrawn="1">
            <p:custDataLst>
              <p:tags r:id="rId24"/>
            </p:custDataLst>
          </p:nvPr>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下</a:t>
            </a:r>
          </a:p>
        </p:txBody>
      </p:sp>
      <p:sp>
        <p:nvSpPr>
          <p:cNvPr id="1037" name="文本框 18">
            <a:hlinkClick action="ppaction://hlinkshowjump?jump=endshow"/>
          </p:cNvPr>
          <p:cNvSpPr txBox="1">
            <a:spLocks noChangeArrowheads="1"/>
          </p:cNvSpPr>
          <p:nvPr userDrawn="1">
            <p:custDataLst>
              <p:tags r:id="rId25"/>
            </p:custDataLst>
          </p:nvPr>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退</a:t>
            </a:r>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6146" name="Title Placeholder 1"/>
          <p:cNvSpPr>
            <a:spLocks noGrp="1"/>
          </p:cNvSpPr>
          <p:nvPr>
            <p:ph type="title"/>
            <p:custDataLst>
              <p:tags r:id="rId13"/>
            </p:custDataLst>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6147" name="Text Placeholder 2"/>
          <p:cNvSpPr>
            <a:spLocks noGrp="1"/>
          </p:cNvSpPr>
          <p:nvPr>
            <p:ph type="body" idx="1"/>
            <p:custDataLst>
              <p:tags r:id="rId14"/>
            </p:custDataLst>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custDataLst>
              <p:tags r:id="rId15"/>
            </p:custDataLst>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prstClr val="black">
                    <a:tint val="75000"/>
                  </a:prstClr>
                </a:solidFill>
                <a:latin typeface="+mn-lt"/>
                <a:ea typeface="+mn-ea"/>
              </a:defRPr>
            </a:lvl1pPr>
          </a:lstStyle>
          <a:p>
            <a:pPr>
              <a:defRPr/>
            </a:pPr>
            <a:fld id="{20443714-7351-40B2-B00C-8F74BC2528C5}" type="datetimeFigureOut">
              <a:rPr lang="zh-CN" altLang="en-US"/>
              <a:t>2020/7/5</a:t>
            </a:fld>
            <a:endParaRPr lang="zh-CN" altLang="en-US"/>
          </a:p>
        </p:txBody>
      </p:sp>
      <p:sp>
        <p:nvSpPr>
          <p:cNvPr id="5" name="Footer Placeholder 4"/>
          <p:cNvSpPr>
            <a:spLocks noGrp="1"/>
          </p:cNvSpPr>
          <p:nvPr>
            <p:ph type="ftr" sz="quarter" idx="3"/>
            <p:custDataLst>
              <p:tags r:id="rId16"/>
            </p:custDataLst>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prstClr val="black">
                    <a:tint val="75000"/>
                  </a:prstClr>
                </a:solidFill>
                <a:latin typeface="+mn-lt"/>
                <a:ea typeface="+mn-ea"/>
              </a:defRPr>
            </a:lvl1pPr>
          </a:lstStyle>
          <a:p>
            <a:pPr>
              <a:defRPr/>
            </a:pPr>
            <a:endParaRPr lang="zh-CN" altLang="en-US"/>
          </a:p>
        </p:txBody>
      </p:sp>
      <p:sp>
        <p:nvSpPr>
          <p:cNvPr id="6" name="Slide Number Placeholder 5"/>
          <p:cNvSpPr>
            <a:spLocks noGrp="1"/>
          </p:cNvSpPr>
          <p:nvPr>
            <p:ph type="sldNum" sz="quarter" idx="4"/>
            <p:custDataLst>
              <p:tags r:id="rId17"/>
            </p:custDataLst>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C9BBAE58-277C-4E25-A146-D7449275D48E}" type="slidenum">
              <a:rPr lang="zh-CN" altLang="en-US"/>
              <a:t>‹#›</a:t>
            </a:fld>
            <a:endParaRPr lang="zh-CN" altLang="en-US"/>
          </a:p>
        </p:txBody>
      </p:sp>
      <p:pic>
        <p:nvPicPr>
          <p:cNvPr id="6151" name="图片 5">
            <a:hlinkClick r:id="rId20" action="ppaction://hlinkfile"/>
          </p:cNvPr>
          <p:cNvPicPr>
            <a:picLocks noChangeAspect="1"/>
          </p:cNvPicPr>
          <p:nvPr userDrawn="1">
            <p:custDataLst>
              <p:tags r:id="rId19"/>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图片 5">
            <a:hlinkClick r:id="rId20" action="ppaction://hlinkfile"/>
          </p:cNvPr>
          <p:cNvPicPr>
            <a:picLocks noChangeAspect="1"/>
          </p:cNvPicPr>
          <p:nvPr userDrawn="1">
            <p:custDataLst>
              <p:tags r:id="rId21"/>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图片 5">
            <a:hlinkClick r:id="rId20" action="ppaction://hlinkfile"/>
          </p:cNvPr>
          <p:cNvPicPr>
            <a:picLocks noChangeAspect="1"/>
          </p:cNvPicPr>
          <p:nvPr userDrawn="1">
            <p:custDataLst>
              <p:tags r:id="rId22"/>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custDataLst>
              <p:tags r:id="rId23"/>
            </p:custDataLst>
          </p:nvPr>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上</a:t>
            </a:r>
          </a:p>
        </p:txBody>
      </p:sp>
      <p:sp>
        <p:nvSpPr>
          <p:cNvPr id="1036" name="文本框 17">
            <a:hlinkClick action="ppaction://hlinkshowjump?jump=nextslide"/>
          </p:cNvPr>
          <p:cNvSpPr txBox="1">
            <a:spLocks noChangeArrowheads="1"/>
          </p:cNvSpPr>
          <p:nvPr userDrawn="1">
            <p:custDataLst>
              <p:tags r:id="rId24"/>
            </p:custDataLst>
          </p:nvPr>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下</a:t>
            </a:r>
          </a:p>
        </p:txBody>
      </p:sp>
      <p:sp>
        <p:nvSpPr>
          <p:cNvPr id="1037" name="文本框 18">
            <a:hlinkClick action="ppaction://hlinkshowjump?jump=endshow"/>
          </p:cNvPr>
          <p:cNvSpPr txBox="1">
            <a:spLocks noChangeArrowheads="1"/>
          </p:cNvSpPr>
          <p:nvPr userDrawn="1">
            <p:custDataLst>
              <p:tags r:id="rId25"/>
            </p:custDataLst>
          </p:nvPr>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退</a:t>
            </a:r>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26"/>
          <a:stretch>
            <a:fillRect/>
          </a:stretch>
        </a:blipFill>
        <a:effectLst/>
      </p:bgPr>
    </p:bg>
    <p:spTree>
      <p:nvGrpSpPr>
        <p:cNvPr id="1" name=""/>
        <p:cNvGrpSpPr/>
        <p:nvPr>
          <p:custDataLst>
            <p:tags r:id="rId12"/>
          </p:custDataLst>
        </p:nvPr>
      </p:nvGrpSpPr>
      <p:grpSpPr>
        <a:xfrm>
          <a:off x="0" y="0"/>
          <a:ext cx="0" cy="0"/>
        </a:xfrm>
      </p:grpSpPr>
      <p:sp>
        <p:nvSpPr>
          <p:cNvPr id="1026" name="Title Placeholder 1"/>
          <p:cNvSpPr>
            <a:spLocks noGrp="1"/>
          </p:cNvSpPr>
          <p:nvPr>
            <p:ph type="title"/>
            <p:custDataLst>
              <p:tags r:id="rId13"/>
            </p:custDataLst>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1027" name="Text Placeholder 2"/>
          <p:cNvSpPr>
            <a:spLocks noGrp="1"/>
          </p:cNvSpPr>
          <p:nvPr>
            <p:ph type="body" idx="1"/>
            <p:custDataLst>
              <p:tags r:id="rId14"/>
            </p:custDataLst>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custDataLst>
              <p:tags r:id="rId15"/>
            </p:custDataLst>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schemeClr val="tx1">
                    <a:tint val="75000"/>
                  </a:schemeClr>
                </a:solidFill>
                <a:latin typeface="+mn-lt"/>
                <a:ea typeface="+mn-ea"/>
              </a:defRPr>
            </a:lvl1pPr>
          </a:lstStyle>
          <a:p>
            <a:pPr>
              <a:defRPr/>
            </a:pPr>
            <a:fld id="{B382CC8B-A56D-4EFE-B586-723BB9B7D6F5}" type="datetimeFigureOut">
              <a:rPr lang="zh-CN" altLang="en-US">
                <a:solidFill>
                  <a:prstClr val="black">
                    <a:tint val="75000"/>
                  </a:prstClr>
                </a:solidFill>
              </a:rPr>
              <a:t>2020/7/5</a:t>
            </a:fld>
            <a:endParaRPr lang="zh-CN" altLang="en-US">
              <a:solidFill>
                <a:prstClr val="black">
                  <a:tint val="75000"/>
                </a:prstClr>
              </a:solidFill>
            </a:endParaRPr>
          </a:p>
        </p:txBody>
      </p:sp>
      <p:sp>
        <p:nvSpPr>
          <p:cNvPr id="5" name="Footer Placeholder 4"/>
          <p:cNvSpPr>
            <a:spLocks noGrp="1"/>
          </p:cNvSpPr>
          <p:nvPr>
            <p:ph type="ftr" sz="quarter" idx="3"/>
            <p:custDataLst>
              <p:tags r:id="rId16"/>
            </p:custDataLst>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4"/>
            <p:custDataLst>
              <p:tags r:id="rId17"/>
            </p:custDataLst>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BBBC6FE7-B646-4548-971E-A1571E17D4FC}" type="slidenum">
              <a:rPr lang="zh-CN" altLang="en-US"/>
              <a:t>‹#›</a:t>
            </a:fld>
            <a:endParaRPr lang="zh-CN" altLang="en-US"/>
          </a:p>
        </p:txBody>
      </p:sp>
      <p:pic>
        <p:nvPicPr>
          <p:cNvPr id="1031" name="图片 5">
            <a:hlinkClick r:id="rId20" action="ppaction://hlinkfile"/>
          </p:cNvPr>
          <p:cNvPicPr>
            <a:picLocks noChangeAspect="1"/>
          </p:cNvPicPr>
          <p:nvPr userDrawn="1">
            <p:custDataLst>
              <p:tags r:id="rId19"/>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图片 5">
            <a:hlinkClick r:id="rId20" action="ppaction://hlinkfile"/>
          </p:cNvPr>
          <p:cNvPicPr>
            <a:picLocks noChangeAspect="1"/>
          </p:cNvPicPr>
          <p:nvPr userDrawn="1">
            <p:custDataLst>
              <p:tags r:id="rId21"/>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图片 5">
            <a:hlinkClick r:id="rId20" action="ppaction://hlinkfile"/>
          </p:cNvPr>
          <p:cNvPicPr>
            <a:picLocks noChangeAspect="1"/>
          </p:cNvPicPr>
          <p:nvPr userDrawn="1">
            <p:custDataLst>
              <p:tags r:id="rId22"/>
            </p:custDataLst>
          </p:nvPr>
        </p:nvPicPr>
        <p:blipFill>
          <a:blip r:embed="rId18">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custDataLst>
              <p:tags r:id="rId23"/>
            </p:custDataLst>
          </p:nvPr>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上</a:t>
            </a:r>
          </a:p>
        </p:txBody>
      </p:sp>
      <p:sp>
        <p:nvSpPr>
          <p:cNvPr id="1036" name="文本框 17">
            <a:hlinkClick action="ppaction://hlinkshowjump?jump=nextslide"/>
          </p:cNvPr>
          <p:cNvSpPr txBox="1">
            <a:spLocks noChangeArrowheads="1"/>
          </p:cNvSpPr>
          <p:nvPr userDrawn="1">
            <p:custDataLst>
              <p:tags r:id="rId24"/>
            </p:custDataLst>
          </p:nvPr>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下</a:t>
            </a:r>
          </a:p>
        </p:txBody>
      </p:sp>
      <p:sp>
        <p:nvSpPr>
          <p:cNvPr id="1037" name="文本框 18">
            <a:hlinkClick action="ppaction://hlinkshowjump?jump=endshow"/>
          </p:cNvPr>
          <p:cNvSpPr txBox="1">
            <a:spLocks noChangeArrowheads="1"/>
          </p:cNvSpPr>
          <p:nvPr userDrawn="1">
            <p:custDataLst>
              <p:tags r:id="rId25"/>
            </p:custDataLst>
          </p:nvPr>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0030101010101" pitchFamily="49" charset="-122"/>
                <a:ea typeface="黑体" panose="02010600030101010101" pitchFamily="49" charset="-122"/>
              </a:rPr>
              <a:t>退</a:t>
            </a:r>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7" name="矩形 6"/>
          <p:cNvSpPr/>
          <p:nvPr>
            <p:custDataLst>
              <p:tags r:id="rId13"/>
            </p:custDataLst>
          </p:nvPr>
        </p:nvSpPr>
        <p:spPr>
          <a:xfrm>
            <a:off x="0" y="5008500"/>
            <a:ext cx="9144000" cy="135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custDataLst>
              <p:tags r:id="rId14"/>
            </p:custDataLst>
          </p:nvPr>
        </p:nvSpPr>
        <p:spPr>
          <a:xfrm>
            <a:off x="457200" y="205979"/>
            <a:ext cx="8229600" cy="85725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custDataLst>
              <p:tags r:id="rId15"/>
            </p:custDataLst>
          </p:nvPr>
        </p:nvSpPr>
        <p:spPr>
          <a:xfrm>
            <a:off x="457200" y="1200150"/>
            <a:ext cx="8229600" cy="351474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custDataLst>
              <p:tags r:id="rId16"/>
            </p:custDataLst>
          </p:nvPr>
        </p:nvSpPr>
        <p:spPr>
          <a:xfrm>
            <a:off x="76200" y="4800600"/>
            <a:ext cx="3200400" cy="21285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a:defRPr/>
            </a:pPr>
            <a:fld id="{B382CC8B-A56D-4EFE-B586-723BB9B7D6F5}" type="datetimeFigureOut">
              <a:rPr lang="zh-CN" altLang="en-US" smtClean="0"/>
              <a:t>2020/7/5</a:t>
            </a:fld>
            <a:endParaRPr lang="zh-CN" altLang="en-US"/>
          </a:p>
        </p:txBody>
      </p:sp>
      <p:sp>
        <p:nvSpPr>
          <p:cNvPr id="5" name="页脚占位符 4"/>
          <p:cNvSpPr>
            <a:spLocks noGrp="1"/>
          </p:cNvSpPr>
          <p:nvPr>
            <p:ph type="ftr" sz="quarter" idx="3"/>
            <p:custDataLst>
              <p:tags r:id="rId17"/>
            </p:custDataLst>
          </p:nvPr>
        </p:nvSpPr>
        <p:spPr>
          <a:xfrm>
            <a:off x="5334000" y="4800600"/>
            <a:ext cx="3733800" cy="21285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a:defRPr/>
            </a:pPr>
            <a:endParaRPr lang="zh-CN" altLang="en-US"/>
          </a:p>
        </p:txBody>
      </p:sp>
      <p:sp>
        <p:nvSpPr>
          <p:cNvPr id="6" name="灯片编号占位符 5"/>
          <p:cNvSpPr>
            <a:spLocks noGrp="1"/>
          </p:cNvSpPr>
          <p:nvPr>
            <p:ph type="sldNum" sz="quarter" idx="4"/>
            <p:custDataLst>
              <p:tags r:id="rId18"/>
            </p:custDataLst>
          </p:nvPr>
        </p:nvSpPr>
        <p:spPr>
          <a:xfrm>
            <a:off x="4114800" y="4800600"/>
            <a:ext cx="914400" cy="212598"/>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a:defRPr/>
            </a:pPr>
            <a:fld id="{BBBC6FE7-B646-4548-971E-A1571E17D4FC}" type="slidenum">
              <a:rPr lang="zh-CN" altLang="en-US" smtClean="0"/>
              <a:t>‹#›</a:t>
            </a:fld>
            <a:endParaRPr lang="zh-CN" altLang="en-US"/>
          </a:p>
        </p:txBody>
      </p:sp>
      <p:sp>
        <p:nvSpPr>
          <p:cNvPr id="8" name="矩形 7"/>
          <p:cNvSpPr/>
          <p:nvPr>
            <p:custDataLst>
              <p:tags r:id="rId19"/>
            </p:custDataLst>
          </p:nvPr>
        </p:nvSpPr>
        <p:spPr>
          <a:xfrm>
            <a:off x="0" y="0"/>
            <a:ext cx="9144000" cy="81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ransition spd="slow">
    <p:random/>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tags" Target="../tags/tag417.xml" /><Relationship Id="rId3" Type="http://schemas.openxmlformats.org/officeDocument/2006/relationships/tags" Target="../tags/tag418.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19.xml" /><Relationship Id="rId3" Type="http://schemas.openxmlformats.org/officeDocument/2006/relationships/tags" Target="../tags/tag420.xml" /><Relationship Id="rId4" Type="http://schemas.openxmlformats.org/officeDocument/2006/relationships/tags" Target="../tags/tag421.xml" /><Relationship Id="rId5" Type="http://schemas.openxmlformats.org/officeDocument/2006/relationships/tags" Target="../tags/tag422.xml" /><Relationship Id="rId6" Type="http://schemas.openxmlformats.org/officeDocument/2006/relationships/tags" Target="../tags/tag42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424.xml" /><Relationship Id="rId3" Type="http://schemas.openxmlformats.org/officeDocument/2006/relationships/tags" Target="../tags/tag425.xml" /><Relationship Id="rId4" Type="http://schemas.openxmlformats.org/officeDocument/2006/relationships/tags" Target="../tags/tag426.xml" /><Relationship Id="rId5" Type="http://schemas.openxmlformats.org/officeDocument/2006/relationships/tags" Target="../tags/tag427.xml" /><Relationship Id="rId6" Type="http://schemas.openxmlformats.org/officeDocument/2006/relationships/tags" Target="../tags/tag42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29.xml" /><Relationship Id="rId3" Type="http://schemas.openxmlformats.org/officeDocument/2006/relationships/tags" Target="../tags/tag430.xml" /><Relationship Id="rId4" Type="http://schemas.openxmlformats.org/officeDocument/2006/relationships/tags" Target="../tags/tag431.xml" /><Relationship Id="rId5" Type="http://schemas.openxmlformats.org/officeDocument/2006/relationships/tags" Target="../tags/tag432.xml" /><Relationship Id="rId6" Type="http://schemas.openxmlformats.org/officeDocument/2006/relationships/tags" Target="../tags/tag43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34.xml" /><Relationship Id="rId3" Type="http://schemas.openxmlformats.org/officeDocument/2006/relationships/tags" Target="../tags/tag435.xml" /><Relationship Id="rId4" Type="http://schemas.openxmlformats.org/officeDocument/2006/relationships/tags" Target="../tags/tag436.xml" /><Relationship Id="rId5" Type="http://schemas.openxmlformats.org/officeDocument/2006/relationships/tags" Target="../tags/tag437.xml" /><Relationship Id="rId6" Type="http://schemas.openxmlformats.org/officeDocument/2006/relationships/tags" Target="../tags/tag438.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39.xml" /><Relationship Id="rId3" Type="http://schemas.openxmlformats.org/officeDocument/2006/relationships/tags" Target="../tags/tag440.xml" /><Relationship Id="rId4" Type="http://schemas.openxmlformats.org/officeDocument/2006/relationships/tags" Target="../tags/tag441.xml" /><Relationship Id="rId5" Type="http://schemas.openxmlformats.org/officeDocument/2006/relationships/tags" Target="../tags/tag442.xml" /><Relationship Id="rId6" Type="http://schemas.openxmlformats.org/officeDocument/2006/relationships/tags" Target="../tags/tag44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44.xml" /><Relationship Id="rId3" Type="http://schemas.openxmlformats.org/officeDocument/2006/relationships/tags" Target="../tags/tag445.xml" /><Relationship Id="rId4" Type="http://schemas.openxmlformats.org/officeDocument/2006/relationships/tags" Target="../tags/tag446.xml" /><Relationship Id="rId5" Type="http://schemas.openxmlformats.org/officeDocument/2006/relationships/tags" Target="../tags/tag447.xml" /><Relationship Id="rId6" Type="http://schemas.openxmlformats.org/officeDocument/2006/relationships/tags" Target="../tags/tag44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49.xml" /><Relationship Id="rId3" Type="http://schemas.openxmlformats.org/officeDocument/2006/relationships/tags" Target="../tags/tag450.xml" /><Relationship Id="rId4" Type="http://schemas.openxmlformats.org/officeDocument/2006/relationships/tags" Target="../tags/tag451.xml" /><Relationship Id="rId5" Type="http://schemas.openxmlformats.org/officeDocument/2006/relationships/tags" Target="../tags/tag452.xml" /><Relationship Id="rId6" Type="http://schemas.openxmlformats.org/officeDocument/2006/relationships/tags" Target="../tags/tag453.xml" /><Relationship Id="rId7" Type="http://schemas.openxmlformats.org/officeDocument/2006/relationships/tags" Target="../tags/tag454.xml" /><Relationship Id="rId8" Type="http://schemas.openxmlformats.org/officeDocument/2006/relationships/image" Target="../media/image5.png" /><Relationship Id="rId9" Type="http://schemas.openxmlformats.org/officeDocument/2006/relationships/tags" Target="../tags/tag45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56.xml" /><Relationship Id="rId3" Type="http://schemas.openxmlformats.org/officeDocument/2006/relationships/tags" Target="../tags/tag457.xml" /><Relationship Id="rId4" Type="http://schemas.openxmlformats.org/officeDocument/2006/relationships/tags" Target="../tags/tag458.xml" /><Relationship Id="rId5" Type="http://schemas.openxmlformats.org/officeDocument/2006/relationships/tags" Target="../tags/tag459.xml" /><Relationship Id="rId6" Type="http://schemas.openxmlformats.org/officeDocument/2006/relationships/tags" Target="../tags/tag460.xml" /><Relationship Id="rId7" Type="http://schemas.openxmlformats.org/officeDocument/2006/relationships/tags" Target="../tags/tag461.xml" /><Relationship Id="rId8" Type="http://schemas.openxmlformats.org/officeDocument/2006/relationships/image" Target="../media/image6.png" /><Relationship Id="rId9" Type="http://schemas.openxmlformats.org/officeDocument/2006/relationships/tags" Target="../tags/tag46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63.xml" /><Relationship Id="rId3" Type="http://schemas.openxmlformats.org/officeDocument/2006/relationships/tags" Target="../tags/tag464.xml" /><Relationship Id="rId4" Type="http://schemas.openxmlformats.org/officeDocument/2006/relationships/tags" Target="../tags/tag465.xml" /><Relationship Id="rId5" Type="http://schemas.openxmlformats.org/officeDocument/2006/relationships/tags" Target="../tags/tag466.xml" /><Relationship Id="rId6" Type="http://schemas.openxmlformats.org/officeDocument/2006/relationships/tags" Target="../tags/tag46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68.xml" /><Relationship Id="rId3" Type="http://schemas.openxmlformats.org/officeDocument/2006/relationships/tags" Target="../tags/tag469.xml" /><Relationship Id="rId4" Type="http://schemas.openxmlformats.org/officeDocument/2006/relationships/tags" Target="../tags/tag470.xml" /><Relationship Id="rId5" Type="http://schemas.openxmlformats.org/officeDocument/2006/relationships/tags" Target="../tags/tag471.xml" /><Relationship Id="rId6" Type="http://schemas.openxmlformats.org/officeDocument/2006/relationships/tags" Target="../tags/tag47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73.xml" /><Relationship Id="rId3" Type="http://schemas.openxmlformats.org/officeDocument/2006/relationships/tags" Target="../tags/tag474.xml" /><Relationship Id="rId4" Type="http://schemas.openxmlformats.org/officeDocument/2006/relationships/tags" Target="../tags/tag475.xml" /><Relationship Id="rId5" Type="http://schemas.openxmlformats.org/officeDocument/2006/relationships/tags" Target="../tags/tag476.xml" /><Relationship Id="rId6" Type="http://schemas.openxmlformats.org/officeDocument/2006/relationships/tags" Target="../tags/tag47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78.xml" /><Relationship Id="rId3" Type="http://schemas.openxmlformats.org/officeDocument/2006/relationships/tags" Target="../tags/tag479.xml" /><Relationship Id="rId4" Type="http://schemas.openxmlformats.org/officeDocument/2006/relationships/tags" Target="../tags/tag480.xml" /><Relationship Id="rId5" Type="http://schemas.openxmlformats.org/officeDocument/2006/relationships/tags" Target="../tags/tag481.xml" /><Relationship Id="rId6" Type="http://schemas.openxmlformats.org/officeDocument/2006/relationships/tags" Target="../tags/tag48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tags" Target="../tags/tag483.xml" /><Relationship Id="rId3" Type="http://schemas.openxmlformats.org/officeDocument/2006/relationships/tags" Target="../tags/tag484.xml" /><Relationship Id="rId4" Type="http://schemas.openxmlformats.org/officeDocument/2006/relationships/tags" Target="../tags/tag485.xml" /><Relationship Id="rId5" Type="http://schemas.openxmlformats.org/officeDocument/2006/relationships/tags" Target="../tags/tag486.xml" /><Relationship Id="rId6" Type="http://schemas.openxmlformats.org/officeDocument/2006/relationships/tags" Target="../tags/tag48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88.xml" /><Relationship Id="rId3" Type="http://schemas.openxmlformats.org/officeDocument/2006/relationships/tags" Target="../tags/tag489.xml" /><Relationship Id="rId4" Type="http://schemas.openxmlformats.org/officeDocument/2006/relationships/tags" Target="../tags/tag490.xml" /><Relationship Id="rId5" Type="http://schemas.openxmlformats.org/officeDocument/2006/relationships/tags" Target="../tags/tag491.xml" /><Relationship Id="rId6" Type="http://schemas.openxmlformats.org/officeDocument/2006/relationships/tags" Target="../tags/tag49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93.xml" /><Relationship Id="rId3" Type="http://schemas.openxmlformats.org/officeDocument/2006/relationships/tags" Target="../tags/tag494.xml" /><Relationship Id="rId4" Type="http://schemas.openxmlformats.org/officeDocument/2006/relationships/tags" Target="../tags/tag495.xml" /><Relationship Id="rId5" Type="http://schemas.openxmlformats.org/officeDocument/2006/relationships/tags" Target="../tags/tag496.xml" /><Relationship Id="rId6" Type="http://schemas.openxmlformats.org/officeDocument/2006/relationships/tags" Target="../tags/tag49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98.xml" /><Relationship Id="rId3" Type="http://schemas.openxmlformats.org/officeDocument/2006/relationships/tags" Target="../tags/tag499.xml" /><Relationship Id="rId4" Type="http://schemas.openxmlformats.org/officeDocument/2006/relationships/tags" Target="../tags/tag500.xml" /><Relationship Id="rId5" Type="http://schemas.openxmlformats.org/officeDocument/2006/relationships/tags" Target="../tags/tag501.xml" /><Relationship Id="rId6" Type="http://schemas.openxmlformats.org/officeDocument/2006/relationships/tags" Target="../tags/tag502.xml" /><Relationship Id="rId7" Type="http://schemas.openxmlformats.org/officeDocument/2006/relationships/tags" Target="../tags/tag503.xml" /><Relationship Id="rId8" Type="http://schemas.openxmlformats.org/officeDocument/2006/relationships/image" Target="../media/image7.png" /><Relationship Id="rId9" Type="http://schemas.openxmlformats.org/officeDocument/2006/relationships/tags" Target="../tags/tag50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505.xml" /><Relationship Id="rId3" Type="http://schemas.openxmlformats.org/officeDocument/2006/relationships/tags" Target="../tags/tag506.xml" /><Relationship Id="rId4" Type="http://schemas.openxmlformats.org/officeDocument/2006/relationships/tags" Target="../tags/tag507.xml" /><Relationship Id="rId5" Type="http://schemas.openxmlformats.org/officeDocument/2006/relationships/tags" Target="../tags/tag508.xml" /><Relationship Id="rId6" Type="http://schemas.openxmlformats.org/officeDocument/2006/relationships/tags" Target="../tags/tag50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10.xml" /><Relationship Id="rId3" Type="http://schemas.openxmlformats.org/officeDocument/2006/relationships/tags" Target="../tags/tag511.xml" /><Relationship Id="rId4" Type="http://schemas.openxmlformats.org/officeDocument/2006/relationships/tags" Target="../tags/tag512.xml" /><Relationship Id="rId5" Type="http://schemas.openxmlformats.org/officeDocument/2006/relationships/tags" Target="../tags/tag513.xml" /><Relationship Id="rId6" Type="http://schemas.openxmlformats.org/officeDocument/2006/relationships/tags" Target="../tags/tag51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22.xml" /><Relationship Id="rId11" Type="http://schemas.openxmlformats.org/officeDocument/2006/relationships/image" Target="../media/image9.png" /><Relationship Id="rId12" Type="http://schemas.openxmlformats.org/officeDocument/2006/relationships/tags" Target="../tags/tag523.xml" /><Relationship Id="rId2" Type="http://schemas.openxmlformats.org/officeDocument/2006/relationships/tags" Target="../tags/tag515.xml" /><Relationship Id="rId3" Type="http://schemas.openxmlformats.org/officeDocument/2006/relationships/tags" Target="../tags/tag516.xml" /><Relationship Id="rId4" Type="http://schemas.openxmlformats.org/officeDocument/2006/relationships/tags" Target="../tags/tag517.xml" /><Relationship Id="rId5" Type="http://schemas.openxmlformats.org/officeDocument/2006/relationships/tags" Target="../tags/tag518.xml" /><Relationship Id="rId6" Type="http://schemas.openxmlformats.org/officeDocument/2006/relationships/tags" Target="../tags/tag519.xml" /><Relationship Id="rId7" Type="http://schemas.openxmlformats.org/officeDocument/2006/relationships/tags" Target="../tags/tag520.xml" /><Relationship Id="rId8" Type="http://schemas.openxmlformats.org/officeDocument/2006/relationships/tags" Target="../tags/tag521.xml" /><Relationship Id="rId9" Type="http://schemas.openxmlformats.org/officeDocument/2006/relationships/image" Target="../media/image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31.xml" /><Relationship Id="rId11" Type="http://schemas.openxmlformats.org/officeDocument/2006/relationships/image" Target="../media/image11.png" /><Relationship Id="rId12" Type="http://schemas.openxmlformats.org/officeDocument/2006/relationships/tags" Target="../tags/tag532.xml" /><Relationship Id="rId2" Type="http://schemas.openxmlformats.org/officeDocument/2006/relationships/tags" Target="../tags/tag524.xml" /><Relationship Id="rId3" Type="http://schemas.openxmlformats.org/officeDocument/2006/relationships/tags" Target="../tags/tag525.xml" /><Relationship Id="rId4" Type="http://schemas.openxmlformats.org/officeDocument/2006/relationships/tags" Target="../tags/tag526.xml" /><Relationship Id="rId5" Type="http://schemas.openxmlformats.org/officeDocument/2006/relationships/tags" Target="../tags/tag527.xml" /><Relationship Id="rId6" Type="http://schemas.openxmlformats.org/officeDocument/2006/relationships/tags" Target="../tags/tag528.xml" /><Relationship Id="rId7" Type="http://schemas.openxmlformats.org/officeDocument/2006/relationships/tags" Target="../tags/tag529.xml" /><Relationship Id="rId8" Type="http://schemas.openxmlformats.org/officeDocument/2006/relationships/tags" Target="../tags/tag530.xml" /><Relationship Id="rId9" Type="http://schemas.openxmlformats.org/officeDocument/2006/relationships/image" Target="../media/image1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tags" Target="../tags/tag533.xml" /><Relationship Id="rId3" Type="http://schemas.openxmlformats.org/officeDocument/2006/relationships/tags" Target="../tags/tag534.xml" /><Relationship Id="rId4" Type="http://schemas.openxmlformats.org/officeDocument/2006/relationships/tags" Target="../tags/tag535.xml" /><Relationship Id="rId5" Type="http://schemas.openxmlformats.org/officeDocument/2006/relationships/tags" Target="../tags/tag536.xml" /><Relationship Id="rId6" Type="http://schemas.openxmlformats.org/officeDocument/2006/relationships/tags" Target="../tags/tag53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38.xml" /><Relationship Id="rId3" Type="http://schemas.openxmlformats.org/officeDocument/2006/relationships/tags" Target="../tags/tag539.xml" /><Relationship Id="rId4" Type="http://schemas.openxmlformats.org/officeDocument/2006/relationships/tags" Target="../tags/tag540.xml" /><Relationship Id="rId5" Type="http://schemas.openxmlformats.org/officeDocument/2006/relationships/tags" Target="../tags/tag541.xml" /><Relationship Id="rId6" Type="http://schemas.openxmlformats.org/officeDocument/2006/relationships/tags" Target="../tags/tag54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50.xml" /><Relationship Id="rId11" Type="http://schemas.openxmlformats.org/officeDocument/2006/relationships/image" Target="../media/image13.png" /><Relationship Id="rId12" Type="http://schemas.openxmlformats.org/officeDocument/2006/relationships/tags" Target="../tags/tag551.xml" /><Relationship Id="rId2" Type="http://schemas.openxmlformats.org/officeDocument/2006/relationships/tags" Target="../tags/tag543.xml" /><Relationship Id="rId3" Type="http://schemas.openxmlformats.org/officeDocument/2006/relationships/tags" Target="../tags/tag544.xml" /><Relationship Id="rId4" Type="http://schemas.openxmlformats.org/officeDocument/2006/relationships/tags" Target="../tags/tag545.xml" /><Relationship Id="rId5" Type="http://schemas.openxmlformats.org/officeDocument/2006/relationships/tags" Target="../tags/tag546.xml" /><Relationship Id="rId6" Type="http://schemas.openxmlformats.org/officeDocument/2006/relationships/tags" Target="../tags/tag547.xml" /><Relationship Id="rId7" Type="http://schemas.openxmlformats.org/officeDocument/2006/relationships/tags" Target="../tags/tag548.xml" /><Relationship Id="rId8" Type="http://schemas.openxmlformats.org/officeDocument/2006/relationships/image" Target="../media/image12.png" /><Relationship Id="rId9" Type="http://schemas.openxmlformats.org/officeDocument/2006/relationships/tags" Target="../tags/tag54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tags" Target="../tags/tag552.xml" /><Relationship Id="rId3" Type="http://schemas.openxmlformats.org/officeDocument/2006/relationships/tags" Target="../tags/tag553.xml" /><Relationship Id="rId4" Type="http://schemas.openxmlformats.org/officeDocument/2006/relationships/tags" Target="../tags/tag554.xml" /><Relationship Id="rId5" Type="http://schemas.openxmlformats.org/officeDocument/2006/relationships/tags" Target="../tags/tag555.xml" /><Relationship Id="rId6" Type="http://schemas.openxmlformats.org/officeDocument/2006/relationships/tags" Target="../tags/tag55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57.xml" /><Relationship Id="rId3" Type="http://schemas.openxmlformats.org/officeDocument/2006/relationships/tags" Target="../tags/tag558.xml" /><Relationship Id="rId4" Type="http://schemas.openxmlformats.org/officeDocument/2006/relationships/tags" Target="../tags/tag559.xml" /><Relationship Id="rId5" Type="http://schemas.openxmlformats.org/officeDocument/2006/relationships/tags" Target="../tags/tag560.xml" /><Relationship Id="rId6" Type="http://schemas.openxmlformats.org/officeDocument/2006/relationships/tags" Target="../tags/tag56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69.xml" /><Relationship Id="rId11" Type="http://schemas.openxmlformats.org/officeDocument/2006/relationships/image" Target="../media/image15.png" /><Relationship Id="rId12" Type="http://schemas.openxmlformats.org/officeDocument/2006/relationships/tags" Target="../tags/tag570.xml" /><Relationship Id="rId2" Type="http://schemas.openxmlformats.org/officeDocument/2006/relationships/tags" Target="../tags/tag562.xml" /><Relationship Id="rId3" Type="http://schemas.openxmlformats.org/officeDocument/2006/relationships/tags" Target="../tags/tag563.xml" /><Relationship Id="rId4" Type="http://schemas.openxmlformats.org/officeDocument/2006/relationships/tags" Target="../tags/tag564.xml" /><Relationship Id="rId5" Type="http://schemas.openxmlformats.org/officeDocument/2006/relationships/tags" Target="../tags/tag565.xml" /><Relationship Id="rId6" Type="http://schemas.openxmlformats.org/officeDocument/2006/relationships/tags" Target="../tags/tag566.xml" /><Relationship Id="rId7" Type="http://schemas.openxmlformats.org/officeDocument/2006/relationships/tags" Target="../tags/tag567.xml" /><Relationship Id="rId8" Type="http://schemas.openxmlformats.org/officeDocument/2006/relationships/image" Target="../media/image14.png" /><Relationship Id="rId9" Type="http://schemas.openxmlformats.org/officeDocument/2006/relationships/tags" Target="../tags/tag56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71.xml" /><Relationship Id="rId3" Type="http://schemas.openxmlformats.org/officeDocument/2006/relationships/tags" Target="../tags/tag572.xml" /><Relationship Id="rId4" Type="http://schemas.openxmlformats.org/officeDocument/2006/relationships/tags" Target="../tags/tag573.xml" /><Relationship Id="rId5" Type="http://schemas.openxmlformats.org/officeDocument/2006/relationships/tags" Target="../tags/tag574.xml" /><Relationship Id="rId6" Type="http://schemas.openxmlformats.org/officeDocument/2006/relationships/tags" Target="../tags/tag57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76.xml" /><Relationship Id="rId3" Type="http://schemas.openxmlformats.org/officeDocument/2006/relationships/tags" Target="../tags/tag577.xml" /><Relationship Id="rId4" Type="http://schemas.openxmlformats.org/officeDocument/2006/relationships/tags" Target="../tags/tag578.xml" /><Relationship Id="rId5" Type="http://schemas.openxmlformats.org/officeDocument/2006/relationships/tags" Target="../tags/tag579.xml" /><Relationship Id="rId6" Type="http://schemas.openxmlformats.org/officeDocument/2006/relationships/tags" Target="../tags/tag580.xml" /><Relationship Id="rId7" Type="http://schemas.openxmlformats.org/officeDocument/2006/relationships/image" Target="../media/image16.png" /><Relationship Id="rId8" Type="http://schemas.openxmlformats.org/officeDocument/2006/relationships/tags" Target="../tags/tag581.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a:spLocks noChangeArrowheads="1"/>
          </p:cNvSpPr>
          <p:nvPr>
            <p:custDataLst>
              <p:tags r:id="rId3"/>
            </p:custDataLst>
          </p:nvPr>
        </p:nvSpPr>
        <p:spPr bwMode="auto">
          <a:xfrm>
            <a:off x="572169" y="1346928"/>
            <a:ext cx="8324850" cy="900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9" rIns="68576" bIns="34289">
            <a:spAutoFit/>
          </a:bodyPr>
          <a:lstStyle>
            <a:lvl1pPr defTabSz="684530">
              <a:defRPr>
                <a:solidFill>
                  <a:schemeClr val="tx1"/>
                </a:solidFill>
                <a:latin typeface="Calibri" panose="020f0502020204030204" pitchFamily="34" charset="0"/>
                <a:ea typeface="宋体" panose="02010600030101010101" pitchFamily="2" charset="-122"/>
              </a:defRPr>
            </a:lvl1pPr>
            <a:lvl2pPr marL="742950" indent="-285750" defTabSz="684530">
              <a:defRPr>
                <a:solidFill>
                  <a:schemeClr val="tx1"/>
                </a:solidFill>
                <a:latin typeface="Calibri" panose="020f0502020204030204" pitchFamily="34" charset="0"/>
                <a:ea typeface="宋体" panose="02010600030101010101" pitchFamily="2" charset="-122"/>
              </a:defRPr>
            </a:lvl2pPr>
            <a:lvl3pPr marL="1143000" indent="-228600" defTabSz="684530">
              <a:defRPr>
                <a:solidFill>
                  <a:schemeClr val="tx1"/>
                </a:solidFill>
                <a:latin typeface="Calibri" panose="020f0502020204030204" pitchFamily="34" charset="0"/>
                <a:ea typeface="宋体" panose="02010600030101010101" pitchFamily="2" charset="-122"/>
              </a:defRPr>
            </a:lvl3pPr>
            <a:lvl4pPr marL="1600200" indent="-228600" defTabSz="684530">
              <a:defRPr>
                <a:solidFill>
                  <a:schemeClr val="tx1"/>
                </a:solidFill>
                <a:latin typeface="Calibri" panose="020f0502020204030204" pitchFamily="34" charset="0"/>
                <a:ea typeface="宋体" panose="02010600030101010101" pitchFamily="2" charset="-122"/>
              </a:defRPr>
            </a:lvl4pPr>
            <a:lvl5pPr marL="2057400" indent="-228600" defTabSz="684530">
              <a:defRPr>
                <a:solidFill>
                  <a:schemeClr val="tx1"/>
                </a:solidFill>
                <a:latin typeface="Calibri" panose="020f0502020204030204" pitchFamily="34" charset="0"/>
                <a:ea typeface="宋体" panose="02010600030101010101" pitchFamily="2" charset="-122"/>
              </a:defRPr>
            </a:lvl5pPr>
            <a:lvl6pPr marL="25146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700" b="1" smtClean="0">
                <a:solidFill>
                  <a:srgbClr val="000000"/>
                </a:solidFill>
                <a:latin typeface="微软雅黑" panose="020b0503020204020204" pitchFamily="34" charset="-122"/>
                <a:ea typeface="微软雅黑" panose="020b0503020204020204" pitchFamily="34" charset="-122"/>
                <a:cs typeface="字魂27号-布丁体"/>
              </a:rPr>
              <a:t> </a:t>
            </a:r>
            <a:endParaRPr lang="en-US" altLang="zh-CN" sz="2700" b="1" smtClean="0">
              <a:solidFill>
                <a:srgbClr val="000000"/>
              </a:solidFill>
              <a:latin typeface="微软雅黑" pitchFamily="34" charset="-122"/>
              <a:ea typeface="微软雅黑" pitchFamily="34" charset="-122"/>
              <a:cs typeface="字魂27号-布丁体"/>
            </a:endParaRPr>
          </a:p>
          <a:p>
            <a:pPr algn="ctr" eaLnBrk="1" hangingPunct="1"/>
            <a:r>
              <a:rPr lang="zh-CN" altLang="en-US" sz="2700" b="1" smtClean="0">
                <a:solidFill>
                  <a:srgbClr val="000000"/>
                </a:solidFill>
                <a:latin typeface="微软雅黑" panose="020b0503020204020204" pitchFamily="34" charset="-122"/>
                <a:ea typeface="微软雅黑" panose="020b0503020204020204" pitchFamily="34" charset="-122"/>
                <a:cs typeface="字魂27号-布丁体"/>
              </a:rPr>
              <a:t>社会主义</a:t>
            </a:r>
            <a:r>
              <a:rPr lang="zh-CN" altLang="en-US" sz="2700" b="1">
                <a:solidFill>
                  <a:srgbClr val="000000"/>
                </a:solidFill>
                <a:latin typeface="微软雅黑" panose="020b0503020204020204" pitchFamily="34" charset="-122"/>
                <a:ea typeface="微软雅黑" panose="020b0503020204020204" pitchFamily="34" charset="-122"/>
                <a:cs typeface="字魂27号-布丁体"/>
              </a:rPr>
              <a:t>国家的发展与变化</a:t>
            </a:r>
            <a:endParaRPr lang="en-US" altLang="zh-CN" sz="2700" b="1" smtClean="0">
              <a:solidFill>
                <a:srgbClr val="000000"/>
              </a:solidFill>
              <a:latin typeface="微软雅黑" panose="020b0503020204020204" pitchFamily="34" charset="-122"/>
              <a:ea typeface="微软雅黑" panose="020b0503020204020204" pitchFamily="34" charset="-122"/>
              <a:cs typeface="字魂27号-布丁体"/>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itchFamily="49" charset="-122"/>
              <a:ea typeface="黑体" pitchFamily="49" charset="-122"/>
            </a:endParaRPr>
          </a:p>
        </p:txBody>
      </p:sp>
      <p:sp>
        <p:nvSpPr>
          <p:cNvPr id="3" name="矩形 2"/>
          <p:cNvSpPr>
            <a:spLocks noChangeArrowheads="1"/>
          </p:cNvSpPr>
          <p:nvPr>
            <p:custDataLst>
              <p:tags r:id="rId6"/>
            </p:custDataLst>
          </p:nvPr>
        </p:nvSpPr>
        <p:spPr bwMode="auto">
          <a:xfrm>
            <a:off x="1001713" y="1809893"/>
            <a:ext cx="76581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战后初期的发展</a:t>
            </a:r>
          </a:p>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发展</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第二次世界大战后</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苏联取得了恢复和发展国民经济的巨大成就</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相继爆炸了原子弹和氢弹</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人民的教育和生活水平也有很大提高。</a:t>
            </a: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弊端</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苏联优先发展重工业的政策没有变化</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农业、轻工业落后的局面没有</a:t>
            </a:r>
            <a:r>
              <a:rPr lang="zh-CN" altLang="en-US" smtClean="0">
                <a:solidFill>
                  <a:srgbClr val="000000"/>
                </a:solidFill>
                <a:latin typeface="黑体" panose="02010600030101010101" pitchFamily="49" charset="-122"/>
                <a:ea typeface="黑体" panose="02010600030101010101" pitchFamily="49" charset="-122"/>
              </a:rPr>
              <a:t>改观。</a:t>
            </a:r>
            <a:endParaRPr lang="zh-CN" altLang="en-US">
              <a:solidFill>
                <a:srgbClr val="00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23888" y="2038350"/>
            <a:ext cx="390525" cy="1579563"/>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问题情境</a:t>
            </a:r>
          </a:p>
        </p:txBody>
      </p:sp>
      <p:sp>
        <p:nvSpPr>
          <p:cNvPr id="7" name="矩形 6"/>
          <p:cNvSpPr/>
          <p:nvPr>
            <p:custDataLst>
              <p:tags r:id="rId4"/>
            </p:custDataLst>
          </p:nvPr>
        </p:nvSpPr>
        <p:spPr>
          <a:xfrm>
            <a:off x="609600" y="2041525"/>
            <a:ext cx="7931150" cy="1582738"/>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4997" name="文本框 8"/>
          <p:cNvSpPr txBox="1">
            <a:spLocks noChangeArrowheads="1"/>
          </p:cNvSpPr>
          <p:nvPr>
            <p:custDataLst>
              <p:tags r:id="rId5"/>
            </p:custDataLst>
          </p:nvPr>
        </p:nvSpPr>
        <p:spPr bwMode="auto">
          <a:xfrm>
            <a:off x="592138" y="1163638"/>
            <a:ext cx="58816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 name="矩形 7"/>
          <p:cNvSpPr/>
          <p:nvPr>
            <p:custDataLst>
              <p:tags r:id="rId6"/>
            </p:custDataLst>
          </p:nvPr>
        </p:nvSpPr>
        <p:spPr>
          <a:xfrm>
            <a:off x="971550" y="2301836"/>
            <a:ext cx="7207250" cy="1052590"/>
          </a:xfrm>
          <a:prstGeom prst="rect">
            <a:avLst/>
          </a:prstGeom>
        </p:spPr>
        <p:txBody>
          <a:bodyPr lIns="91434" tIns="45717" rIns="91434" bIns="45717">
            <a:spAutoFit/>
          </a:bodyPr>
          <a:lstStyle/>
          <a:p>
            <a:pPr indent="558165" eaLnBrk="1" fontAlgn="auto" hangingPunct="1">
              <a:lnSpc>
                <a:spcPct val="130000"/>
              </a:lnSpc>
              <a:spcBef>
                <a:spcPct val="0"/>
              </a:spcBef>
              <a:spcAft>
                <a:spcPct val="0"/>
              </a:spcAft>
              <a:defRPr/>
            </a:pP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请同学们结合教材内容及所学知识，</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指出二战后苏联有哪些改革？内容和结果如何？</a:t>
            </a:r>
            <a:endParaRPr lang="zh-CN" altLang="en-US" sz="2400">
              <a:solidFill>
                <a:prstClr val="black"/>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苏联的改革 </a:t>
            </a:r>
          </a:p>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赫鲁晓夫改革：</a:t>
            </a:r>
          </a:p>
          <a:p>
            <a:pPr>
              <a:lnSpc>
                <a:spcPct val="150000"/>
              </a:lnSpc>
            </a:pPr>
            <a:r>
              <a:rPr lang="zh-CN" altLang="en-US">
                <a:solidFill>
                  <a:srgbClr val="000000"/>
                </a:solidFill>
                <a:latin typeface="黑体" panose="02010600030101010101" pitchFamily="49" charset="-122"/>
                <a:ea typeface="黑体" panose="02010600030101010101" pitchFamily="49" charset="-122"/>
              </a:rPr>
              <a:t>①内容：</a:t>
            </a:r>
          </a:p>
          <a:p>
            <a:pPr>
              <a:lnSpc>
                <a:spcPct val="150000"/>
              </a:lnSpc>
            </a:pPr>
            <a:r>
              <a:rPr lang="zh-CN" altLang="en-US">
                <a:solidFill>
                  <a:srgbClr val="000000"/>
                </a:solidFill>
                <a:latin typeface="黑体" panose="02010600030101010101" pitchFamily="49" charset="-122"/>
                <a:ea typeface="黑体" panose="02010600030101010101" pitchFamily="49" charset="-122"/>
              </a:rPr>
              <a:t>经济：加大农业投入、将农产品义务交售制改为收购制</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改革工业</a:t>
            </a:r>
            <a:r>
              <a:rPr lang="zh-CN" altLang="en-US" smtClean="0">
                <a:solidFill>
                  <a:srgbClr val="000000"/>
                </a:solidFill>
                <a:latin typeface="黑体" panose="02010600030101010101" pitchFamily="49" charset="-122"/>
                <a:ea typeface="黑体" panose="02010600030101010101" pitchFamily="49" charset="-122"/>
              </a:rPr>
              <a:t>管理体制</a:t>
            </a:r>
            <a:endParaRPr lang="zh-CN" altLang="en-US">
              <a:solidFill>
                <a:srgbClr val="000000"/>
              </a:solidFill>
              <a:latin typeface="黑体" panose="02010600030101010101" pitchFamily="49" charset="-122"/>
              <a:ea typeface="黑体" panose="02010600030101010101" pitchFamily="49" charset="-122"/>
            </a:endParaRPr>
          </a:p>
          <a:p>
            <a:pPr>
              <a:lnSpc>
                <a:spcPct val="150000"/>
              </a:lnSpc>
            </a:pPr>
            <a:r>
              <a:rPr lang="zh-CN" altLang="en-US">
                <a:solidFill>
                  <a:srgbClr val="000000"/>
                </a:solidFill>
                <a:latin typeface="黑体" panose="02010600030101010101" pitchFamily="49" charset="-122"/>
                <a:ea typeface="黑体" panose="02010600030101010101" pitchFamily="49" charset="-122"/>
              </a:rPr>
              <a:t>政治：平反冤假错案</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强调市场调节</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改革干部制度；</a:t>
            </a:r>
          </a:p>
          <a:p>
            <a:pPr>
              <a:lnSpc>
                <a:spcPct val="150000"/>
              </a:lnSpc>
            </a:pPr>
            <a:r>
              <a:rPr lang="zh-CN" altLang="en-US">
                <a:solidFill>
                  <a:srgbClr val="000000"/>
                </a:solidFill>
                <a:latin typeface="黑体" panose="02010600030101010101" pitchFamily="49" charset="-122"/>
                <a:ea typeface="黑体" panose="02010600030101010101" pitchFamily="49" charset="-122"/>
              </a:rPr>
              <a:t>②结果：</a:t>
            </a:r>
          </a:p>
          <a:p>
            <a:pPr>
              <a:lnSpc>
                <a:spcPct val="150000"/>
              </a:lnSpc>
            </a:pPr>
            <a:r>
              <a:rPr lang="zh-CN" altLang="en-US">
                <a:solidFill>
                  <a:srgbClr val="000000"/>
                </a:solidFill>
                <a:latin typeface="黑体" panose="02010600030101010101" pitchFamily="49" charset="-122"/>
                <a:ea typeface="黑体" panose="02010600030101010101" pitchFamily="49" charset="-122"/>
              </a:rPr>
              <a:t>注入某些市场经济成分</a:t>
            </a:r>
            <a:r>
              <a:rPr lang="en-US" altLang="zh-CN">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取得一些</a:t>
            </a:r>
            <a:r>
              <a:rPr lang="zh-CN" altLang="en-US">
                <a:solidFill>
                  <a:srgbClr val="000000"/>
                </a:solidFill>
                <a:latin typeface="黑体" panose="02010600030101010101" pitchFamily="49" charset="-122"/>
                <a:ea typeface="黑体" panose="02010600030101010101" pitchFamily="49" charset="-122"/>
              </a:rPr>
              <a:t>成效；推进了农业的</a:t>
            </a:r>
            <a:r>
              <a:rPr lang="zh-CN" altLang="en-US" smtClean="0">
                <a:solidFill>
                  <a:srgbClr val="000000"/>
                </a:solidFill>
                <a:latin typeface="黑体" panose="02010600030101010101" pitchFamily="49" charset="-122"/>
                <a:ea typeface="黑体" panose="02010600030101010101" pitchFamily="49" charset="-122"/>
              </a:rPr>
              <a:t>发展；改革</a:t>
            </a:r>
            <a:r>
              <a:rPr lang="zh-CN" altLang="en-US">
                <a:solidFill>
                  <a:srgbClr val="000000"/>
                </a:solidFill>
                <a:latin typeface="黑体" panose="02010600030101010101" pitchFamily="49" charset="-122"/>
                <a:ea typeface="黑体" panose="02010600030101010101" pitchFamily="49" charset="-122"/>
              </a:rPr>
              <a:t>没有突破计划经济体制</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国民经济比例仍然严重</a:t>
            </a:r>
            <a:r>
              <a:rPr lang="zh-CN" altLang="en-US" smtClean="0">
                <a:solidFill>
                  <a:srgbClr val="000000"/>
                </a:solidFill>
                <a:latin typeface="黑体" panose="02010600030101010101" pitchFamily="49" charset="-122"/>
                <a:ea typeface="黑体" panose="02010600030101010101" pitchFamily="49" charset="-122"/>
              </a:rPr>
              <a:t>失调。</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394395"/>
            <a:ext cx="7658100"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勃列日涅夫改革</a:t>
            </a:r>
          </a:p>
          <a:p>
            <a:pPr>
              <a:lnSpc>
                <a:spcPct val="150000"/>
              </a:lnSpc>
            </a:pPr>
            <a:r>
              <a:rPr lang="zh-CN" altLang="en-US">
                <a:solidFill>
                  <a:srgbClr val="000000"/>
                </a:solidFill>
                <a:latin typeface="黑体" panose="02010600030101010101" pitchFamily="49" charset="-122"/>
                <a:ea typeface="黑体" panose="02010600030101010101" pitchFamily="49" charset="-122"/>
              </a:rPr>
              <a:t>①内容：</a:t>
            </a:r>
          </a:p>
          <a:p>
            <a:pPr>
              <a:lnSpc>
                <a:spcPct val="150000"/>
              </a:lnSpc>
            </a:pPr>
            <a:r>
              <a:rPr lang="zh-CN" altLang="en-US">
                <a:solidFill>
                  <a:srgbClr val="000000"/>
                </a:solidFill>
                <a:latin typeface="黑体" panose="02010600030101010101" pitchFamily="49" charset="-122"/>
                <a:ea typeface="黑体" panose="02010600030101010101" pitchFamily="49" charset="-122"/>
              </a:rPr>
              <a:t>在工业领域推行“集体领导”</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扩大企业自主权</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利用奖金等经济杠杆促进企业改善管理</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提高效益。</a:t>
            </a:r>
          </a:p>
          <a:p>
            <a:pPr>
              <a:lnSpc>
                <a:spcPct val="150000"/>
              </a:lnSpc>
            </a:pPr>
            <a:r>
              <a:rPr lang="zh-CN" altLang="en-US">
                <a:solidFill>
                  <a:srgbClr val="000000"/>
                </a:solidFill>
                <a:latin typeface="黑体" panose="02010600030101010101" pitchFamily="49" charset="-122"/>
                <a:ea typeface="黑体" panose="02010600030101010101" pitchFamily="49" charset="-122"/>
              </a:rPr>
              <a:t>②结果：</a:t>
            </a:r>
          </a:p>
          <a:p>
            <a:pPr>
              <a:lnSpc>
                <a:spcPct val="150000"/>
              </a:lnSpc>
            </a:pPr>
            <a:r>
              <a:rPr lang="zh-CN" altLang="en-US">
                <a:solidFill>
                  <a:srgbClr val="000000"/>
                </a:solidFill>
                <a:latin typeface="黑体" panose="02010600030101010101" pitchFamily="49" charset="-122"/>
                <a:ea typeface="黑体" panose="02010600030101010101" pitchFamily="49" charset="-122"/>
              </a:rPr>
              <a:t>改革只是对传统体制的修补</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效果有限。执政后期</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热衷于树立个人迷信</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专制作风日趋严重</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各项工作缺乏活力</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社会矛盾丛生</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发展</a:t>
            </a:r>
            <a:r>
              <a:rPr lang="zh-CN" altLang="en-US" smtClean="0">
                <a:solidFill>
                  <a:srgbClr val="000000"/>
                </a:solidFill>
                <a:latin typeface="黑体" panose="02010600030101010101" pitchFamily="49" charset="-122"/>
                <a:ea typeface="黑体" panose="02010600030101010101" pitchFamily="49" charset="-122"/>
              </a:rPr>
              <a:t>缓慢。</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(3)</a:t>
            </a:r>
            <a:r>
              <a:rPr lang="zh-CN" altLang="en-US">
                <a:solidFill>
                  <a:srgbClr val="000000"/>
                </a:solidFill>
                <a:latin typeface="黑体" panose="02010600030101010101" pitchFamily="49" charset="-122"/>
                <a:ea typeface="黑体" panose="02010600030101010101" pitchFamily="49" charset="-122"/>
              </a:rPr>
              <a:t>戈尔巴乔夫改革</a:t>
            </a:r>
          </a:p>
          <a:p>
            <a:pPr>
              <a:lnSpc>
                <a:spcPct val="150000"/>
              </a:lnSpc>
            </a:pPr>
            <a:r>
              <a:rPr lang="zh-CN" altLang="en-US">
                <a:solidFill>
                  <a:srgbClr val="000000"/>
                </a:solidFill>
                <a:latin typeface="黑体" panose="02010600030101010101" pitchFamily="49" charset="-122"/>
                <a:ea typeface="黑体" panose="02010600030101010101" pitchFamily="49" charset="-122"/>
              </a:rPr>
              <a:t>①内容：</a:t>
            </a:r>
          </a:p>
          <a:p>
            <a:pPr>
              <a:lnSpc>
                <a:spcPct val="150000"/>
              </a:lnSpc>
            </a:pPr>
            <a:r>
              <a:rPr lang="zh-CN" altLang="en-US">
                <a:solidFill>
                  <a:srgbClr val="000000"/>
                </a:solidFill>
                <a:latin typeface="黑体" panose="02010600030101010101" pitchFamily="49" charset="-122"/>
                <a:ea typeface="黑体" panose="02010600030101010101" pitchFamily="49" charset="-122"/>
              </a:rPr>
              <a:t>经济：承认新经济体制在社会主义经济中的作用。</a:t>
            </a:r>
          </a:p>
          <a:p>
            <a:pPr>
              <a:lnSpc>
                <a:spcPct val="150000"/>
              </a:lnSpc>
            </a:pPr>
            <a:r>
              <a:rPr lang="zh-CN" altLang="en-US">
                <a:solidFill>
                  <a:srgbClr val="000000"/>
                </a:solidFill>
                <a:latin typeface="黑体" panose="02010600030101010101" pitchFamily="49" charset="-122"/>
                <a:ea typeface="黑体" panose="02010600030101010101" pitchFamily="49" charset="-122"/>
              </a:rPr>
              <a:t>政治：取消苏共领导地位</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放弃社会主义制度</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实行议会制、总统制和多党制</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抛弃</a:t>
            </a:r>
            <a:r>
              <a:rPr lang="zh-CN" altLang="en-US">
                <a:solidFill>
                  <a:srgbClr val="000000"/>
                </a:solidFill>
                <a:latin typeface="黑体" panose="02010600030101010101" pitchFamily="49" charset="-122"/>
                <a:ea typeface="黑体" panose="02010600030101010101" pitchFamily="49" charset="-122"/>
              </a:rPr>
              <a:t>马克思主义指导</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实行“多元化”。</a:t>
            </a:r>
          </a:p>
          <a:p>
            <a:pPr>
              <a:lnSpc>
                <a:spcPct val="150000"/>
              </a:lnSpc>
            </a:pPr>
            <a:r>
              <a:rPr lang="zh-CN" altLang="en-US">
                <a:solidFill>
                  <a:srgbClr val="000000"/>
                </a:solidFill>
                <a:latin typeface="黑体" panose="02010600030101010101" pitchFamily="49" charset="-122"/>
                <a:ea typeface="黑体" panose="02010600030101010101" pitchFamily="49" charset="-122"/>
              </a:rPr>
              <a:t>②结果：</a:t>
            </a:r>
          </a:p>
          <a:p>
            <a:pPr>
              <a:lnSpc>
                <a:spcPct val="150000"/>
              </a:lnSpc>
            </a:pPr>
            <a:r>
              <a:rPr lang="zh-CN" altLang="en-US">
                <a:solidFill>
                  <a:srgbClr val="000000"/>
                </a:solidFill>
                <a:latin typeface="黑体" panose="02010600030101010101" pitchFamily="49" charset="-122"/>
                <a:ea typeface="黑体" panose="02010600030101010101" pitchFamily="49" charset="-122"/>
              </a:rPr>
              <a:t>经济改革收效甚微，政治改革造成思想混乱</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民族分裂主义兴起</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最终导致苏联</a:t>
            </a:r>
            <a:r>
              <a:rPr lang="zh-CN" altLang="en-US" smtClean="0">
                <a:solidFill>
                  <a:srgbClr val="000000"/>
                </a:solidFill>
                <a:latin typeface="黑体" panose="02010600030101010101" pitchFamily="49" charset="-122"/>
                <a:ea typeface="黑体" panose="02010600030101010101" pitchFamily="49" charset="-122"/>
              </a:rPr>
              <a:t>解体。</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809893"/>
            <a:ext cx="76581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3.</a:t>
            </a:r>
            <a:r>
              <a:rPr lang="zh-CN" altLang="en-US">
                <a:solidFill>
                  <a:srgbClr val="000000"/>
                </a:solidFill>
                <a:latin typeface="黑体" panose="02010600030101010101" pitchFamily="49" charset="-122"/>
                <a:ea typeface="黑体" panose="02010600030101010101" pitchFamily="49" charset="-122"/>
              </a:rPr>
              <a:t>苏联的解体</a:t>
            </a:r>
          </a:p>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加盟共和国纷纷独立</a:t>
            </a:r>
            <a:r>
              <a:rPr lang="en-US" altLang="zh-CN">
                <a:solidFill>
                  <a:srgbClr val="000000"/>
                </a:solidFill>
                <a:latin typeface="黑体" panose="02010600030101010101" pitchFamily="49" charset="-122"/>
                <a:ea typeface="黑体" panose="02010600030101010101" pitchFamily="49" charset="-122"/>
              </a:rPr>
              <a:t>:1990</a:t>
            </a:r>
            <a:r>
              <a:rPr lang="zh-CN" altLang="en-US">
                <a:solidFill>
                  <a:srgbClr val="000000"/>
                </a:solidFill>
                <a:latin typeface="黑体" panose="02010600030101010101" pitchFamily="49" charset="-122"/>
                <a:ea typeface="黑体" panose="02010600030101010101" pitchFamily="49" charset="-122"/>
              </a:rPr>
              <a:t>年</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立陶宛率先独立。随后</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俄罗斯发表主权宣言</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其他加盟共和国也纷纷效仿。</a:t>
            </a: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苏联解体</a:t>
            </a:r>
            <a:r>
              <a:rPr lang="en-US" altLang="zh-CN">
                <a:solidFill>
                  <a:srgbClr val="000000"/>
                </a:solidFill>
                <a:latin typeface="黑体" panose="02010600030101010101" pitchFamily="49" charset="-122"/>
                <a:ea typeface="黑体" panose="02010600030101010101" pitchFamily="49" charset="-122"/>
              </a:rPr>
              <a:t>:1991</a:t>
            </a:r>
            <a:r>
              <a:rPr lang="zh-CN" altLang="en-US">
                <a:solidFill>
                  <a:srgbClr val="000000"/>
                </a:solidFill>
                <a:latin typeface="黑体" panose="02010600030101010101" pitchFamily="49" charset="-122"/>
                <a:ea typeface="黑体" panose="02010600030101010101" pitchFamily="49" charset="-122"/>
              </a:rPr>
              <a:t>年</a:t>
            </a:r>
            <a:r>
              <a:rPr lang="en-US" altLang="zh-CN">
                <a:solidFill>
                  <a:srgbClr val="000000"/>
                </a:solidFill>
                <a:latin typeface="黑体" panose="02010600030101010101" pitchFamily="49" charset="-122"/>
                <a:ea typeface="黑体" panose="02010600030101010101" pitchFamily="49" charset="-122"/>
              </a:rPr>
              <a:t>8</a:t>
            </a:r>
            <a:r>
              <a:rPr lang="zh-CN" altLang="en-US">
                <a:solidFill>
                  <a:srgbClr val="000000"/>
                </a:solidFill>
                <a:latin typeface="黑体" panose="02010600030101010101" pitchFamily="49" charset="-122"/>
                <a:ea typeface="黑体" panose="02010600030101010101" pitchFamily="49" charset="-122"/>
              </a:rPr>
              <a:t>月</a:t>
            </a:r>
            <a:r>
              <a:rPr lang="en-US" altLang="zh-CN">
                <a:solidFill>
                  <a:srgbClr val="000000"/>
                </a:solidFill>
                <a:latin typeface="黑体" panose="02010600030101010101" pitchFamily="49" charset="-122"/>
                <a:ea typeface="黑体" panose="02010600030101010101" pitchFamily="49" charset="-122"/>
              </a:rPr>
              <a:t>19</a:t>
            </a:r>
            <a:r>
              <a:rPr lang="zh-CN" altLang="en-US">
                <a:solidFill>
                  <a:srgbClr val="000000"/>
                </a:solidFill>
                <a:latin typeface="黑体" panose="02010600030101010101" pitchFamily="49" charset="-122"/>
                <a:ea typeface="黑体" panose="02010600030101010101" pitchFamily="49" charset="-122"/>
              </a:rPr>
              <a:t>日</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几位苏联领导人发动政变</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试图阻止苏联分裂</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很快失败。同年</a:t>
            </a:r>
            <a:r>
              <a:rPr lang="en-US" altLang="zh-CN">
                <a:solidFill>
                  <a:srgbClr val="000000"/>
                </a:solidFill>
                <a:latin typeface="黑体" panose="02010600030101010101" pitchFamily="49" charset="-122"/>
                <a:ea typeface="黑体" panose="02010600030101010101" pitchFamily="49" charset="-122"/>
              </a:rPr>
              <a:t>12</a:t>
            </a:r>
            <a:r>
              <a:rPr lang="zh-CN" altLang="en-US">
                <a:solidFill>
                  <a:srgbClr val="000000"/>
                </a:solidFill>
                <a:latin typeface="黑体" panose="02010600030101010101" pitchFamily="49" charset="-122"/>
                <a:ea typeface="黑体" panose="02010600030101010101" pitchFamily="49" charset="-122"/>
              </a:rPr>
              <a:t>月</a:t>
            </a:r>
            <a:r>
              <a:rPr lang="en-US" altLang="zh-CN">
                <a:solidFill>
                  <a:srgbClr val="000000"/>
                </a:solidFill>
                <a:latin typeface="黑体" panose="02010600030101010101" pitchFamily="49" charset="-122"/>
                <a:ea typeface="黑体" panose="02010600030101010101" pitchFamily="49" charset="-122"/>
              </a:rPr>
              <a:t>26</a:t>
            </a:r>
            <a:r>
              <a:rPr lang="zh-CN" altLang="en-US">
                <a:solidFill>
                  <a:srgbClr val="000000"/>
                </a:solidFill>
                <a:latin typeface="黑体" panose="02010600030101010101" pitchFamily="49" charset="-122"/>
                <a:ea typeface="黑体" panose="02010600030101010101" pitchFamily="49" charset="-122"/>
              </a:rPr>
              <a:t>日</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苏联</a:t>
            </a:r>
            <a:r>
              <a:rPr lang="zh-CN" altLang="en-US" smtClean="0">
                <a:solidFill>
                  <a:srgbClr val="000000"/>
                </a:solidFill>
                <a:latin typeface="黑体" panose="02010600030101010101" pitchFamily="49" charset="-122"/>
                <a:ea typeface="黑体" panose="02010600030101010101" pitchFamily="49" charset="-122"/>
              </a:rPr>
              <a:t>解体。</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7044"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7045"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3737203" y="4359061"/>
            <a:ext cx="1818819"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0030101010101" pitchFamily="49" charset="-122"/>
                <a:ea typeface="黑体" panose="02010600030101010101" pitchFamily="49" charset="-122"/>
              </a:rPr>
              <a:t>苏联改革三部曲</a:t>
            </a:r>
            <a:endParaRPr lang="zh-CN" altLang="en-US" b="1">
              <a:solidFill>
                <a:srgbClr val="FFFFFF"/>
              </a:solidFill>
              <a:latin typeface="黑体" pitchFamily="49" charset="-122"/>
              <a:ea typeface="黑体" pitchFamily="49" charset="-122"/>
            </a:endParaRPr>
          </a:p>
        </p:txBody>
      </p:sp>
      <p:pic>
        <p:nvPicPr>
          <p:cNvPr id="7171" name="Picture 3"/>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1357313" y="1151223"/>
            <a:ext cx="6924914" cy="3144552"/>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7044"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7045"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2055084" y="4393168"/>
            <a:ext cx="5183057"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0030101010101" pitchFamily="49" charset="-122"/>
                <a:ea typeface="黑体" panose="02010600030101010101" pitchFamily="49" charset="-122"/>
              </a:rPr>
              <a:t>苏联境内各独立国家（</a:t>
            </a:r>
            <a:r>
              <a:rPr lang="en-US" altLang="zh-CN" b="1">
                <a:solidFill>
                  <a:srgbClr val="FFFFFF"/>
                </a:solidFill>
                <a:latin typeface="黑体" panose="02010600030101010101" pitchFamily="49" charset="-122"/>
                <a:ea typeface="黑体" panose="02010600030101010101" pitchFamily="49" charset="-122"/>
              </a:rPr>
              <a:t>1990.3.11—1991.12.14</a:t>
            </a:r>
            <a:r>
              <a:rPr lang="zh-CN" altLang="en-US" b="1">
                <a:solidFill>
                  <a:srgbClr val="FFFFFF"/>
                </a:solidFill>
                <a:latin typeface="黑体" panose="02010600030101010101" pitchFamily="49" charset="-122"/>
                <a:ea typeface="黑体" panose="02010600030101010101" pitchFamily="49" charset="-122"/>
              </a:rPr>
              <a:t>）</a:t>
            </a:r>
          </a:p>
        </p:txBody>
      </p:sp>
      <p:pic>
        <p:nvPicPr>
          <p:cNvPr id="8194" name="Picture 2"/>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1394625" y="1171905"/>
            <a:ext cx="6902919" cy="312387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itchFamily="49" charset="-122"/>
              <a:ea typeface="黑体"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999634" y="1017545"/>
            <a:ext cx="7658100"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a:solidFill>
                  <a:srgbClr val="FF0000"/>
                </a:solidFill>
                <a:latin typeface="黑体" panose="02010600030101010101" pitchFamily="49" charset="-122"/>
                <a:ea typeface="黑体" panose="02010600030101010101" pitchFamily="49" charset="-122"/>
              </a:rPr>
              <a:t>二战后苏联经济改革的不足及教训</a:t>
            </a:r>
          </a:p>
          <a:p>
            <a:pPr>
              <a:lnSpc>
                <a:spcPct val="150000"/>
              </a:lnSpc>
            </a:pPr>
            <a:r>
              <a:rPr lang="zh-CN" altLang="en-US">
                <a:solidFill>
                  <a:srgbClr val="000000"/>
                </a:solidFill>
                <a:latin typeface="黑体" panose="02010600030101010101" pitchFamily="49" charset="-122"/>
                <a:ea typeface="黑体" panose="02010600030101010101" pitchFamily="49" charset="-122"/>
              </a:rPr>
              <a:t>史料一　赫鲁晓夫所进行的经济管理体制改组作为战后苏联经济体制改革的开端，对后来的苏联经济体制改革和整个国民经济的发展有着重要的影响。应该承认赫鲁晓夫是一位社会主义经济体制改革的开拓者。他勇于突破旧的模式，探索新的道路本身就是一种难能可贵的精神。但是，他毕竟受到历史局限性的束缚，对社会主义传统经济模式的弊病和社会主义经济规律还缺乏全面的、深刻的认识，因此也就不可能产生成熟的改革理论和思想。</a:t>
            </a:r>
          </a:p>
          <a:p>
            <a:pPr>
              <a:lnSpc>
                <a:spcPct val="150000"/>
              </a:lnSpc>
            </a:pP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苏联经济体制改革史</a:t>
            </a:r>
            <a:r>
              <a:rPr lang="en-US" altLang="zh-CN" smtClean="0">
                <a:solidFill>
                  <a:srgbClr val="000000"/>
                </a:solidFill>
                <a:latin typeface="黑体" panose="02010600030101010101" pitchFamily="49" charset="-122"/>
                <a:ea typeface="黑体" panose="02010600030101010101" pitchFamily="49" charset="-122"/>
              </a:rPr>
              <a:t>》</a:t>
            </a:r>
            <a:endParaRPr lang="en-US" altLang="zh-CN">
              <a:solidFill>
                <a:srgbClr val="00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anose="02010600030101010101" pitchFamily="49" charset="-122"/>
              <a:ea typeface="黑体" panose="02010600030101010101"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a:latin typeface="黑体" panose="02010600030101010101" pitchFamily="49" charset="-122"/>
                <a:ea typeface="黑体" panose="02010600030101010101" pitchFamily="49" charset="-122"/>
              </a:rPr>
              <a:t>史料二　他摆弄这个国家，就像家庭主妇摆弄卷心菜一样。他认为只要把外面的烂叶子剥掉，就会有里边的好心子，他不停地剥下去，一直到剥光为止。</a:t>
            </a:r>
          </a:p>
          <a:p>
            <a:pPr>
              <a:lnSpc>
                <a:spcPct val="150000"/>
              </a:lnSpc>
            </a:pPr>
            <a:r>
              <a:rPr lang="en-US" altLang="zh-CN">
                <a:latin typeface="黑体" panose="02010600030101010101" pitchFamily="49" charset="-122"/>
                <a:ea typeface="黑体" panose="02010600030101010101" pitchFamily="49" charset="-122"/>
              </a:rPr>
              <a:t>——</a:t>
            </a:r>
            <a:r>
              <a:rPr lang="zh-CN" altLang="en-US">
                <a:latin typeface="黑体" panose="02010600030101010101" pitchFamily="49" charset="-122"/>
                <a:ea typeface="黑体" panose="02010600030101010101" pitchFamily="49" charset="-122"/>
              </a:rPr>
              <a:t>一位苏联杂志主编讽刺戈尔巴乔夫</a:t>
            </a:r>
          </a:p>
          <a:p>
            <a:pPr>
              <a:lnSpc>
                <a:spcPct val="150000"/>
              </a:lnSpc>
            </a:pPr>
            <a:r>
              <a:rPr lang="zh-CN" altLang="en-US">
                <a:latin typeface="黑体" panose="02010600030101010101" pitchFamily="49" charset="-122"/>
                <a:ea typeface="黑体" panose="02010600030101010101" pitchFamily="49" charset="-122"/>
              </a:rPr>
              <a:t>有人曾形象地说：“戈氏改革的手术刀不是挥向党身上的肿瘤，而是挥向了党的脖子。”</a:t>
            </a:r>
          </a:p>
          <a:p>
            <a:pPr>
              <a:lnSpc>
                <a:spcPct val="150000"/>
              </a:lnSpc>
            </a:pPr>
            <a:r>
              <a:rPr lang="zh-CN" altLang="en-US">
                <a:latin typeface="黑体" panose="02010600030101010101" pitchFamily="49" charset="-122"/>
                <a:ea typeface="黑体" panose="02010600030101010101" pitchFamily="49" charset="-122"/>
              </a:rPr>
              <a:t>思考：</a:t>
            </a:r>
            <a:r>
              <a:rPr lang="en-US" altLang="zh-CN">
                <a:latin typeface="黑体" panose="02010600030101010101" pitchFamily="49" charset="-122"/>
                <a:ea typeface="黑体" panose="02010600030101010101" pitchFamily="49" charset="-122"/>
              </a:rPr>
              <a:t>(1)</a:t>
            </a:r>
            <a:r>
              <a:rPr lang="zh-CN" altLang="en-US">
                <a:latin typeface="黑体" panose="02010600030101010101" pitchFamily="49" charset="-122"/>
                <a:ea typeface="黑体" panose="02010600030101010101" pitchFamily="49" charset="-122"/>
              </a:rPr>
              <a:t>史料一是如何看待赫鲁晓夫改革的？</a:t>
            </a:r>
          </a:p>
          <a:p>
            <a:pPr>
              <a:lnSpc>
                <a:spcPct val="150000"/>
              </a:lnSpc>
            </a:pPr>
            <a:r>
              <a:rPr lang="en-US" altLang="zh-CN">
                <a:latin typeface="黑体" panose="02010600030101010101" pitchFamily="49" charset="-122"/>
                <a:ea typeface="黑体" panose="02010600030101010101" pitchFamily="49" charset="-122"/>
              </a:rPr>
              <a:t>(2)</a:t>
            </a:r>
            <a:r>
              <a:rPr lang="zh-CN" altLang="en-US">
                <a:latin typeface="黑体" panose="02010600030101010101" pitchFamily="49" charset="-122"/>
                <a:ea typeface="黑体" panose="02010600030101010101" pitchFamily="49" charset="-122"/>
              </a:rPr>
              <a:t>史料二是如何看待戈尔巴乔夫改革的</a:t>
            </a:r>
            <a:r>
              <a:rPr lang="zh-CN" altLang="en-US" smtClean="0">
                <a:latin typeface="黑体" panose="02010600030101010101" pitchFamily="49" charset="-122"/>
                <a:ea typeface="黑体" panose="02010600030101010101" pitchFamily="49" charset="-122"/>
              </a:rPr>
              <a:t>？</a:t>
            </a:r>
            <a:endParaRPr lang="zh-CN" altLang="en-US">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anose="02010600030101010101" pitchFamily="49" charset="-122"/>
              <a:ea typeface="黑体" panose="02010600030101010101"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a:solidFill>
                  <a:srgbClr val="FF0000"/>
                </a:solidFill>
                <a:latin typeface="黑体" panose="02010600030101010101" pitchFamily="49" charset="-122"/>
                <a:ea typeface="黑体" panose="02010600030101010101" pitchFamily="49" charset="-122"/>
              </a:rPr>
              <a:t>提示：</a:t>
            </a:r>
            <a:r>
              <a:rPr lang="en-US" altLang="zh-CN">
                <a:solidFill>
                  <a:srgbClr val="FF0000"/>
                </a:solidFill>
                <a:latin typeface="黑体" panose="02010600030101010101" pitchFamily="49" charset="-122"/>
                <a:ea typeface="黑体" panose="02010600030101010101" pitchFamily="49" charset="-122"/>
              </a:rPr>
              <a:t>(1)</a:t>
            </a:r>
            <a:r>
              <a:rPr lang="zh-CN" altLang="en-US">
                <a:solidFill>
                  <a:srgbClr val="FF0000"/>
                </a:solidFill>
                <a:latin typeface="黑体" panose="02010600030101010101" pitchFamily="49" charset="-122"/>
                <a:ea typeface="黑体" panose="02010600030101010101" pitchFamily="49" charset="-122"/>
              </a:rPr>
              <a:t>赫鲁晓夫的经济改革一定程度上冲破了传统观念的束缚，并取得了一定成效；但是</a:t>
            </a:r>
            <a:r>
              <a:rPr lang="zh-CN" altLang="en-US" smtClean="0">
                <a:solidFill>
                  <a:srgbClr val="FF0000"/>
                </a:solidFill>
                <a:latin typeface="黑体" panose="02010600030101010101" pitchFamily="49" charset="-122"/>
                <a:ea typeface="黑体" panose="02010600030101010101" pitchFamily="49" charset="-122"/>
              </a:rPr>
              <a:t>，在</a:t>
            </a:r>
            <a:r>
              <a:rPr lang="zh-CN" altLang="en-US">
                <a:solidFill>
                  <a:srgbClr val="FF0000"/>
                </a:solidFill>
                <a:latin typeface="黑体" panose="02010600030101010101" pitchFamily="49" charset="-122"/>
                <a:ea typeface="黑体" panose="02010600030101010101" pitchFamily="49" charset="-122"/>
              </a:rPr>
              <a:t>理论上没有突破“斯大林模式”，只是在维持原有经济体制的基础上进行局部改革，改革不会成功。</a:t>
            </a:r>
          </a:p>
          <a:p>
            <a:pPr>
              <a:lnSpc>
                <a:spcPct val="150000"/>
              </a:lnSpc>
            </a:pPr>
            <a:r>
              <a:rPr lang="en-US" altLang="zh-CN">
                <a:solidFill>
                  <a:srgbClr val="FF0000"/>
                </a:solidFill>
                <a:latin typeface="黑体" panose="02010600030101010101" pitchFamily="49" charset="-122"/>
                <a:ea typeface="黑体" panose="02010600030101010101" pitchFamily="49" charset="-122"/>
              </a:rPr>
              <a:t>(2)</a:t>
            </a:r>
            <a:r>
              <a:rPr lang="zh-CN" altLang="en-US">
                <a:solidFill>
                  <a:srgbClr val="FF0000"/>
                </a:solidFill>
                <a:latin typeface="黑体" panose="02010600030101010101" pitchFamily="49" charset="-122"/>
                <a:ea typeface="黑体" panose="02010600030101010101" pitchFamily="49" charset="-122"/>
              </a:rPr>
              <a:t>戈尔巴乔夫剥卷心菜的过程就是其改革的过程，先改革经济，未取得成效后转向政治改革。在政治上，倡导“民主化”“公开性”，实行多党制，最后把问题全都暴露，导致苏联</a:t>
            </a:r>
            <a:r>
              <a:rPr lang="zh-CN" altLang="en-US" smtClean="0">
                <a:solidFill>
                  <a:srgbClr val="FF0000"/>
                </a:solidFill>
                <a:latin typeface="黑体" panose="02010600030101010101" pitchFamily="49" charset="-122"/>
                <a:ea typeface="黑体" panose="02010600030101010101" pitchFamily="49" charset="-122"/>
              </a:rPr>
              <a:t>解体</a:t>
            </a:r>
            <a:r>
              <a:rPr lang="zh-CN" altLang="en-US">
                <a:solidFill>
                  <a:srgbClr val="FF0000"/>
                </a:solidFill>
                <a:latin typeface="黑体" panose="02010600030101010101" pitchFamily="49" charset="-122"/>
                <a:ea typeface="黑体" panose="02010600030101010101" pitchFamily="49" charset="-122"/>
              </a:rPr>
              <a:t>。</a:t>
            </a:r>
            <a:r>
              <a:rPr lang="zh-CN" altLang="en-US" smtClean="0">
                <a:solidFill>
                  <a:srgbClr val="FF0000"/>
                </a:solidFill>
                <a:latin typeface="黑体" panose="02010600030101010101" pitchFamily="49" charset="-122"/>
                <a:ea typeface="黑体" panose="02010600030101010101" pitchFamily="49" charset="-122"/>
              </a:rPr>
              <a:t>“肿瘤”</a:t>
            </a:r>
            <a:r>
              <a:rPr lang="zh-CN" altLang="en-US">
                <a:solidFill>
                  <a:srgbClr val="FF0000"/>
                </a:solidFill>
                <a:latin typeface="黑体" panose="02010600030101010101" pitchFamily="49" charset="-122"/>
                <a:ea typeface="黑体" panose="02010600030101010101" pitchFamily="49" charset="-122"/>
              </a:rPr>
              <a:t>指高度集中的政治经济体制的弊端</a:t>
            </a:r>
            <a:r>
              <a:rPr lang="zh-CN" altLang="en-US" smtClean="0">
                <a:solidFill>
                  <a:srgbClr val="FF0000"/>
                </a:solidFill>
                <a:latin typeface="黑体" panose="02010600030101010101" pitchFamily="49" charset="-122"/>
                <a:ea typeface="黑体" panose="02010600030101010101" pitchFamily="49" charset="-122"/>
              </a:rPr>
              <a:t>；“</a:t>
            </a:r>
            <a:r>
              <a:rPr lang="zh-CN" altLang="en-US">
                <a:solidFill>
                  <a:srgbClr val="FF0000"/>
                </a:solidFill>
                <a:latin typeface="黑体" panose="02010600030101010101" pitchFamily="49" charset="-122"/>
                <a:ea typeface="黑体" panose="02010600030101010101" pitchFamily="49" charset="-122"/>
              </a:rPr>
              <a:t>挥向了党的脖子”，体现了戈尔巴乔夫否定了党的领导，否定了社会主义方向，从而造成苏联解体</a:t>
            </a:r>
            <a:r>
              <a:rPr lang="zh-CN" altLang="en-US" smtClean="0">
                <a:solidFill>
                  <a:srgbClr val="FF0000"/>
                </a:solidFill>
                <a:latin typeface="黑体" panose="02010600030101010101" pitchFamily="49" charset="-122"/>
                <a:ea typeface="黑体" panose="02010600030101010101" pitchFamily="49" charset="-122"/>
              </a:rPr>
              <a:t>。</a:t>
            </a:r>
            <a:endParaRPr lang="zh-CN" altLang="en-US">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anose="02010600030101010101" pitchFamily="49" charset="-122"/>
              <a:ea typeface="黑体" panose="02010600030101010101"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86020"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苏联的发展、改革与解体</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394395"/>
            <a:ext cx="7658100"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a:solidFill>
                  <a:srgbClr val="FF0000"/>
                </a:solidFill>
                <a:latin typeface="黑体" panose="02010600030101010101" pitchFamily="49" charset="-122"/>
                <a:ea typeface="黑体" panose="02010600030101010101" pitchFamily="49" charset="-122"/>
              </a:rPr>
              <a:t>全面认识苏联</a:t>
            </a:r>
            <a:r>
              <a:rPr lang="zh-CN" altLang="en-US" smtClean="0">
                <a:solidFill>
                  <a:srgbClr val="FF0000"/>
                </a:solidFill>
                <a:latin typeface="黑体" panose="02010600030101010101" pitchFamily="49" charset="-122"/>
                <a:ea typeface="黑体" panose="02010600030101010101" pitchFamily="49" charset="-122"/>
              </a:rPr>
              <a:t>解体的原因</a:t>
            </a:r>
            <a:endParaRPr lang="zh-CN" altLang="en-US">
              <a:solidFill>
                <a:srgbClr val="FF0000"/>
              </a:solidFill>
              <a:latin typeface="黑体" panose="02010600030101010101" pitchFamily="49" charset="-122"/>
              <a:ea typeface="黑体" panose="02010600030101010101" pitchFamily="49" charset="-122"/>
            </a:endParaRPr>
          </a:p>
          <a:p>
            <a:pPr>
              <a:lnSpc>
                <a:spcPct val="150000"/>
              </a:lnSpc>
            </a:pPr>
            <a:r>
              <a:rPr lang="en-US" altLang="zh-CN">
                <a:latin typeface="黑体" panose="02010600030101010101" pitchFamily="49" charset="-122"/>
                <a:ea typeface="黑体" panose="02010600030101010101" pitchFamily="49" charset="-122"/>
              </a:rPr>
              <a:t>1</a:t>
            </a:r>
            <a:r>
              <a:rPr lang="zh-CN" altLang="en-US">
                <a:latin typeface="黑体" panose="02010600030101010101" pitchFamily="49" charset="-122"/>
                <a:ea typeface="黑体" panose="02010600030101010101" pitchFamily="49" charset="-122"/>
              </a:rPr>
              <a:t>．苏联解体的原因</a:t>
            </a:r>
          </a:p>
          <a:p>
            <a:pPr>
              <a:lnSpc>
                <a:spcPct val="150000"/>
              </a:lnSpc>
            </a:pPr>
            <a:r>
              <a:rPr lang="en-US" altLang="zh-CN">
                <a:latin typeface="黑体" panose="02010600030101010101" pitchFamily="49" charset="-122"/>
                <a:ea typeface="黑体" panose="02010600030101010101" pitchFamily="49" charset="-122"/>
              </a:rPr>
              <a:t>(1)</a:t>
            </a:r>
            <a:r>
              <a:rPr lang="zh-CN" altLang="en-US">
                <a:latin typeface="黑体" panose="02010600030101010101" pitchFamily="49" charset="-122"/>
                <a:ea typeface="黑体" panose="02010600030101010101" pitchFamily="49" charset="-122"/>
              </a:rPr>
              <a:t>历史原因：高度集中的经济政治体制的弊端和政策上的错误长期得不到纠正。</a:t>
            </a:r>
          </a:p>
          <a:p>
            <a:pPr>
              <a:lnSpc>
                <a:spcPct val="150000"/>
              </a:lnSpc>
            </a:pPr>
            <a:r>
              <a:rPr lang="en-US" altLang="zh-CN">
                <a:latin typeface="黑体" panose="02010600030101010101" pitchFamily="49" charset="-122"/>
                <a:ea typeface="黑体" panose="02010600030101010101" pitchFamily="49" charset="-122"/>
              </a:rPr>
              <a:t>(2)</a:t>
            </a:r>
            <a:r>
              <a:rPr lang="zh-CN" altLang="en-US">
                <a:latin typeface="黑体" panose="02010600030101010101" pitchFamily="49" charset="-122"/>
                <a:ea typeface="黑体" panose="02010600030101010101" pitchFamily="49" charset="-122"/>
              </a:rPr>
              <a:t>现实原因：戈尔巴乔夫的改革背离了社会主义方向。</a:t>
            </a:r>
          </a:p>
          <a:p>
            <a:pPr>
              <a:lnSpc>
                <a:spcPct val="150000"/>
              </a:lnSpc>
            </a:pPr>
            <a:r>
              <a:rPr lang="en-US" altLang="zh-CN">
                <a:latin typeface="黑体" panose="02010600030101010101" pitchFamily="49" charset="-122"/>
                <a:ea typeface="黑体" panose="02010600030101010101" pitchFamily="49" charset="-122"/>
              </a:rPr>
              <a:t>(3)</a:t>
            </a:r>
            <a:r>
              <a:rPr lang="zh-CN" altLang="en-US">
                <a:latin typeface="黑体" panose="02010600030101010101" pitchFamily="49" charset="-122"/>
                <a:ea typeface="黑体" panose="02010600030101010101" pitchFamily="49" charset="-122"/>
              </a:rPr>
              <a:t>外部原因：西方资本主义国家的“和平演变”战略。</a:t>
            </a:r>
          </a:p>
          <a:p>
            <a:pPr>
              <a:lnSpc>
                <a:spcPct val="150000"/>
              </a:lnSpc>
            </a:pPr>
            <a:r>
              <a:rPr lang="en-US" altLang="zh-CN">
                <a:latin typeface="黑体" panose="02010600030101010101" pitchFamily="49" charset="-122"/>
                <a:ea typeface="黑体" panose="02010600030101010101" pitchFamily="49" charset="-122"/>
              </a:rPr>
              <a:t>(4)</a:t>
            </a:r>
            <a:r>
              <a:rPr lang="zh-CN" altLang="en-US">
                <a:latin typeface="黑体" panose="02010600030101010101" pitchFamily="49" charset="-122"/>
                <a:ea typeface="黑体" panose="02010600030101010101" pitchFamily="49" charset="-122"/>
              </a:rPr>
              <a:t>导火线：八一九事件</a:t>
            </a:r>
            <a:r>
              <a:rPr lang="zh-CN" altLang="en-US" smtClean="0">
                <a:latin typeface="黑体" panose="02010600030101010101" pitchFamily="49" charset="-122"/>
                <a:ea typeface="黑体" panose="02010600030101010101" pitchFamily="49" charset="-122"/>
              </a:rPr>
              <a:t>。</a:t>
            </a:r>
            <a:endParaRPr lang="zh-CN" altLang="en-US">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23888" y="2038350"/>
            <a:ext cx="390525" cy="1579563"/>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latin typeface="黑体" panose="02010600030101010101" pitchFamily="49" charset="-122"/>
                <a:ea typeface="黑体" panose="02010600030101010101" pitchFamily="49" charset="-122"/>
              </a:rPr>
              <a:t>问题情境</a:t>
            </a:r>
          </a:p>
        </p:txBody>
      </p:sp>
      <p:sp>
        <p:nvSpPr>
          <p:cNvPr id="7" name="矩形 6"/>
          <p:cNvSpPr/>
          <p:nvPr>
            <p:custDataLst>
              <p:tags r:id="rId4"/>
            </p:custDataLst>
          </p:nvPr>
        </p:nvSpPr>
        <p:spPr>
          <a:xfrm>
            <a:off x="609600" y="2041525"/>
            <a:ext cx="7931150" cy="1582738"/>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latin typeface="微软雅黑" pitchFamily="34" charset="-122"/>
            </a:endParaRPr>
          </a:p>
        </p:txBody>
      </p:sp>
      <p:sp>
        <p:nvSpPr>
          <p:cNvPr id="96260" name="文本框 8"/>
          <p:cNvSpPr txBox="1">
            <a:spLocks noChangeArrowheads="1"/>
          </p:cNvSpPr>
          <p:nvPr>
            <p:custDataLst>
              <p:tags r:id="rId5"/>
            </p:custDataLst>
          </p:nvPr>
        </p:nvSpPr>
        <p:spPr bwMode="auto">
          <a:xfrm>
            <a:off x="592138" y="1163638"/>
            <a:ext cx="58816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 name="矩形 7"/>
          <p:cNvSpPr/>
          <p:nvPr>
            <p:custDataLst>
              <p:tags r:id="rId6"/>
            </p:custDataLst>
          </p:nvPr>
        </p:nvSpPr>
        <p:spPr>
          <a:xfrm>
            <a:off x="1014413" y="2066533"/>
            <a:ext cx="7207250" cy="1532721"/>
          </a:xfrm>
          <a:prstGeom prst="rect">
            <a:avLst/>
          </a:prstGeom>
        </p:spPr>
        <p:txBody>
          <a:bodyPr lIns="91434" tIns="45717" rIns="91434" bIns="45717">
            <a:spAutoFit/>
          </a:bodyPr>
          <a:lstStyle/>
          <a:p>
            <a:pPr indent="558165" eaLnBrk="1" fontAlgn="auto" hangingPunct="1">
              <a:lnSpc>
                <a:spcPct val="130000"/>
              </a:lnSpc>
              <a:spcBef>
                <a:spcPct val="0"/>
              </a:spcBef>
              <a:spcAft>
                <a:spcPct val="0"/>
              </a:spcAft>
              <a:defRPr/>
            </a:pPr>
            <a:r>
              <a:rPr lang="zh-CN" altLang="en-US" sz="2400" kern="100">
                <a:latin typeface="黑体" panose="02010600030101010101" pitchFamily="49" charset="-122"/>
                <a:ea typeface="黑体" panose="02010600030101010101" pitchFamily="49" charset="-122"/>
                <a:cs typeface="Times New Roman" panose="02020603050405020304" pitchFamily="18" charset="0"/>
              </a:rPr>
              <a:t>请同学们结合教材内容及所学知识，</a:t>
            </a:r>
            <a:r>
              <a:rPr lang="zh-CN" altLang="en-US" sz="2400" kern="100" smtClean="0">
                <a:latin typeface="黑体" panose="02010600030101010101" pitchFamily="49" charset="-122"/>
                <a:ea typeface="黑体" panose="02010600030101010101" pitchFamily="49" charset="-122"/>
                <a:cs typeface="Times New Roman" panose="02020603050405020304" pitchFamily="18" charset="0"/>
              </a:rPr>
              <a:t>指出二战后初期东欧的社会主义建设</a:t>
            </a:r>
            <a:r>
              <a:rPr lang="zh-CN" altLang="en-US" sz="2400" kern="100">
                <a:latin typeface="黑体" panose="02010600030101010101" pitchFamily="49" charset="-122"/>
                <a:ea typeface="黑体" panose="02010600030101010101" pitchFamily="49" charset="-122"/>
                <a:cs typeface="Times New Roman" panose="02020603050405020304" pitchFamily="18" charset="0"/>
              </a:rPr>
              <a:t>有</a:t>
            </a:r>
            <a:r>
              <a:rPr lang="zh-CN" altLang="en-US" sz="2400" kern="100" smtClean="0">
                <a:latin typeface="黑体" panose="02010600030101010101" pitchFamily="49" charset="-122"/>
                <a:ea typeface="黑体" panose="02010600030101010101" pitchFamily="49" charset="-122"/>
                <a:cs typeface="Times New Roman" panose="02020603050405020304" pitchFamily="18" charset="0"/>
              </a:rPr>
              <a:t>何成就与弊端</a:t>
            </a:r>
            <a:r>
              <a:rPr lang="zh-CN" altLang="en-US" sz="2400" kern="100">
                <a:latin typeface="黑体" panose="02010600030101010101" pitchFamily="49" charset="-122"/>
                <a:ea typeface="黑体" panose="02010600030101010101" pitchFamily="49" charset="-122"/>
                <a:cs typeface="Times New Roman" panose="02020603050405020304" pitchFamily="18" charset="0"/>
              </a:rPr>
              <a:t>？</a:t>
            </a:r>
            <a:r>
              <a:rPr lang="zh-CN" altLang="en-US" sz="2400" kern="100" smtClean="0">
                <a:latin typeface="黑体" panose="02010600030101010101" pitchFamily="49" charset="-122"/>
                <a:ea typeface="黑体" panose="02010600030101010101" pitchFamily="49" charset="-122"/>
                <a:cs typeface="Times New Roman" panose="02020603050405020304" pitchFamily="18" charset="0"/>
              </a:rPr>
              <a:t>东欧国家又有何改革？</a:t>
            </a:r>
            <a:endParaRPr lang="zh-CN" altLang="en-US" sz="2400" kern="100">
              <a:latin typeface="黑体" pitchFamily="49" charset="-122"/>
              <a:ea typeface="黑体" pitchFamily="49" charset="-122"/>
              <a:cs typeface="Times New Roman" panose="02020603050405020304"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97284"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2017643"/>
            <a:ext cx="774541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en-US" altLang="zh-CN" smtClean="0">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东欧社会主义建设</a:t>
            </a:r>
          </a:p>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成就</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第二次世界大战胜利前后</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东欧各国人民在苏联的帮助下建立了一系列人民民主国家</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并着手恢复经济</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提高了人民生活水平和教育水平。</a:t>
            </a: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弊端</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大多采取苏联模式</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造成国民经济比例失调</a:t>
            </a:r>
            <a:r>
              <a:rPr lang="zh-CN" altLang="en-US" smtClean="0">
                <a:solidFill>
                  <a:srgbClr val="000000"/>
                </a:solidFill>
                <a:latin typeface="黑体" panose="02010600030101010101" pitchFamily="49" charset="-122"/>
                <a:ea typeface="黑体" panose="02010600030101010101" pitchFamily="49" charset="-122"/>
              </a:rPr>
              <a:t>。</a:t>
            </a:r>
            <a:endParaRPr lang="en-US" altLang="zh-CN" smtClean="0">
              <a:solidFill>
                <a:srgbClr val="00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97284"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038339"/>
            <a:ext cx="7745412"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东欧改革</a:t>
            </a:r>
          </a:p>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南斯拉夫自治改革	</a:t>
            </a:r>
          </a:p>
          <a:p>
            <a:pPr>
              <a:lnSpc>
                <a:spcPct val="150000"/>
              </a:lnSpc>
            </a:pPr>
            <a:r>
              <a:rPr lang="zh-CN" altLang="en-US">
                <a:solidFill>
                  <a:srgbClr val="000000"/>
                </a:solidFill>
                <a:latin typeface="黑体" panose="02010600030101010101" pitchFamily="49" charset="-122"/>
                <a:ea typeface="黑体" panose="02010600030101010101" pitchFamily="49" charset="-122"/>
              </a:rPr>
              <a:t>①措施</a:t>
            </a:r>
            <a:r>
              <a:rPr lang="zh-CN" altLang="en-US" smtClean="0">
                <a:solidFill>
                  <a:srgbClr val="000000"/>
                </a:solidFill>
                <a:latin typeface="黑体" panose="02010600030101010101" pitchFamily="49" charset="-122"/>
                <a:ea typeface="黑体" panose="02010600030101010101" pitchFamily="49" charset="-122"/>
              </a:rPr>
              <a:t>：建立社会主义</a:t>
            </a:r>
            <a:r>
              <a:rPr lang="zh-CN" altLang="en-US">
                <a:solidFill>
                  <a:srgbClr val="000000"/>
                </a:solidFill>
                <a:latin typeface="黑体" panose="02010600030101010101" pitchFamily="49" charset="-122"/>
                <a:ea typeface="黑体" panose="02010600030101010101" pitchFamily="49" charset="-122"/>
              </a:rPr>
              <a:t>自治制度</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权力下放</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调动地方、企业和</a:t>
            </a:r>
            <a:r>
              <a:rPr lang="zh-CN" altLang="en-US" smtClean="0">
                <a:solidFill>
                  <a:srgbClr val="000000"/>
                </a:solidFill>
                <a:latin typeface="黑体" panose="02010600030101010101" pitchFamily="49" charset="-122"/>
                <a:ea typeface="黑体" panose="02010600030101010101" pitchFamily="49" charset="-122"/>
              </a:rPr>
              <a:t>群众积极性</a:t>
            </a:r>
            <a:r>
              <a:rPr lang="zh-CN" altLang="en-US">
                <a:solidFill>
                  <a:srgbClr val="000000"/>
                </a:solidFill>
                <a:latin typeface="黑体" panose="02010600030101010101" pitchFamily="49" charset="-122"/>
                <a:ea typeface="黑体" panose="02010600030101010101" pitchFamily="49" charset="-122"/>
              </a:rPr>
              <a:t>。</a:t>
            </a:r>
          </a:p>
          <a:p>
            <a:pPr>
              <a:lnSpc>
                <a:spcPct val="150000"/>
              </a:lnSpc>
            </a:pPr>
            <a:r>
              <a:rPr lang="zh-CN" altLang="en-US">
                <a:solidFill>
                  <a:srgbClr val="000000"/>
                </a:solidFill>
                <a:latin typeface="黑体" panose="02010600030101010101" pitchFamily="49" charset="-122"/>
                <a:ea typeface="黑体" panose="02010600030101010101" pitchFamily="49" charset="-122"/>
              </a:rPr>
              <a:t>②评价：</a:t>
            </a:r>
            <a:r>
              <a:rPr lang="zh-CN" altLang="en-US" smtClean="0">
                <a:solidFill>
                  <a:srgbClr val="000000"/>
                </a:solidFill>
                <a:latin typeface="黑体" panose="02010600030101010101" pitchFamily="49" charset="-122"/>
                <a:ea typeface="黑体" panose="02010600030101010101" pitchFamily="49" charset="-122"/>
              </a:rPr>
              <a:t>促进经济</a:t>
            </a:r>
            <a:r>
              <a:rPr lang="zh-CN" altLang="en-US">
                <a:solidFill>
                  <a:srgbClr val="000000"/>
                </a:solidFill>
                <a:latin typeface="黑体" panose="02010600030101010101" pitchFamily="49" charset="-122"/>
                <a:ea typeface="黑体" panose="02010600030101010101" pitchFamily="49" charset="-122"/>
              </a:rPr>
              <a:t>发展</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也</a:t>
            </a:r>
            <a:r>
              <a:rPr lang="zh-CN" altLang="en-US">
                <a:solidFill>
                  <a:srgbClr val="000000"/>
                </a:solidFill>
                <a:latin typeface="黑体" panose="02010600030101010101" pitchFamily="49" charset="-122"/>
                <a:ea typeface="黑体" panose="02010600030101010101" pitchFamily="49" charset="-122"/>
              </a:rPr>
              <a:t>导致地方主义抬头</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民族问题尖锐</a:t>
            </a:r>
            <a:r>
              <a:rPr lang="en-US" altLang="zh-CN">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为国家</a:t>
            </a:r>
            <a:r>
              <a:rPr lang="zh-CN" altLang="en-US">
                <a:solidFill>
                  <a:srgbClr val="000000"/>
                </a:solidFill>
                <a:latin typeface="黑体" panose="02010600030101010101" pitchFamily="49" charset="-122"/>
                <a:ea typeface="黑体" panose="02010600030101010101" pitchFamily="49" charset="-122"/>
              </a:rPr>
              <a:t>的分裂埋</a:t>
            </a:r>
            <a:r>
              <a:rPr lang="zh-CN" altLang="en-US" smtClean="0">
                <a:solidFill>
                  <a:srgbClr val="000000"/>
                </a:solidFill>
                <a:latin typeface="黑体" panose="02010600030101010101" pitchFamily="49" charset="-122"/>
                <a:ea typeface="黑体" panose="02010600030101010101" pitchFamily="49" charset="-122"/>
              </a:rPr>
              <a:t>下隐患</a:t>
            </a:r>
            <a:r>
              <a:rPr lang="zh-CN" altLang="en-US">
                <a:solidFill>
                  <a:srgbClr val="000000"/>
                </a:solidFill>
                <a:latin typeface="黑体" panose="02010600030101010101" pitchFamily="49" charset="-122"/>
                <a:ea typeface="黑体" panose="02010600030101010101" pitchFamily="49" charset="-122"/>
              </a:rPr>
              <a:t>。</a:t>
            </a: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其他东欧国家的改革	</a:t>
            </a:r>
          </a:p>
          <a:p>
            <a:pPr>
              <a:lnSpc>
                <a:spcPct val="150000"/>
              </a:lnSpc>
            </a:pPr>
            <a:r>
              <a:rPr lang="zh-CN" altLang="en-US">
                <a:solidFill>
                  <a:srgbClr val="000000"/>
                </a:solidFill>
                <a:latin typeface="黑体" panose="02010600030101010101" pitchFamily="49" charset="-122"/>
                <a:ea typeface="黑体" panose="02010600030101010101" pitchFamily="49" charset="-122"/>
              </a:rPr>
              <a:t>①波兰：</a:t>
            </a:r>
            <a:r>
              <a:rPr lang="en-US" altLang="zh-CN">
                <a:solidFill>
                  <a:srgbClr val="000000"/>
                </a:solidFill>
                <a:latin typeface="黑体" panose="02010600030101010101" pitchFamily="49" charset="-122"/>
                <a:ea typeface="黑体" panose="02010600030101010101" pitchFamily="49" charset="-122"/>
              </a:rPr>
              <a:t>1956—1960</a:t>
            </a:r>
            <a:r>
              <a:rPr lang="zh-CN" altLang="en-US">
                <a:solidFill>
                  <a:srgbClr val="000000"/>
                </a:solidFill>
                <a:latin typeface="黑体" panose="02010600030101010101" pitchFamily="49" charset="-122"/>
                <a:ea typeface="黑体" panose="02010600030101010101" pitchFamily="49" charset="-122"/>
              </a:rPr>
              <a:t>年实施国民经济第一个五年计划</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经济迅速发展。</a:t>
            </a:r>
          </a:p>
          <a:p>
            <a:pPr>
              <a:lnSpc>
                <a:spcPct val="150000"/>
              </a:lnSpc>
            </a:pPr>
            <a:r>
              <a:rPr lang="zh-CN" altLang="en-US">
                <a:solidFill>
                  <a:srgbClr val="000000"/>
                </a:solidFill>
                <a:latin typeface="黑体" panose="02010600030101010101" pitchFamily="49" charset="-122"/>
                <a:ea typeface="黑体" panose="02010600030101010101" pitchFamily="49" charset="-122"/>
              </a:rPr>
              <a:t>②匈牙利：</a:t>
            </a:r>
            <a:r>
              <a:rPr lang="en-US" altLang="zh-CN">
                <a:solidFill>
                  <a:srgbClr val="000000"/>
                </a:solidFill>
                <a:latin typeface="黑体" panose="02010600030101010101" pitchFamily="49" charset="-122"/>
                <a:ea typeface="黑体" panose="02010600030101010101" pitchFamily="49" charset="-122"/>
              </a:rPr>
              <a:t>1968—1973</a:t>
            </a:r>
            <a:r>
              <a:rPr lang="zh-CN" altLang="en-US">
                <a:solidFill>
                  <a:srgbClr val="000000"/>
                </a:solidFill>
                <a:latin typeface="黑体" panose="02010600030101010101" pitchFamily="49" charset="-122"/>
                <a:ea typeface="黑体" panose="02010600030101010101" pitchFamily="49" charset="-122"/>
              </a:rPr>
              <a:t>年间国民收入和人民消费水平均显著提高。</a:t>
            </a:r>
          </a:p>
          <a:p>
            <a:pPr>
              <a:lnSpc>
                <a:spcPct val="150000"/>
              </a:lnSpc>
            </a:pPr>
            <a:r>
              <a:rPr lang="zh-CN" altLang="en-US">
                <a:solidFill>
                  <a:srgbClr val="000000"/>
                </a:solidFill>
                <a:latin typeface="黑体" panose="02010600030101010101" pitchFamily="49" charset="-122"/>
                <a:ea typeface="黑体" panose="02010600030101010101" pitchFamily="49" charset="-122"/>
              </a:rPr>
              <a:t>③民主德国：经济稳步增长</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其经济发展水平居东欧国家之</a:t>
            </a:r>
            <a:r>
              <a:rPr lang="zh-CN" altLang="en-US" smtClean="0">
                <a:solidFill>
                  <a:srgbClr val="000000"/>
                </a:solidFill>
                <a:latin typeface="黑体" panose="02010600030101010101" pitchFamily="49" charset="-122"/>
                <a:ea typeface="黑体" panose="02010600030101010101" pitchFamily="49" charset="-122"/>
              </a:rPr>
              <a:t>首。</a:t>
            </a:r>
            <a:endParaRPr lang="en-US" altLang="zh-CN" smtClean="0">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0356"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100357"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9" name="矩形 8"/>
          <p:cNvSpPr>
            <a:spLocks noChangeArrowheads="1"/>
          </p:cNvSpPr>
          <p:nvPr>
            <p:custDataLst>
              <p:tags r:id="rId7"/>
            </p:custDataLst>
          </p:nvPr>
        </p:nvSpPr>
        <p:spPr bwMode="auto">
          <a:xfrm>
            <a:off x="5591655" y="1186646"/>
            <a:ext cx="2973444" cy="3416320"/>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0030101010101" pitchFamily="49" charset="-122"/>
                <a:ea typeface="黑体" panose="02010600030101010101" pitchFamily="49" charset="-122"/>
              </a:rPr>
              <a:t>苏联坦克开进捷克斯洛伐克首都布拉格</a:t>
            </a:r>
          </a:p>
          <a:p>
            <a:r>
              <a:rPr lang="en-US" altLang="zh-CN" b="1" smtClean="0">
                <a:solidFill>
                  <a:srgbClr val="FFFFFF"/>
                </a:solidFill>
                <a:latin typeface="黑体" panose="02010600030101010101" pitchFamily="49" charset="-122"/>
                <a:ea typeface="黑体" panose="02010600030101010101" pitchFamily="49" charset="-122"/>
              </a:rPr>
              <a:t>1968</a:t>
            </a:r>
            <a:r>
              <a:rPr lang="zh-CN" altLang="en-US" b="1" smtClean="0">
                <a:solidFill>
                  <a:srgbClr val="FFFFFF"/>
                </a:solidFill>
                <a:latin typeface="黑体" panose="02010600030101010101" pitchFamily="49" charset="-122"/>
                <a:ea typeface="黑体" panose="02010600030101010101" pitchFamily="49" charset="-122"/>
              </a:rPr>
              <a:t>年</a:t>
            </a:r>
            <a:r>
              <a:rPr lang="zh-CN" altLang="en-US" b="1">
                <a:solidFill>
                  <a:srgbClr val="FFFFFF"/>
                </a:solidFill>
                <a:latin typeface="黑体" panose="02010600030101010101" pitchFamily="49" charset="-122"/>
                <a:ea typeface="黑体" panose="02010600030101010101" pitchFamily="49" charset="-122"/>
              </a:rPr>
              <a:t>，捷克斯洛伐克共产党提出改革的</a:t>
            </a:r>
            <a:r>
              <a:rPr lang="en-US" altLang="zh-CN" b="1">
                <a:solidFill>
                  <a:srgbClr val="FFFFFF"/>
                </a:solidFill>
                <a:latin typeface="黑体" panose="02010600030101010101" pitchFamily="49" charset="-122"/>
                <a:ea typeface="黑体" panose="02010600030101010101" pitchFamily="49" charset="-122"/>
              </a:rPr>
              <a:t>《</a:t>
            </a:r>
            <a:r>
              <a:rPr lang="zh-CN" altLang="en-US" b="1">
                <a:solidFill>
                  <a:srgbClr val="FFFFFF"/>
                </a:solidFill>
                <a:latin typeface="黑体" panose="02010600030101010101" pitchFamily="49" charset="-122"/>
                <a:ea typeface="黑体" panose="02010600030101010101" pitchFamily="49" charset="-122"/>
              </a:rPr>
              <a:t>行动纲领</a:t>
            </a:r>
            <a:r>
              <a:rPr lang="en-US" altLang="zh-CN" b="1">
                <a:solidFill>
                  <a:srgbClr val="FFFFFF"/>
                </a:solidFill>
                <a:latin typeface="黑体" panose="02010600030101010101" pitchFamily="49" charset="-122"/>
                <a:ea typeface="黑体" panose="02010600030101010101" pitchFamily="49" charset="-122"/>
              </a:rPr>
              <a:t>》</a:t>
            </a:r>
            <a:r>
              <a:rPr lang="zh-CN" altLang="en-US" b="1">
                <a:solidFill>
                  <a:srgbClr val="FFFFFF"/>
                </a:solidFill>
                <a:latin typeface="黑体" panose="02010600030101010101" pitchFamily="49" charset="-122"/>
                <a:ea typeface="黑体" panose="02010600030101010101" pitchFamily="49" charset="-122"/>
              </a:rPr>
              <a:t>，主张发扬社会主义民主，改革党的领导体制，建设有计划的市场经济体制，独立制定对外政策等。这场改革运动被称为“布拉格之春”。苏联对此不能容忍</a:t>
            </a:r>
            <a:r>
              <a:rPr lang="zh-CN" altLang="en-US" b="1" smtClean="0">
                <a:solidFill>
                  <a:srgbClr val="FFFFFF"/>
                </a:solidFill>
                <a:latin typeface="黑体" panose="02010600030101010101" pitchFamily="49" charset="-122"/>
                <a:ea typeface="黑体" panose="02010600030101010101" pitchFamily="49" charset="-122"/>
              </a:rPr>
              <a:t>，出兵</a:t>
            </a:r>
            <a:r>
              <a:rPr lang="zh-CN" altLang="en-US" b="1">
                <a:solidFill>
                  <a:srgbClr val="FFFFFF"/>
                </a:solidFill>
                <a:latin typeface="黑体" panose="02010600030101010101" pitchFamily="49" charset="-122"/>
                <a:ea typeface="黑体" panose="02010600030101010101" pitchFamily="49" charset="-122"/>
              </a:rPr>
              <a:t>占领了捷克斯洛伐克，扼杀了改革</a:t>
            </a:r>
            <a:r>
              <a:rPr lang="zh-CN" altLang="en-US" b="1" smtClean="0">
                <a:solidFill>
                  <a:srgbClr val="FFFFFF"/>
                </a:solidFill>
                <a:latin typeface="黑体" panose="02010600030101010101" pitchFamily="49" charset="-122"/>
                <a:ea typeface="黑体" panose="02010600030101010101" pitchFamily="49" charset="-122"/>
              </a:rPr>
              <a:t>。</a:t>
            </a:r>
            <a:endParaRPr lang="zh-CN" altLang="en-US" b="1">
              <a:solidFill>
                <a:srgbClr val="FFFFFF"/>
              </a:solidFill>
              <a:latin typeface="黑体" panose="02010600030101010101" pitchFamily="49" charset="-122"/>
              <a:ea typeface="黑体" panose="02010600030101010101" pitchFamily="49" charset="-122"/>
            </a:endParaRPr>
          </a:p>
        </p:txBody>
      </p:sp>
      <p:pic>
        <p:nvPicPr>
          <p:cNvPr id="9218" name="Picture 2"/>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1130665" y="1186645"/>
            <a:ext cx="4263637" cy="3416321"/>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23888" y="2038350"/>
            <a:ext cx="390525" cy="1579563"/>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问题情境</a:t>
            </a:r>
          </a:p>
        </p:txBody>
      </p:sp>
      <p:sp>
        <p:nvSpPr>
          <p:cNvPr id="7" name="矩形 6"/>
          <p:cNvSpPr/>
          <p:nvPr>
            <p:custDataLst>
              <p:tags r:id="rId4"/>
            </p:custDataLst>
          </p:nvPr>
        </p:nvSpPr>
        <p:spPr>
          <a:xfrm>
            <a:off x="609600" y="2041525"/>
            <a:ext cx="7931150" cy="1582738"/>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96260" name="文本框 8"/>
          <p:cNvSpPr txBox="1">
            <a:spLocks noChangeArrowheads="1"/>
          </p:cNvSpPr>
          <p:nvPr>
            <p:custDataLst>
              <p:tags r:id="rId5"/>
            </p:custDataLst>
          </p:nvPr>
        </p:nvSpPr>
        <p:spPr bwMode="auto">
          <a:xfrm>
            <a:off x="592138" y="1163638"/>
            <a:ext cx="58816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 name="矩形 7"/>
          <p:cNvSpPr/>
          <p:nvPr>
            <p:custDataLst>
              <p:tags r:id="rId6"/>
            </p:custDataLst>
          </p:nvPr>
        </p:nvSpPr>
        <p:spPr>
          <a:xfrm>
            <a:off x="1014413" y="2301836"/>
            <a:ext cx="7207250" cy="1052590"/>
          </a:xfrm>
          <a:prstGeom prst="rect">
            <a:avLst/>
          </a:prstGeom>
        </p:spPr>
        <p:txBody>
          <a:bodyPr lIns="91434" tIns="45717" rIns="91434" bIns="45717">
            <a:spAutoFit/>
          </a:bodyPr>
          <a:lstStyle/>
          <a:p>
            <a:pPr indent="558165" eaLnBrk="1" fontAlgn="auto" hangingPunct="1">
              <a:lnSpc>
                <a:spcPct val="130000"/>
              </a:lnSpc>
              <a:spcBef>
                <a:spcPct val="0"/>
              </a:spcBef>
              <a:spcAft>
                <a:spcPct val="0"/>
              </a:spcAft>
              <a:defRPr/>
            </a:pP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请同学们结合教材内容及所学知识，指出东欧</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剧变发生的原因和表现如何？</a:t>
            </a:r>
            <a:endParaRPr lang="zh-CN" altLang="en-US" sz="2400" kern="100">
              <a:solidFill>
                <a:prstClr val="black"/>
              </a:solidFill>
              <a:latin typeface="黑体" pitchFamily="49" charset="-122"/>
              <a:ea typeface="黑体"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97284"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038339"/>
            <a:ext cx="7745412"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原因</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改革没有</a:t>
            </a:r>
            <a:r>
              <a:rPr lang="zh-CN" altLang="en-US">
                <a:solidFill>
                  <a:srgbClr val="000000"/>
                </a:solidFill>
                <a:latin typeface="黑体" panose="02010600030101010101" pitchFamily="49" charset="-122"/>
                <a:ea typeface="黑体" panose="02010600030101010101" pitchFamily="49" charset="-122"/>
              </a:rPr>
              <a:t>突破苏联模式的束缚</a:t>
            </a:r>
            <a:r>
              <a:rPr lang="en-US" altLang="zh-CN">
                <a:solidFill>
                  <a:srgbClr val="000000"/>
                </a:solidFill>
                <a:latin typeface="黑体" panose="02010600030101010101" pitchFamily="49" charset="-122"/>
                <a:ea typeface="黑体" panose="02010600030101010101" pitchFamily="49" charset="-122"/>
              </a:rPr>
              <a:t>;20</a:t>
            </a:r>
            <a:r>
              <a:rPr lang="zh-CN" altLang="en-US">
                <a:solidFill>
                  <a:srgbClr val="000000"/>
                </a:solidFill>
                <a:latin typeface="黑体" panose="02010600030101010101" pitchFamily="49" charset="-122"/>
                <a:ea typeface="黑体" panose="02010600030101010101" pitchFamily="49" charset="-122"/>
              </a:rPr>
              <a:t>世纪</a:t>
            </a:r>
            <a:r>
              <a:rPr lang="en-US" altLang="zh-CN">
                <a:solidFill>
                  <a:srgbClr val="000000"/>
                </a:solidFill>
                <a:latin typeface="黑体" panose="02010600030101010101" pitchFamily="49" charset="-122"/>
                <a:ea typeface="黑体" panose="02010600030101010101" pitchFamily="49" charset="-122"/>
              </a:rPr>
              <a:t>80</a:t>
            </a:r>
            <a:r>
              <a:rPr lang="zh-CN" altLang="en-US">
                <a:solidFill>
                  <a:srgbClr val="000000"/>
                </a:solidFill>
                <a:latin typeface="黑体" panose="02010600030101010101" pitchFamily="49" charset="-122"/>
                <a:ea typeface="黑体" panose="02010600030101010101" pitchFamily="49" charset="-122"/>
              </a:rPr>
              <a:t>年代</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苏联鼓励东欧改革</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西方“和平演变”</a:t>
            </a:r>
            <a:r>
              <a:rPr lang="zh-CN" altLang="en-US" smtClean="0">
                <a:solidFill>
                  <a:srgbClr val="000000"/>
                </a:solidFill>
                <a:latin typeface="黑体" panose="02010600030101010101" pitchFamily="49" charset="-122"/>
                <a:ea typeface="黑体" panose="02010600030101010101" pitchFamily="49" charset="-122"/>
              </a:rPr>
              <a:t>战略。</a:t>
            </a:r>
            <a:endParaRPr lang="zh-CN" altLang="en-US">
              <a:solidFill>
                <a:srgbClr val="000000"/>
              </a:solidFill>
              <a:latin typeface="黑体" panose="02010600030101010101" pitchFamily="49" charset="-122"/>
              <a:ea typeface="黑体" panose="02010600030101010101" pitchFamily="49" charset="-122"/>
            </a:endParaRP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表现</a:t>
            </a:r>
          </a:p>
          <a:p>
            <a:pPr>
              <a:lnSpc>
                <a:spcPct val="150000"/>
              </a:lnSpc>
            </a:pPr>
            <a:r>
              <a:rPr lang="zh-CN" altLang="en-US">
                <a:solidFill>
                  <a:srgbClr val="000000"/>
                </a:solidFill>
                <a:latin typeface="黑体" panose="02010600030101010101" pitchFamily="49" charset="-122"/>
                <a:ea typeface="黑体" panose="02010600030101010101" pitchFamily="49" charset="-122"/>
              </a:rPr>
              <a:t>①总体</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执政</a:t>
            </a:r>
            <a:r>
              <a:rPr lang="zh-CN" altLang="en-US">
                <a:solidFill>
                  <a:srgbClr val="000000"/>
                </a:solidFill>
                <a:latin typeface="黑体" panose="02010600030101010101" pitchFamily="49" charset="-122"/>
                <a:ea typeface="黑体" panose="02010600030101010101" pitchFamily="49" charset="-122"/>
              </a:rPr>
              <a:t>的共产党和工人党</a:t>
            </a:r>
            <a:r>
              <a:rPr lang="zh-CN" altLang="en-US" smtClean="0">
                <a:solidFill>
                  <a:srgbClr val="000000"/>
                </a:solidFill>
                <a:latin typeface="黑体" panose="02010600030101010101" pitchFamily="49" charset="-122"/>
                <a:ea typeface="黑体" panose="02010600030101010101" pitchFamily="49" charset="-122"/>
              </a:rPr>
              <a:t>迷失社会主义</a:t>
            </a:r>
            <a:r>
              <a:rPr lang="zh-CN" altLang="en-US">
                <a:solidFill>
                  <a:srgbClr val="000000"/>
                </a:solidFill>
                <a:latin typeface="黑体" panose="02010600030101010101" pitchFamily="49" charset="-122"/>
                <a:ea typeface="黑体" panose="02010600030101010101" pitchFamily="49" charset="-122"/>
              </a:rPr>
              <a:t>方向</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否定马克思主义指导和社会主义制度</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抛弃共产党领导地位</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实行政治</a:t>
            </a:r>
            <a:r>
              <a:rPr lang="zh-CN" altLang="en-US" smtClean="0">
                <a:solidFill>
                  <a:srgbClr val="000000"/>
                </a:solidFill>
                <a:latin typeface="黑体" panose="02010600030101010101" pitchFamily="49" charset="-122"/>
                <a:ea typeface="黑体" panose="02010600030101010101" pitchFamily="49" charset="-122"/>
              </a:rPr>
              <a:t>多元化，社会</a:t>
            </a:r>
            <a:r>
              <a:rPr lang="zh-CN" altLang="en-US">
                <a:solidFill>
                  <a:srgbClr val="000000"/>
                </a:solidFill>
                <a:latin typeface="黑体" panose="02010600030101010101" pitchFamily="49" charset="-122"/>
                <a:ea typeface="黑体" panose="02010600030101010101" pitchFamily="49" charset="-122"/>
              </a:rPr>
              <a:t>政治经济制度急剧变化。</a:t>
            </a:r>
          </a:p>
          <a:p>
            <a:pPr>
              <a:lnSpc>
                <a:spcPct val="150000"/>
              </a:lnSpc>
            </a:pPr>
            <a:r>
              <a:rPr lang="zh-CN" altLang="en-US">
                <a:solidFill>
                  <a:srgbClr val="000000"/>
                </a:solidFill>
                <a:latin typeface="黑体" panose="02010600030101010101" pitchFamily="49" charset="-122"/>
                <a:ea typeface="黑体" panose="02010600030101010101" pitchFamily="49" charset="-122"/>
              </a:rPr>
              <a:t>②具体</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波兰、匈牙利、保加利亚和阿尔巴尼亚的变化相对平稳</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罗马尼亚</a:t>
            </a:r>
            <a:r>
              <a:rPr lang="zh-CN" altLang="en-US" smtClean="0">
                <a:solidFill>
                  <a:srgbClr val="000000"/>
                </a:solidFill>
                <a:latin typeface="黑体" panose="02010600030101010101" pitchFamily="49" charset="-122"/>
                <a:ea typeface="黑体" panose="02010600030101010101" pitchFamily="49" charset="-122"/>
              </a:rPr>
              <a:t>发生流血</a:t>
            </a:r>
            <a:r>
              <a:rPr lang="zh-CN" altLang="en-US">
                <a:solidFill>
                  <a:srgbClr val="000000"/>
                </a:solidFill>
                <a:latin typeface="黑体" panose="02010600030101010101" pitchFamily="49" charset="-122"/>
                <a:ea typeface="黑体" panose="02010600030101010101" pitchFamily="49" charset="-122"/>
              </a:rPr>
              <a:t>冲突</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民主德国并入了联邦德国</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捷克斯洛伐克分为捷克和斯洛伐克两个独立国家</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南斯拉夫经过激烈内战</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最终</a:t>
            </a:r>
            <a:r>
              <a:rPr lang="zh-CN" altLang="en-US" smtClean="0">
                <a:solidFill>
                  <a:srgbClr val="000000"/>
                </a:solidFill>
                <a:latin typeface="黑体" panose="02010600030101010101" pitchFamily="49" charset="-122"/>
                <a:ea typeface="黑体" panose="02010600030101010101" pitchFamily="49" charset="-122"/>
              </a:rPr>
              <a:t>解体。</a:t>
            </a:r>
            <a:endParaRPr lang="en-US" altLang="zh-CN" smtClean="0">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0356"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100357"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2145066" y="4145263"/>
            <a:ext cx="1433502"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0030101010101" pitchFamily="49" charset="-122"/>
                <a:ea typeface="黑体" panose="02010600030101010101" pitchFamily="49" charset="-122"/>
              </a:rPr>
              <a:t>柏林墙倒塌</a:t>
            </a:r>
          </a:p>
        </p:txBody>
      </p:sp>
      <p:sp>
        <p:nvSpPr>
          <p:cNvPr id="10" name="矩形 9"/>
          <p:cNvSpPr>
            <a:spLocks noChangeArrowheads="1"/>
          </p:cNvSpPr>
          <p:nvPr>
            <p:custDataLst>
              <p:tags r:id="rId8"/>
            </p:custDataLst>
          </p:nvPr>
        </p:nvSpPr>
        <p:spPr bwMode="auto">
          <a:xfrm>
            <a:off x="6098191" y="4146123"/>
            <a:ext cx="1177537"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0030101010101" pitchFamily="49" charset="-122"/>
                <a:ea typeface="黑体" panose="02010600030101010101" pitchFamily="49" charset="-122"/>
              </a:rPr>
              <a:t>两德统一</a:t>
            </a:r>
            <a:endParaRPr lang="zh-CN" altLang="en-US" b="1">
              <a:solidFill>
                <a:srgbClr val="FFFFFF"/>
              </a:solidFill>
              <a:latin typeface="黑体" panose="02010600030101010101" pitchFamily="49" charset="-122"/>
              <a:ea typeface="黑体" panose="02010600030101010101" pitchFamily="49" charset="-122"/>
            </a:endParaRPr>
          </a:p>
        </p:txBody>
      </p:sp>
      <p:pic>
        <p:nvPicPr>
          <p:cNvPr id="10242" name="Picture 2"/>
          <p:cNvPicPr>
            <a:picLocks noChangeAspect="1" noChangeArrowheads="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bwMode="auto">
          <a:xfrm>
            <a:off x="1177948" y="1217008"/>
            <a:ext cx="3367738" cy="2808984"/>
          </a:xfrm>
          <a:prstGeom prst="rect">
            <a:avLst/>
          </a:prstGeom>
        </p:spPr>
        <p:style>
          <a:lnRef idx="2">
            <a:schemeClr val="dk1"/>
          </a:lnRef>
          <a:fillRef idx="1">
            <a:schemeClr val="lt1"/>
          </a:fillRef>
          <a:effectRef idx="0">
            <a:schemeClr val="dk1"/>
          </a:effectRef>
          <a:fontRef idx="minor">
            <a:schemeClr val="dk1"/>
          </a:fontRef>
        </p:style>
      </p:pic>
      <p:pic>
        <p:nvPicPr>
          <p:cNvPr id="10243" name="Picture 3"/>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4907499" y="1217311"/>
            <a:ext cx="3558923" cy="2808983"/>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24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0356"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东欧的社会主义建设、改革和剧变</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100357"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1866979" y="4146123"/>
            <a:ext cx="2098013"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0030101010101" pitchFamily="49" charset="-122"/>
                <a:ea typeface="黑体" panose="02010600030101010101" pitchFamily="49" charset="-122"/>
              </a:rPr>
              <a:t>捷克斯洛伐克分裂</a:t>
            </a:r>
            <a:endParaRPr lang="zh-CN" altLang="en-US" b="1">
              <a:solidFill>
                <a:srgbClr val="FFFFFF"/>
              </a:solidFill>
              <a:latin typeface="黑体" panose="02010600030101010101" pitchFamily="49" charset="-122"/>
              <a:ea typeface="黑体" panose="02010600030101010101" pitchFamily="49" charset="-122"/>
            </a:endParaRPr>
          </a:p>
        </p:txBody>
      </p:sp>
      <p:sp>
        <p:nvSpPr>
          <p:cNvPr id="10" name="矩形 9"/>
          <p:cNvSpPr>
            <a:spLocks noChangeArrowheads="1"/>
          </p:cNvSpPr>
          <p:nvPr>
            <p:custDataLst>
              <p:tags r:id="rId8"/>
            </p:custDataLst>
          </p:nvPr>
        </p:nvSpPr>
        <p:spPr bwMode="auto">
          <a:xfrm>
            <a:off x="5828476" y="4146123"/>
            <a:ext cx="1598557"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0030101010101" pitchFamily="49" charset="-122"/>
                <a:ea typeface="黑体" panose="02010600030101010101" pitchFamily="49" charset="-122"/>
              </a:rPr>
              <a:t>南斯拉夫解体</a:t>
            </a:r>
            <a:endParaRPr lang="zh-CN" altLang="en-US" b="1">
              <a:solidFill>
                <a:srgbClr val="FFFFFF"/>
              </a:solidFill>
              <a:latin typeface="黑体" panose="02010600030101010101" pitchFamily="49" charset="-122"/>
              <a:ea typeface="黑体" panose="02010600030101010101" pitchFamily="49" charset="-122"/>
            </a:endParaRPr>
          </a:p>
        </p:txBody>
      </p:sp>
      <p:pic>
        <p:nvPicPr>
          <p:cNvPr id="1026" name="Picture 2"/>
          <p:cNvPicPr>
            <a:picLocks noChangeAspect="1" noChangeArrowheads="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bwMode="auto">
          <a:xfrm>
            <a:off x="1292864" y="1230164"/>
            <a:ext cx="3246244" cy="2795827"/>
          </a:xfrm>
          <a:prstGeom prst="rect">
            <a:avLst/>
          </a:prstGeom>
        </p:spPr>
        <p:style>
          <a:lnRef idx="2">
            <a:schemeClr val="dk1"/>
          </a:lnRef>
          <a:fillRef idx="1">
            <a:schemeClr val="lt1"/>
          </a:fillRef>
          <a:effectRef idx="0">
            <a:schemeClr val="dk1"/>
          </a:effectRef>
          <a:fontRef idx="minor">
            <a:schemeClr val="dk1"/>
          </a:fontRef>
        </p:style>
      </p:pic>
      <p:pic>
        <p:nvPicPr>
          <p:cNvPr id="2050" name="Picture 2"/>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4848294" y="1230164"/>
            <a:ext cx="3558923" cy="2795827"/>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23888" y="2038350"/>
            <a:ext cx="390525" cy="1579563"/>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问题情境</a:t>
            </a:r>
          </a:p>
        </p:txBody>
      </p:sp>
      <p:sp>
        <p:nvSpPr>
          <p:cNvPr id="7" name="矩形 6"/>
          <p:cNvSpPr/>
          <p:nvPr>
            <p:custDataLst>
              <p:tags r:id="rId4"/>
            </p:custDataLst>
          </p:nvPr>
        </p:nvSpPr>
        <p:spPr>
          <a:xfrm>
            <a:off x="609600" y="2041525"/>
            <a:ext cx="7931150" cy="1582738"/>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2404" name="文本框 8"/>
          <p:cNvSpPr txBox="1">
            <a:spLocks noChangeArrowheads="1"/>
          </p:cNvSpPr>
          <p:nvPr>
            <p:custDataLst>
              <p:tags r:id="rId5"/>
            </p:custDataLst>
          </p:nvPr>
        </p:nvSpPr>
        <p:spPr bwMode="auto">
          <a:xfrm>
            <a:off x="592138" y="1163638"/>
            <a:ext cx="58816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 name="矩形 7"/>
          <p:cNvSpPr/>
          <p:nvPr>
            <p:custDataLst>
              <p:tags r:id="rId6"/>
            </p:custDataLst>
          </p:nvPr>
        </p:nvSpPr>
        <p:spPr>
          <a:xfrm>
            <a:off x="1014413" y="2071197"/>
            <a:ext cx="7207250" cy="1464626"/>
          </a:xfrm>
          <a:prstGeom prst="rect">
            <a:avLst/>
          </a:prstGeom>
        </p:spPr>
        <p:txBody>
          <a:bodyPr lIns="91434" tIns="45717" rIns="91434" bIns="45717">
            <a:spAutoFit/>
          </a:bodyPr>
          <a:lstStyle/>
          <a:p>
            <a:pPr indent="558165" eaLnBrk="1" fontAlgn="auto" hangingPunct="1">
              <a:lnSpc>
                <a:spcPct val="130000"/>
              </a:lnSpc>
              <a:spcBef>
                <a:spcPct val="0"/>
              </a:spcBef>
              <a:spcAft>
                <a:spcPct val="0"/>
              </a:spcAft>
              <a:defRPr/>
            </a:pP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请同学们结合教材内容及所学知识，</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指出新中国社会主义制度是如何建立的？社会主义建设又有何曲折探索？</a:t>
            </a:r>
            <a:endPar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3428"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新中国成立</a:t>
            </a:r>
            <a:r>
              <a:rPr lang="en-US" altLang="zh-CN">
                <a:solidFill>
                  <a:srgbClr val="000000"/>
                </a:solidFill>
                <a:latin typeface="黑体" panose="02010600030101010101" pitchFamily="49" charset="-122"/>
                <a:ea typeface="黑体" panose="02010600030101010101" pitchFamily="49" charset="-122"/>
              </a:rPr>
              <a:t>:1949</a:t>
            </a:r>
            <a:r>
              <a:rPr lang="zh-CN" altLang="en-US">
                <a:solidFill>
                  <a:srgbClr val="000000"/>
                </a:solidFill>
                <a:latin typeface="黑体" panose="02010600030101010101" pitchFamily="49" charset="-122"/>
                <a:ea typeface="黑体" panose="02010600030101010101" pitchFamily="49" charset="-122"/>
              </a:rPr>
              <a:t>年</a:t>
            </a:r>
            <a:r>
              <a:rPr lang="en-US" altLang="zh-CN">
                <a:solidFill>
                  <a:srgbClr val="000000"/>
                </a:solidFill>
                <a:latin typeface="黑体" panose="02010600030101010101" pitchFamily="49" charset="-122"/>
                <a:ea typeface="黑体" panose="02010600030101010101" pitchFamily="49" charset="-122"/>
              </a:rPr>
              <a:t>10</a:t>
            </a:r>
            <a:r>
              <a:rPr lang="zh-CN" altLang="en-US">
                <a:solidFill>
                  <a:srgbClr val="000000"/>
                </a:solidFill>
                <a:latin typeface="黑体" panose="02010600030101010101" pitchFamily="49" charset="-122"/>
                <a:ea typeface="黑体" panose="02010600030101010101" pitchFamily="49" charset="-122"/>
              </a:rPr>
              <a:t>月</a:t>
            </a: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日</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中华人民共和国</a:t>
            </a:r>
            <a:r>
              <a:rPr lang="zh-CN" altLang="en-US" smtClean="0">
                <a:solidFill>
                  <a:srgbClr val="000000"/>
                </a:solidFill>
                <a:latin typeface="黑体" panose="02010600030101010101" pitchFamily="49" charset="-122"/>
                <a:ea typeface="黑体" panose="02010600030101010101" pitchFamily="49" charset="-122"/>
              </a:rPr>
              <a:t>成立。</a:t>
            </a:r>
            <a:endParaRPr lang="zh-CN" altLang="en-US">
              <a:solidFill>
                <a:srgbClr val="000000"/>
              </a:solidFill>
              <a:latin typeface="黑体" panose="02010600030101010101" pitchFamily="49" charset="-122"/>
              <a:ea typeface="黑体" panose="02010600030101010101" pitchFamily="49" charset="-122"/>
            </a:endParaRP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社会主义制度的建立</a:t>
            </a:r>
          </a:p>
          <a:p>
            <a:pPr>
              <a:lnSpc>
                <a:spcPct val="150000"/>
              </a:lnSpc>
            </a:pPr>
            <a:r>
              <a:rPr lang="zh-CN" altLang="en-US">
                <a:solidFill>
                  <a:srgbClr val="000000"/>
                </a:solidFill>
                <a:latin typeface="黑体" panose="02010600030101010101" pitchFamily="49" charset="-122"/>
                <a:ea typeface="黑体" panose="02010600030101010101" pitchFamily="49" charset="-122"/>
              </a:rPr>
              <a:t>①政治</a:t>
            </a:r>
            <a:r>
              <a:rPr lang="en-US" altLang="zh-CN">
                <a:solidFill>
                  <a:srgbClr val="000000"/>
                </a:solidFill>
                <a:latin typeface="黑体" panose="02010600030101010101" pitchFamily="49" charset="-122"/>
                <a:ea typeface="黑体" panose="02010600030101010101" pitchFamily="49" charset="-122"/>
              </a:rPr>
              <a:t>:1954</a:t>
            </a:r>
            <a:r>
              <a:rPr lang="zh-CN" altLang="en-US">
                <a:solidFill>
                  <a:srgbClr val="000000"/>
                </a:solidFill>
                <a:latin typeface="黑体" panose="02010600030101010101" pitchFamily="49" charset="-122"/>
                <a:ea typeface="黑体" panose="02010600030101010101" pitchFamily="49" charset="-122"/>
              </a:rPr>
              <a:t>年</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第一届全国人民代表大会</a:t>
            </a:r>
            <a:r>
              <a:rPr lang="zh-CN" altLang="en-US" smtClean="0">
                <a:solidFill>
                  <a:srgbClr val="000000"/>
                </a:solidFill>
                <a:latin typeface="黑体" panose="02010600030101010101" pitchFamily="49" charset="-122"/>
                <a:ea typeface="黑体" panose="02010600030101010101" pitchFamily="49" charset="-122"/>
              </a:rPr>
              <a:t>制定</a:t>
            </a:r>
            <a:r>
              <a:rPr lang="en-US" altLang="zh-CN" smtClean="0">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中华人民共和国宪法</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a:t>
            </a:r>
          </a:p>
          <a:p>
            <a:pPr>
              <a:lnSpc>
                <a:spcPct val="150000"/>
              </a:lnSpc>
            </a:pPr>
            <a:r>
              <a:rPr lang="zh-CN" altLang="en-US">
                <a:solidFill>
                  <a:srgbClr val="000000"/>
                </a:solidFill>
                <a:latin typeface="黑体" panose="02010600030101010101" pitchFamily="49" charset="-122"/>
                <a:ea typeface="黑体" panose="02010600030101010101" pitchFamily="49" charset="-122"/>
              </a:rPr>
              <a:t>②经济</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到</a:t>
            </a:r>
            <a:r>
              <a:rPr lang="en-US" altLang="zh-CN">
                <a:solidFill>
                  <a:srgbClr val="000000"/>
                </a:solidFill>
                <a:latin typeface="黑体" panose="02010600030101010101" pitchFamily="49" charset="-122"/>
                <a:ea typeface="黑体" panose="02010600030101010101" pitchFamily="49" charset="-122"/>
              </a:rPr>
              <a:t>1956</a:t>
            </a:r>
            <a:r>
              <a:rPr lang="zh-CN" altLang="en-US">
                <a:solidFill>
                  <a:srgbClr val="000000"/>
                </a:solidFill>
                <a:latin typeface="黑体" panose="02010600030101010101" pitchFamily="49" charset="-122"/>
                <a:ea typeface="黑体" panose="02010600030101010101" pitchFamily="49" charset="-122"/>
              </a:rPr>
              <a:t>年底</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基本完成对</a:t>
            </a:r>
            <a:r>
              <a:rPr lang="zh-CN" altLang="en-US">
                <a:solidFill>
                  <a:srgbClr val="000000"/>
                </a:solidFill>
                <a:latin typeface="黑体" panose="02010600030101010101" pitchFamily="49" charset="-122"/>
                <a:ea typeface="黑体" panose="02010600030101010101" pitchFamily="49" charset="-122"/>
              </a:rPr>
              <a:t>农业、手工业和资本主义工商业的社会主义改造</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建立起社会主义基本政治、经济制度。</a:t>
            </a:r>
          </a:p>
          <a:p>
            <a:pPr>
              <a:lnSpc>
                <a:spcPct val="150000"/>
              </a:lnSpc>
            </a:pPr>
            <a:r>
              <a:rPr lang="en-US" altLang="zh-CN">
                <a:solidFill>
                  <a:srgbClr val="000000"/>
                </a:solidFill>
                <a:latin typeface="黑体" panose="02010600030101010101" pitchFamily="49" charset="-122"/>
                <a:ea typeface="黑体" panose="02010600030101010101" pitchFamily="49" charset="-122"/>
              </a:rPr>
              <a:t>(3</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曲折</a:t>
            </a:r>
            <a:r>
              <a:rPr lang="zh-CN" altLang="en-US">
                <a:solidFill>
                  <a:srgbClr val="000000"/>
                </a:solidFill>
                <a:latin typeface="黑体" panose="02010600030101010101" pitchFamily="49" charset="-122"/>
                <a:ea typeface="黑体" panose="02010600030101010101" pitchFamily="49" charset="-122"/>
              </a:rPr>
              <a:t>探索</a:t>
            </a:r>
            <a:r>
              <a:rPr lang="en-US" altLang="zh-CN">
                <a:solidFill>
                  <a:srgbClr val="000000"/>
                </a:solidFill>
                <a:latin typeface="黑体" panose="02010600030101010101" pitchFamily="49" charset="-122"/>
                <a:ea typeface="黑体" panose="02010600030101010101" pitchFamily="49" charset="-122"/>
              </a:rPr>
              <a:t>:1956</a:t>
            </a:r>
            <a:r>
              <a:rPr lang="zh-CN" altLang="en-US" smtClean="0">
                <a:solidFill>
                  <a:srgbClr val="000000"/>
                </a:solidFill>
                <a:latin typeface="黑体" panose="02010600030101010101" pitchFamily="49" charset="-122"/>
                <a:ea typeface="黑体" panose="02010600030101010101" pitchFamily="49" charset="-122"/>
              </a:rPr>
              <a:t>年进入全面大规模</a:t>
            </a:r>
            <a:r>
              <a:rPr lang="zh-CN" altLang="en-US">
                <a:solidFill>
                  <a:srgbClr val="000000"/>
                </a:solidFill>
                <a:latin typeface="黑体" panose="02010600030101010101" pitchFamily="49" charset="-122"/>
                <a:ea typeface="黑体" panose="02010600030101010101" pitchFamily="49" charset="-122"/>
              </a:rPr>
              <a:t>的建设社会主义时期</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虽然</a:t>
            </a:r>
            <a:r>
              <a:rPr lang="zh-CN" altLang="en-US" smtClean="0">
                <a:solidFill>
                  <a:srgbClr val="000000"/>
                </a:solidFill>
                <a:latin typeface="黑体" panose="02010600030101010101" pitchFamily="49" charset="-122"/>
                <a:ea typeface="黑体" panose="02010600030101010101" pitchFamily="49" charset="-122"/>
              </a:rPr>
              <a:t>经历严重</a:t>
            </a:r>
            <a:r>
              <a:rPr lang="zh-CN" altLang="en-US">
                <a:solidFill>
                  <a:srgbClr val="000000"/>
                </a:solidFill>
                <a:latin typeface="黑体" panose="02010600030101010101" pitchFamily="49" charset="-122"/>
                <a:ea typeface="黑体" panose="02010600030101010101" pitchFamily="49" charset="-122"/>
              </a:rPr>
              <a:t>曲折</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但取得了包括“两弹一星”在内的</a:t>
            </a:r>
            <a:r>
              <a:rPr lang="zh-CN" altLang="en-US" smtClean="0">
                <a:solidFill>
                  <a:srgbClr val="000000"/>
                </a:solidFill>
                <a:latin typeface="黑体" panose="02010600030101010101" pitchFamily="49" charset="-122"/>
                <a:ea typeface="黑体" panose="02010600030101010101" pitchFamily="49" charset="-122"/>
              </a:rPr>
              <a:t>各方面巨大成就</a:t>
            </a:r>
            <a:r>
              <a:rPr lang="zh-CN" altLang="en-US">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为</a:t>
            </a:r>
            <a:r>
              <a:rPr lang="zh-CN" altLang="en-US">
                <a:solidFill>
                  <a:srgbClr val="000000"/>
                </a:solidFill>
                <a:latin typeface="黑体" panose="02010600030101010101" pitchFamily="49" charset="-122"/>
                <a:ea typeface="黑体" panose="02010600030101010101" pitchFamily="49" charset="-122"/>
              </a:rPr>
              <a:t>新时期开创中国特色社会主义道路提供了物质基础、宝贵经验和理论</a:t>
            </a:r>
            <a:r>
              <a:rPr lang="zh-CN" altLang="en-US" smtClean="0">
                <a:solidFill>
                  <a:srgbClr val="000000"/>
                </a:solidFill>
                <a:latin typeface="黑体" panose="02010600030101010101" pitchFamily="49" charset="-122"/>
                <a:ea typeface="黑体" panose="02010600030101010101" pitchFamily="49" charset="-122"/>
              </a:rPr>
              <a:t>准备。</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5476"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105477"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1702350" y="4305090"/>
            <a:ext cx="2746118"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b="1">
                <a:solidFill>
                  <a:srgbClr val="FFFFFF"/>
                </a:solidFill>
                <a:latin typeface="黑体" panose="02010600030101010101" pitchFamily="49" charset="-122"/>
                <a:ea typeface="黑体" panose="02010600030101010101" pitchFamily="49" charset="-122"/>
              </a:rPr>
              <a:t>《</a:t>
            </a:r>
            <a:r>
              <a:rPr lang="zh-CN" altLang="en-US" b="1">
                <a:solidFill>
                  <a:srgbClr val="FFFFFF"/>
                </a:solidFill>
                <a:latin typeface="黑体" panose="02010600030101010101" pitchFamily="49" charset="-122"/>
                <a:ea typeface="黑体" panose="02010600030101010101" pitchFamily="49" charset="-122"/>
              </a:rPr>
              <a:t>中华人民共和国宪法</a:t>
            </a:r>
            <a:r>
              <a:rPr lang="en-US" altLang="zh-CN" b="1">
                <a:solidFill>
                  <a:srgbClr val="FFFFFF"/>
                </a:solidFill>
                <a:latin typeface="黑体" panose="02010600030101010101" pitchFamily="49" charset="-122"/>
                <a:ea typeface="黑体" panose="02010600030101010101" pitchFamily="49" charset="-122"/>
              </a:rPr>
              <a:t>》</a:t>
            </a:r>
            <a:endParaRPr lang="zh-CN" altLang="en-US" b="1">
              <a:solidFill>
                <a:srgbClr val="FFFFFF"/>
              </a:solidFill>
              <a:latin typeface="黑体" panose="02010600030101010101" pitchFamily="49" charset="-122"/>
              <a:ea typeface="黑体" panose="02010600030101010101" pitchFamily="49" charset="-122"/>
            </a:endParaRPr>
          </a:p>
        </p:txBody>
      </p:sp>
      <p:pic>
        <p:nvPicPr>
          <p:cNvPr id="5139" name="Picture 19"/>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5137744" y="1092018"/>
            <a:ext cx="2802406" cy="3157640"/>
          </a:xfrm>
          <a:prstGeom prst="rect">
            <a:avLst/>
          </a:prstGeom>
        </p:spPr>
        <p:style>
          <a:lnRef idx="2">
            <a:schemeClr val="dk1"/>
          </a:lnRef>
          <a:fillRef idx="1">
            <a:schemeClr val="lt1"/>
          </a:fillRef>
          <a:effectRef idx="0">
            <a:schemeClr val="dk1"/>
          </a:effectRef>
          <a:fontRef idx="minor">
            <a:schemeClr val="dk1"/>
          </a:fontRef>
        </p:style>
      </p:pic>
      <p:sp>
        <p:nvSpPr>
          <p:cNvPr id="10" name="矩形 9"/>
          <p:cNvSpPr>
            <a:spLocks noChangeArrowheads="1"/>
          </p:cNvSpPr>
          <p:nvPr>
            <p:custDataLst>
              <p:tags r:id="rId10"/>
            </p:custDataLst>
          </p:nvPr>
        </p:nvSpPr>
        <p:spPr bwMode="auto">
          <a:xfrm>
            <a:off x="5279455" y="4305090"/>
            <a:ext cx="2518984"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0030101010101" pitchFamily="49" charset="-122"/>
                <a:ea typeface="黑体" panose="02010600030101010101" pitchFamily="49" charset="-122"/>
              </a:rPr>
              <a:t>中国第一颗原子弹爆炸</a:t>
            </a:r>
          </a:p>
        </p:txBody>
      </p:sp>
      <p:pic>
        <p:nvPicPr>
          <p:cNvPr id="3074" name="Picture 2"/>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1664339" y="1092018"/>
            <a:ext cx="2822141" cy="315764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3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23888" y="2038350"/>
            <a:ext cx="390525" cy="1579563"/>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问题情境</a:t>
            </a:r>
          </a:p>
        </p:txBody>
      </p:sp>
      <p:sp>
        <p:nvSpPr>
          <p:cNvPr id="7" name="矩形 6"/>
          <p:cNvSpPr/>
          <p:nvPr>
            <p:custDataLst>
              <p:tags r:id="rId4"/>
            </p:custDataLst>
          </p:nvPr>
        </p:nvSpPr>
        <p:spPr>
          <a:xfrm>
            <a:off x="609600" y="2041525"/>
            <a:ext cx="7931150" cy="1582738"/>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2404" name="文本框 8"/>
          <p:cNvSpPr txBox="1">
            <a:spLocks noChangeArrowheads="1"/>
          </p:cNvSpPr>
          <p:nvPr>
            <p:custDataLst>
              <p:tags r:id="rId5"/>
            </p:custDataLst>
          </p:nvPr>
        </p:nvSpPr>
        <p:spPr bwMode="auto">
          <a:xfrm>
            <a:off x="592138" y="1163638"/>
            <a:ext cx="58816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8" name="矩形 7"/>
          <p:cNvSpPr/>
          <p:nvPr>
            <p:custDataLst>
              <p:tags r:id="rId6"/>
            </p:custDataLst>
          </p:nvPr>
        </p:nvSpPr>
        <p:spPr>
          <a:xfrm>
            <a:off x="971550" y="2061770"/>
            <a:ext cx="7207250" cy="1532721"/>
          </a:xfrm>
          <a:prstGeom prst="rect">
            <a:avLst/>
          </a:prstGeom>
        </p:spPr>
        <p:txBody>
          <a:bodyPr lIns="91434" tIns="45717" rIns="91434" bIns="45717">
            <a:spAutoFit/>
          </a:bodyPr>
          <a:lstStyle/>
          <a:p>
            <a:pPr indent="558165" eaLnBrk="1" fontAlgn="auto" hangingPunct="1">
              <a:lnSpc>
                <a:spcPct val="130000"/>
              </a:lnSpc>
              <a:spcBef>
                <a:spcPct val="0"/>
              </a:spcBef>
              <a:spcAft>
                <a:spcPct val="0"/>
              </a:spcAft>
              <a:defRPr/>
            </a:pP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请同学们结合教材内容及所学知识，</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指出中国的改革开放是如何开展的？有</a:t>
            </a: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何</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成就？中国</a:t>
            </a:r>
            <a:r>
              <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rPr>
              <a:t>特色</a:t>
            </a:r>
            <a:r>
              <a:rPr lang="zh-CN" altLang="en-US" sz="2400" kern="100" smtClean="0">
                <a:solidFill>
                  <a:prstClr val="black"/>
                </a:solidFill>
                <a:latin typeface="黑体" panose="02010600030101010101" pitchFamily="49" charset="-122"/>
                <a:ea typeface="黑体" panose="02010600030101010101" pitchFamily="49" charset="-122"/>
                <a:cs typeface="Times New Roman" panose="02020603050405020304" pitchFamily="18" charset="0"/>
              </a:rPr>
              <a:t>社会主义有何意义？</a:t>
            </a:r>
            <a:endParaRPr lang="zh-CN" altLang="en-US" sz="2400" kern="100">
              <a:solidFill>
                <a:prstClr val="black"/>
              </a:solidFill>
              <a:latin typeface="黑体" panose="02010600030101010101" pitchFamily="49" charset="-122"/>
              <a:ea typeface="黑体" panose="0201060003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自主学习</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3428"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186646"/>
            <a:ext cx="76581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改革开放</a:t>
            </a:r>
            <a:endParaRPr lang="en-US" altLang="zh-CN" smtClean="0">
              <a:solidFill>
                <a:srgbClr val="000000"/>
              </a:solidFill>
              <a:latin typeface="黑体" panose="02010600030101010101" pitchFamily="49" charset="-122"/>
              <a:ea typeface="黑体" panose="02010600030101010101" pitchFamily="49" charset="-122"/>
            </a:endParaRPr>
          </a:p>
          <a:p>
            <a:pPr>
              <a:lnSpc>
                <a:spcPct val="150000"/>
              </a:lnSpc>
            </a:pPr>
            <a:r>
              <a:rPr lang="en-US" altLang="zh-CN" smtClean="0">
                <a:solidFill>
                  <a:srgbClr val="000000"/>
                </a:solidFill>
                <a:latin typeface="黑体" panose="02010600030101010101" pitchFamily="49" charset="-122"/>
                <a:ea typeface="黑体" panose="02010600030101010101" pitchFamily="49" charset="-122"/>
              </a:rPr>
              <a:t>(</a:t>
            </a: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开端</a:t>
            </a:r>
            <a:r>
              <a:rPr lang="en-US" altLang="zh-CN">
                <a:solidFill>
                  <a:srgbClr val="000000"/>
                </a:solidFill>
                <a:latin typeface="黑体" panose="02010600030101010101" pitchFamily="49" charset="-122"/>
                <a:ea typeface="黑体" panose="02010600030101010101" pitchFamily="49" charset="-122"/>
              </a:rPr>
              <a:t>:1978</a:t>
            </a:r>
            <a:r>
              <a:rPr lang="zh-CN" altLang="en-US">
                <a:solidFill>
                  <a:srgbClr val="000000"/>
                </a:solidFill>
                <a:latin typeface="黑体" panose="02010600030101010101" pitchFamily="49" charset="-122"/>
                <a:ea typeface="黑体" panose="02010600030101010101" pitchFamily="49" charset="-122"/>
              </a:rPr>
              <a:t>年底</a:t>
            </a:r>
            <a:r>
              <a:rPr lang="en-US" altLang="zh-CN" smtClean="0">
                <a:solidFill>
                  <a:srgbClr val="000000"/>
                </a:solidFill>
                <a:latin typeface="黑体" panose="02010600030101010101" pitchFamily="49" charset="-122"/>
                <a:ea typeface="黑体" panose="02010600030101010101" pitchFamily="49" charset="-122"/>
              </a:rPr>
              <a:t>,</a:t>
            </a:r>
            <a:r>
              <a:rPr lang="zh-CN" altLang="en-US" smtClean="0">
                <a:solidFill>
                  <a:srgbClr val="000000"/>
                </a:solidFill>
                <a:latin typeface="黑体" panose="02010600030101010101" pitchFamily="49" charset="-122"/>
                <a:ea typeface="黑体" panose="02010600030101010101" pitchFamily="49" charset="-122"/>
              </a:rPr>
              <a:t>十一</a:t>
            </a:r>
            <a:r>
              <a:rPr lang="zh-CN" altLang="en-US">
                <a:solidFill>
                  <a:srgbClr val="000000"/>
                </a:solidFill>
                <a:latin typeface="黑体" panose="02010600030101010101" pitchFamily="49" charset="-122"/>
                <a:ea typeface="黑体" panose="02010600030101010101" pitchFamily="49" charset="-122"/>
              </a:rPr>
              <a:t>届</a:t>
            </a:r>
            <a:r>
              <a:rPr lang="zh-CN" altLang="en-US" smtClean="0">
                <a:solidFill>
                  <a:srgbClr val="000000"/>
                </a:solidFill>
                <a:latin typeface="黑体" panose="02010600030101010101" pitchFamily="49" charset="-122"/>
                <a:ea typeface="黑体" panose="02010600030101010101" pitchFamily="49" charset="-122"/>
              </a:rPr>
              <a:t>三中全会作出</a:t>
            </a:r>
            <a:r>
              <a:rPr lang="zh-CN" altLang="en-US">
                <a:solidFill>
                  <a:srgbClr val="000000"/>
                </a:solidFill>
                <a:latin typeface="黑体" panose="02010600030101010101" pitchFamily="49" charset="-122"/>
                <a:ea typeface="黑体" panose="02010600030101010101" pitchFamily="49" charset="-122"/>
              </a:rPr>
              <a:t>改革开放的伟大决策</a:t>
            </a:r>
            <a:r>
              <a:rPr lang="zh-CN" altLang="en-US" smtClean="0">
                <a:solidFill>
                  <a:srgbClr val="000000"/>
                </a:solidFill>
                <a:latin typeface="黑体" panose="02010600030101010101" pitchFamily="49" charset="-122"/>
                <a:ea typeface="黑体" panose="02010600030101010101" pitchFamily="49" charset="-122"/>
              </a:rPr>
              <a:t>。以</a:t>
            </a:r>
            <a:r>
              <a:rPr lang="zh-CN" altLang="en-US">
                <a:solidFill>
                  <a:srgbClr val="000000"/>
                </a:solidFill>
                <a:latin typeface="黑体" panose="02010600030101010101" pitchFamily="49" charset="-122"/>
                <a:ea typeface="黑体" panose="02010600030101010101" pitchFamily="49" charset="-122"/>
              </a:rPr>
              <a:t>农村改革为突破口</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逐步</a:t>
            </a:r>
            <a:r>
              <a:rPr lang="zh-CN" altLang="en-US" smtClean="0">
                <a:solidFill>
                  <a:srgbClr val="000000"/>
                </a:solidFill>
                <a:latin typeface="黑体" panose="02010600030101010101" pitchFamily="49" charset="-122"/>
                <a:ea typeface="黑体" panose="02010600030101010101" pitchFamily="49" charset="-122"/>
              </a:rPr>
              <a:t>建立社会主义</a:t>
            </a:r>
            <a:r>
              <a:rPr lang="zh-CN" altLang="en-US">
                <a:solidFill>
                  <a:srgbClr val="000000"/>
                </a:solidFill>
                <a:latin typeface="黑体" panose="02010600030101010101" pitchFamily="49" charset="-122"/>
                <a:ea typeface="黑体" panose="02010600030101010101" pitchFamily="49" charset="-122"/>
              </a:rPr>
              <a:t>市场经济</a:t>
            </a:r>
            <a:r>
              <a:rPr lang="zh-CN" altLang="en-US" smtClean="0">
                <a:solidFill>
                  <a:srgbClr val="000000"/>
                </a:solidFill>
                <a:latin typeface="黑体" panose="02010600030101010101" pitchFamily="49" charset="-122"/>
                <a:ea typeface="黑体" panose="02010600030101010101" pitchFamily="49" charset="-122"/>
              </a:rPr>
              <a:t>体制。</a:t>
            </a:r>
            <a:endParaRPr lang="zh-CN" altLang="en-US">
              <a:solidFill>
                <a:srgbClr val="000000"/>
              </a:solidFill>
              <a:latin typeface="黑体" panose="02010600030101010101" pitchFamily="49" charset="-122"/>
              <a:ea typeface="黑体" panose="02010600030101010101" pitchFamily="49" charset="-122"/>
            </a:endParaRP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成就</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到</a:t>
            </a:r>
            <a:r>
              <a:rPr lang="en-US" altLang="zh-CN">
                <a:solidFill>
                  <a:srgbClr val="000000"/>
                </a:solidFill>
                <a:latin typeface="黑体" panose="02010600030101010101" pitchFamily="49" charset="-122"/>
                <a:ea typeface="黑体" panose="02010600030101010101" pitchFamily="49" charset="-122"/>
              </a:rPr>
              <a:t>2018</a:t>
            </a:r>
            <a:r>
              <a:rPr lang="zh-CN" altLang="en-US">
                <a:solidFill>
                  <a:srgbClr val="000000"/>
                </a:solidFill>
                <a:latin typeface="黑体" panose="02010600030101010101" pitchFamily="49" charset="-122"/>
                <a:ea typeface="黑体" panose="02010600030101010101" pitchFamily="49" charset="-122"/>
              </a:rPr>
              <a:t>年</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国内生产总值稳居世界第二</a:t>
            </a:r>
            <a:r>
              <a:rPr lang="zh-CN" altLang="en-US" smtClean="0">
                <a:solidFill>
                  <a:srgbClr val="000000"/>
                </a:solidFill>
                <a:latin typeface="黑体" panose="02010600030101010101" pitchFamily="49" charset="-122"/>
                <a:ea typeface="黑体" panose="02010600030101010101" pitchFamily="49" charset="-122"/>
              </a:rPr>
              <a:t>位</a:t>
            </a:r>
            <a:r>
              <a:rPr lang="en-US" altLang="zh-CN" smtClean="0">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基础设施建设快速突进</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农业现代化稳步推进</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创新型国家建设成果丰硕</a:t>
            </a:r>
            <a:r>
              <a:rPr lang="zh-CN" altLang="en-US" smtClean="0">
                <a:solidFill>
                  <a:srgbClr val="000000"/>
                </a:solidFill>
                <a:latin typeface="黑体" panose="02010600030101010101" pitchFamily="49" charset="-122"/>
                <a:ea typeface="黑体" panose="02010600030101010101" pitchFamily="49" charset="-122"/>
              </a:rPr>
              <a:t>。中共</a:t>
            </a:r>
            <a:r>
              <a:rPr lang="zh-CN" altLang="en-US">
                <a:solidFill>
                  <a:srgbClr val="000000"/>
                </a:solidFill>
                <a:latin typeface="黑体" panose="02010600030101010101" pitchFamily="49" charset="-122"/>
                <a:ea typeface="黑体" panose="02010600030101010101" pitchFamily="49" charset="-122"/>
              </a:rPr>
              <a:t>十九大</a:t>
            </a:r>
            <a:r>
              <a:rPr lang="zh-CN" altLang="en-US" smtClean="0">
                <a:solidFill>
                  <a:srgbClr val="000000"/>
                </a:solidFill>
                <a:latin typeface="黑体" panose="02010600030101010101" pitchFamily="49" charset="-122"/>
                <a:ea typeface="黑体" panose="02010600030101010101" pitchFamily="49" charset="-122"/>
              </a:rPr>
              <a:t>激励中国人民为</a:t>
            </a:r>
            <a:r>
              <a:rPr lang="zh-CN" altLang="en-US">
                <a:solidFill>
                  <a:srgbClr val="000000"/>
                </a:solidFill>
                <a:latin typeface="黑体" panose="02010600030101010101" pitchFamily="49" charset="-122"/>
                <a:ea typeface="黑体" panose="02010600030101010101" pitchFamily="49" charset="-122"/>
              </a:rPr>
              <a:t>实现中华民族伟大复兴的中国梦不懈奋斗。</a:t>
            </a:r>
          </a:p>
          <a:p>
            <a:pPr>
              <a:lnSpc>
                <a:spcPct val="150000"/>
              </a:lnSpc>
            </a:pPr>
            <a:r>
              <a:rPr lang="en-US" altLang="zh-CN">
                <a:solidFill>
                  <a:srgbClr val="000000"/>
                </a:solidFill>
                <a:latin typeface="黑体" panose="02010600030101010101" pitchFamily="49" charset="-122"/>
                <a:ea typeface="黑体" panose="02010600030101010101" pitchFamily="49" charset="-122"/>
              </a:rPr>
              <a:t>3.</a:t>
            </a:r>
            <a:r>
              <a:rPr lang="zh-CN" altLang="en-US">
                <a:solidFill>
                  <a:srgbClr val="000000"/>
                </a:solidFill>
                <a:latin typeface="黑体" panose="02010600030101010101" pitchFamily="49" charset="-122"/>
                <a:ea typeface="黑体" panose="02010600030101010101" pitchFamily="49" charset="-122"/>
              </a:rPr>
              <a:t>意义</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中国特色社会主义深化了对人类社会发展规律的认识</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是对世界社会主义理论和建设的重大贡献</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在人类社会发展史上具有重大</a:t>
            </a:r>
            <a:r>
              <a:rPr lang="zh-CN" altLang="en-US" smtClean="0">
                <a:solidFill>
                  <a:srgbClr val="000000"/>
                </a:solidFill>
                <a:latin typeface="黑体" panose="02010600030101010101" pitchFamily="49" charset="-122"/>
                <a:ea typeface="黑体" panose="02010600030101010101" pitchFamily="49" charset="-122"/>
              </a:rPr>
              <a:t>意义。</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0030101010101" pitchFamily="49" charset="-122"/>
                <a:ea typeface="黑体" panose="02010600030101010101" pitchFamily="49" charset="-122"/>
              </a:rPr>
              <a:t>图片情境</a:t>
            </a: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5476"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105477" name="矩形 1"/>
          <p:cNvSpPr>
            <a:spLocks noChangeArrowheads="1"/>
          </p:cNvSpPr>
          <p:nvPr>
            <p:custDataLst>
              <p:tags r:id="rId6"/>
            </p:custDataLst>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custDataLst>
              <p:tags r:id="rId7"/>
            </p:custDataLst>
          </p:nvPr>
        </p:nvSpPr>
        <p:spPr bwMode="auto">
          <a:xfrm>
            <a:off x="1798756" y="4296331"/>
            <a:ext cx="2296393"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0030101010101" pitchFamily="49" charset="-122"/>
                <a:ea typeface="黑体" panose="02010600030101010101" pitchFamily="49" charset="-122"/>
              </a:rPr>
              <a:t>十一届</a:t>
            </a:r>
            <a:r>
              <a:rPr lang="zh-CN" altLang="en-US" b="1" smtClean="0">
                <a:solidFill>
                  <a:srgbClr val="FFFFFF"/>
                </a:solidFill>
                <a:latin typeface="黑体" panose="02010600030101010101" pitchFamily="49" charset="-122"/>
                <a:ea typeface="黑体" panose="02010600030101010101" pitchFamily="49" charset="-122"/>
              </a:rPr>
              <a:t>三中全会公报</a:t>
            </a:r>
            <a:endParaRPr lang="zh-CN" altLang="en-US" b="1">
              <a:solidFill>
                <a:srgbClr val="FFFFFF"/>
              </a:solidFill>
              <a:latin typeface="黑体" panose="02010600030101010101" pitchFamily="49" charset="-122"/>
              <a:ea typeface="黑体" panose="02010600030101010101" pitchFamily="49" charset="-122"/>
            </a:endParaRPr>
          </a:p>
        </p:txBody>
      </p:sp>
      <p:pic>
        <p:nvPicPr>
          <p:cNvPr id="5140" name="Picture 20"/>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4960127" y="1152525"/>
            <a:ext cx="3466826" cy="3028950"/>
          </a:xfrm>
          <a:prstGeom prst="rect">
            <a:avLst/>
          </a:prstGeom>
        </p:spPr>
        <p:style>
          <a:lnRef idx="2">
            <a:schemeClr val="dk1"/>
          </a:lnRef>
          <a:fillRef idx="1">
            <a:schemeClr val="lt1"/>
          </a:fillRef>
          <a:effectRef idx="0">
            <a:schemeClr val="dk1"/>
          </a:effectRef>
          <a:fontRef idx="minor">
            <a:schemeClr val="dk1"/>
          </a:fontRef>
        </p:style>
      </p:pic>
      <p:sp>
        <p:nvSpPr>
          <p:cNvPr id="10" name="矩形 9"/>
          <p:cNvSpPr>
            <a:spLocks noChangeArrowheads="1"/>
          </p:cNvSpPr>
          <p:nvPr>
            <p:custDataLst>
              <p:tags r:id="rId10"/>
            </p:custDataLst>
          </p:nvPr>
        </p:nvSpPr>
        <p:spPr bwMode="auto">
          <a:xfrm>
            <a:off x="5674434" y="4296331"/>
            <a:ext cx="2038211"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0030101010101" pitchFamily="49" charset="-122"/>
                <a:ea typeface="黑体" panose="02010600030101010101" pitchFamily="49" charset="-122"/>
              </a:rPr>
              <a:t>“复兴号”动车组</a:t>
            </a:r>
            <a:endParaRPr lang="zh-CN" altLang="en-US" b="1">
              <a:solidFill>
                <a:srgbClr val="FFFFFF"/>
              </a:solidFill>
              <a:latin typeface="黑体" panose="02010600030101010101" pitchFamily="49" charset="-122"/>
              <a:ea typeface="黑体" panose="02010600030101010101" pitchFamily="49" charset="-122"/>
            </a:endParaRPr>
          </a:p>
        </p:txBody>
      </p:sp>
      <p:pic>
        <p:nvPicPr>
          <p:cNvPr id="4098" name="Picture 2"/>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1247294" y="1152525"/>
            <a:ext cx="3399319" cy="302895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4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anose="02010600030101010101" pitchFamily="49" charset="-122"/>
              <a:ea typeface="黑体" panose="02010600030101010101"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3428"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027113"/>
            <a:ext cx="7658100"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a:solidFill>
                  <a:srgbClr val="FF0000"/>
                </a:solidFill>
                <a:latin typeface="黑体" panose="02010600030101010101" pitchFamily="49" charset="-122"/>
                <a:ea typeface="黑体" panose="02010600030101010101" pitchFamily="49" charset="-122"/>
              </a:rPr>
              <a:t>家庭联产承包责任制</a:t>
            </a:r>
          </a:p>
          <a:p>
            <a:pPr>
              <a:lnSpc>
                <a:spcPct val="150000"/>
              </a:lnSpc>
            </a:pPr>
            <a:r>
              <a:rPr lang="zh-CN" altLang="en-US">
                <a:solidFill>
                  <a:srgbClr val="000000"/>
                </a:solidFill>
                <a:latin typeface="黑体" panose="02010600030101010101" pitchFamily="49" charset="-122"/>
                <a:ea typeface="黑体" panose="02010600030101010101" pitchFamily="49" charset="-122"/>
              </a:rPr>
              <a:t>史料一　联产承包责任制和各项农村政策的推行，打破了我国农业生产长期停滞不前的局面，促进农业从自给半自给经济向着较大规模的商品生产转化，从传统农业向着现代农业转化。</a:t>
            </a:r>
            <a:r>
              <a:rPr lang="en-US" altLang="zh-CN">
                <a:solidFill>
                  <a:srgbClr val="000000"/>
                </a:solidFill>
                <a:latin typeface="黑体" panose="02010600030101010101" pitchFamily="49" charset="-122"/>
                <a:ea typeface="黑体" panose="02010600030101010101" pitchFamily="49" charset="-122"/>
              </a:rPr>
              <a:t>……</a:t>
            </a:r>
            <a:r>
              <a:rPr lang="zh-CN" altLang="en-US">
                <a:solidFill>
                  <a:srgbClr val="000000"/>
                </a:solidFill>
                <a:latin typeface="黑体" panose="02010600030101010101" pitchFamily="49" charset="-122"/>
                <a:ea typeface="黑体" panose="02010600030101010101" pitchFamily="49" charset="-122"/>
              </a:rPr>
              <a:t>我们现在正进入城乡社会主义商品生产大发展的时期</a:t>
            </a:r>
            <a:r>
              <a:rPr lang="zh-CN" altLang="en-US" smtClean="0">
                <a:solidFill>
                  <a:srgbClr val="000000"/>
                </a:solidFill>
                <a:latin typeface="黑体" panose="02010600030101010101" pitchFamily="49" charset="-122"/>
                <a:ea typeface="黑体" panose="02010600030101010101" pitchFamily="49" charset="-122"/>
              </a:rPr>
              <a:t>。</a:t>
            </a:r>
            <a:r>
              <a:rPr lang="en-US" altLang="zh-CN" smtClean="0">
                <a:solidFill>
                  <a:srgbClr val="000000"/>
                </a:solidFill>
                <a:latin typeface="黑体" panose="02010600030101010101" pitchFamily="49" charset="-122"/>
                <a:ea typeface="黑体" panose="02010600030101010101" pitchFamily="49" charset="-122"/>
              </a:rPr>
              <a:t>——</a:t>
            </a:r>
            <a:r>
              <a:rPr lang="en-US" altLang="zh-CN">
                <a:solidFill>
                  <a:srgbClr val="000000"/>
                </a:solidFill>
                <a:latin typeface="黑体" panose="02010600030101010101" pitchFamily="49" charset="-122"/>
                <a:ea typeface="黑体" panose="02010600030101010101" pitchFamily="49" charset="-122"/>
              </a:rPr>
              <a:t>1983</a:t>
            </a:r>
            <a:r>
              <a:rPr lang="zh-CN" altLang="en-US">
                <a:solidFill>
                  <a:srgbClr val="000000"/>
                </a:solidFill>
                <a:latin typeface="黑体" panose="02010600030101010101" pitchFamily="49" charset="-122"/>
                <a:ea typeface="黑体" panose="02010600030101010101" pitchFamily="49" charset="-122"/>
              </a:rPr>
              <a:t>年中共中央</a:t>
            </a: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号文件</a:t>
            </a:r>
          </a:p>
          <a:p>
            <a:pPr>
              <a:lnSpc>
                <a:spcPct val="150000"/>
              </a:lnSpc>
            </a:pPr>
            <a:r>
              <a:rPr lang="zh-CN" altLang="en-US">
                <a:solidFill>
                  <a:srgbClr val="000000"/>
                </a:solidFill>
                <a:latin typeface="黑体" panose="02010600030101010101" pitchFamily="49" charset="-122"/>
                <a:ea typeface="黑体" panose="02010600030101010101" pitchFamily="49" charset="-122"/>
              </a:rPr>
              <a:t>史料二　用农民的话来说：“大包干、大包干，直来直去不拐弯，完成国家的，交足集体的，剩多剩少全都是自己的”。农民</a:t>
            </a:r>
            <a:r>
              <a:rPr lang="zh-CN" altLang="en-US" smtClean="0">
                <a:solidFill>
                  <a:srgbClr val="000000"/>
                </a:solidFill>
                <a:latin typeface="黑体" panose="02010600030101010101" pitchFamily="49" charset="-122"/>
                <a:ea typeface="黑体" panose="02010600030101010101" pitchFamily="49" charset="-122"/>
              </a:rPr>
              <a:t>取得对</a:t>
            </a:r>
            <a:r>
              <a:rPr lang="zh-CN" altLang="en-US">
                <a:solidFill>
                  <a:srgbClr val="000000"/>
                </a:solidFill>
                <a:latin typeface="黑体" panose="02010600030101010101" pitchFamily="49" charset="-122"/>
                <a:ea typeface="黑体" panose="02010600030101010101" pitchFamily="49" charset="-122"/>
              </a:rPr>
              <a:t>农产品的实际支配权。所以说这种办法“责任明确，利益直接，方法简单，群众放心</a:t>
            </a:r>
            <a:r>
              <a:rPr lang="zh-CN" altLang="en-US" smtClean="0">
                <a:solidFill>
                  <a:srgbClr val="000000"/>
                </a:solidFill>
                <a:latin typeface="黑体" panose="02010600030101010101" pitchFamily="49" charset="-122"/>
                <a:ea typeface="黑体" panose="02010600030101010101" pitchFamily="49" charset="-122"/>
              </a:rPr>
              <a:t>”。</a:t>
            </a:r>
            <a:endParaRPr lang="zh-CN" altLang="en-US">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smtClean="0">
                <a:solidFill>
                  <a:prstClr val="white"/>
                </a:solidFill>
                <a:latin typeface="黑体" panose="02010600030101010101" pitchFamily="49" charset="-122"/>
                <a:ea typeface="黑体" panose="02010600030101010101" pitchFamily="49" charset="-122"/>
              </a:rPr>
              <a:t>合作探究</a:t>
            </a:r>
            <a:endParaRPr lang="zh-CN" altLang="en-US" sz="2400">
              <a:solidFill>
                <a:prstClr val="white"/>
              </a:solidFill>
              <a:latin typeface="黑体" panose="02010600030101010101" pitchFamily="49" charset="-122"/>
              <a:ea typeface="黑体" panose="02010600030101010101" pitchFamily="49" charset="-122"/>
            </a:endParaRPr>
          </a:p>
        </p:txBody>
      </p:sp>
      <p:sp>
        <p:nvSpPr>
          <p:cNvPr id="7" name="矩形 6"/>
          <p:cNvSpPr/>
          <p:nvPr>
            <p:custDataLst>
              <p:tags r:id="rId4"/>
            </p:custDataLst>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3428" name="文本框 8"/>
          <p:cNvSpPr txBox="1">
            <a:spLocks noChangeArrowheads="1"/>
          </p:cNvSpPr>
          <p:nvPr>
            <p:custDataLst>
              <p:tags r:id="rId5"/>
            </p:custDataLst>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0030101010101" pitchFamily="49" charset="-122"/>
                <a:ea typeface="黑体" panose="02010600030101010101" pitchFamily="49" charset="-122"/>
              </a:rPr>
              <a:t>中国社会主义的发展</a:t>
            </a:r>
            <a:endParaRPr lang="zh-CN" altLang="en-US" sz="2600">
              <a:solidFill>
                <a:srgbClr val="990033"/>
              </a:solidFill>
              <a:latin typeface="黑体" panose="02010600030101010101" pitchFamily="49" charset="-122"/>
              <a:ea typeface="黑体" panose="02010600030101010101" pitchFamily="49" charset="-122"/>
            </a:endParaRPr>
          </a:p>
        </p:txBody>
      </p:sp>
      <p:sp>
        <p:nvSpPr>
          <p:cNvPr id="3" name="矩形 2"/>
          <p:cNvSpPr>
            <a:spLocks noChangeArrowheads="1"/>
          </p:cNvSpPr>
          <p:nvPr>
            <p:custDataLst>
              <p:tags r:id="rId6"/>
            </p:custDataLst>
          </p:nvPr>
        </p:nvSpPr>
        <p:spPr bwMode="auto">
          <a:xfrm>
            <a:off x="1001713" y="1027113"/>
            <a:ext cx="7658100"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a:solidFill>
                  <a:srgbClr val="000000"/>
                </a:solidFill>
                <a:latin typeface="黑体" panose="02010600030101010101" pitchFamily="49" charset="-122"/>
                <a:ea typeface="黑体" panose="02010600030101010101" pitchFamily="49" charset="-122"/>
              </a:rPr>
              <a:t>思考：</a:t>
            </a:r>
            <a:r>
              <a:rPr lang="en-US" altLang="zh-CN">
                <a:solidFill>
                  <a:srgbClr val="000000"/>
                </a:solidFill>
                <a:latin typeface="黑体" panose="02010600030101010101" pitchFamily="49" charset="-122"/>
                <a:ea typeface="黑体" panose="02010600030101010101" pitchFamily="49" charset="-122"/>
              </a:rPr>
              <a:t>(1)</a:t>
            </a:r>
            <a:r>
              <a:rPr lang="zh-CN" altLang="en-US">
                <a:solidFill>
                  <a:srgbClr val="000000"/>
                </a:solidFill>
                <a:latin typeface="黑体" panose="02010600030101010101" pitchFamily="49" charset="-122"/>
                <a:ea typeface="黑体" panose="02010600030101010101" pitchFamily="49" charset="-122"/>
              </a:rPr>
              <a:t>根据史料一并结合相关史实，从农业与市场关系变动的角度分析我国实行联产承包责任制所产生的意义。</a:t>
            </a:r>
          </a:p>
          <a:p>
            <a:pPr>
              <a:lnSpc>
                <a:spcPct val="150000"/>
              </a:lnSpc>
            </a:pPr>
            <a:r>
              <a:rPr lang="en-US" altLang="zh-CN">
                <a:solidFill>
                  <a:srgbClr val="000000"/>
                </a:solidFill>
                <a:latin typeface="黑体" panose="02010600030101010101" pitchFamily="49" charset="-122"/>
                <a:ea typeface="黑体" panose="02010600030101010101" pitchFamily="49" charset="-122"/>
              </a:rPr>
              <a:t>(2)</a:t>
            </a:r>
            <a:r>
              <a:rPr lang="zh-CN" altLang="en-US">
                <a:solidFill>
                  <a:srgbClr val="000000"/>
                </a:solidFill>
                <a:latin typeface="黑体" panose="02010600030101010101" pitchFamily="49" charset="-122"/>
                <a:ea typeface="黑体" panose="02010600030101010101" pitchFamily="49" charset="-122"/>
              </a:rPr>
              <a:t>根据史料二，结合所学知识分析为什么说家庭联产承包责任制的性质还是公有的。</a:t>
            </a:r>
          </a:p>
          <a:p>
            <a:pPr>
              <a:lnSpc>
                <a:spcPct val="150000"/>
              </a:lnSpc>
            </a:pPr>
            <a:r>
              <a:rPr lang="zh-CN" altLang="en-US">
                <a:solidFill>
                  <a:srgbClr val="FF0000"/>
                </a:solidFill>
                <a:latin typeface="黑体" panose="02010600030101010101" pitchFamily="49" charset="-122"/>
                <a:ea typeface="黑体" panose="02010600030101010101" pitchFamily="49" charset="-122"/>
              </a:rPr>
              <a:t>提示：</a:t>
            </a:r>
            <a:r>
              <a:rPr lang="en-US" altLang="zh-CN">
                <a:solidFill>
                  <a:srgbClr val="FF0000"/>
                </a:solidFill>
                <a:latin typeface="黑体" panose="02010600030101010101" pitchFamily="49" charset="-122"/>
                <a:ea typeface="黑体" panose="02010600030101010101" pitchFamily="49" charset="-122"/>
              </a:rPr>
              <a:t>(1</a:t>
            </a:r>
            <a:r>
              <a:rPr lang="en-US" altLang="zh-CN" smtClean="0">
                <a:solidFill>
                  <a:srgbClr val="FF0000"/>
                </a:solidFill>
                <a:latin typeface="黑体" panose="02010600030101010101" pitchFamily="49" charset="-122"/>
                <a:ea typeface="黑体" panose="02010600030101010101" pitchFamily="49" charset="-122"/>
              </a:rPr>
              <a:t>)</a:t>
            </a:r>
            <a:r>
              <a:rPr lang="zh-CN" altLang="en-US" smtClean="0">
                <a:solidFill>
                  <a:srgbClr val="FF0000"/>
                </a:solidFill>
                <a:latin typeface="黑体" panose="02010600030101010101" pitchFamily="49" charset="-122"/>
                <a:ea typeface="黑体" panose="02010600030101010101" pitchFamily="49" charset="-122"/>
              </a:rPr>
              <a:t>使</a:t>
            </a:r>
            <a:r>
              <a:rPr lang="zh-CN" altLang="en-US">
                <a:solidFill>
                  <a:srgbClr val="FF0000"/>
                </a:solidFill>
                <a:latin typeface="黑体" panose="02010600030101010101" pitchFamily="49" charset="-122"/>
                <a:ea typeface="黑体" panose="02010600030101010101" pitchFamily="49" charset="-122"/>
              </a:rPr>
              <a:t>农民</a:t>
            </a:r>
            <a:r>
              <a:rPr lang="zh-CN" altLang="en-US" smtClean="0">
                <a:solidFill>
                  <a:srgbClr val="FF0000"/>
                </a:solidFill>
                <a:latin typeface="黑体" panose="02010600030101010101" pitchFamily="49" charset="-122"/>
                <a:ea typeface="黑体" panose="02010600030101010101" pitchFamily="49" charset="-122"/>
              </a:rPr>
              <a:t>获得生产</a:t>
            </a:r>
            <a:r>
              <a:rPr lang="zh-CN" altLang="en-US">
                <a:solidFill>
                  <a:srgbClr val="FF0000"/>
                </a:solidFill>
                <a:latin typeface="黑体" panose="02010600030101010101" pitchFamily="49" charset="-122"/>
                <a:ea typeface="黑体" panose="02010600030101010101" pitchFamily="49" charset="-122"/>
              </a:rPr>
              <a:t>经营的自主权，极</a:t>
            </a:r>
            <a:r>
              <a:rPr lang="zh-CN" altLang="en-US" smtClean="0">
                <a:solidFill>
                  <a:srgbClr val="FF0000"/>
                </a:solidFill>
                <a:latin typeface="黑体" panose="02010600030101010101" pitchFamily="49" charset="-122"/>
                <a:ea typeface="黑体" panose="02010600030101010101" pitchFamily="49" charset="-122"/>
              </a:rPr>
              <a:t>大调动农民</a:t>
            </a:r>
            <a:r>
              <a:rPr lang="zh-CN" altLang="en-US">
                <a:solidFill>
                  <a:srgbClr val="FF0000"/>
                </a:solidFill>
                <a:latin typeface="黑体" panose="02010600030101010101" pitchFamily="49" charset="-122"/>
                <a:ea typeface="黑体" panose="02010600030101010101" pitchFamily="49" charset="-122"/>
              </a:rPr>
              <a:t>的生产积极性</a:t>
            </a:r>
            <a:r>
              <a:rPr lang="zh-CN" altLang="en-US" smtClean="0">
                <a:solidFill>
                  <a:srgbClr val="FF0000"/>
                </a:solidFill>
                <a:latin typeface="黑体" panose="02010600030101010101" pitchFamily="49" charset="-122"/>
                <a:ea typeface="黑体" panose="02010600030101010101" pitchFamily="49" charset="-122"/>
              </a:rPr>
              <a:t>；推动城市经济</a:t>
            </a:r>
            <a:r>
              <a:rPr lang="zh-CN" altLang="en-US">
                <a:solidFill>
                  <a:srgbClr val="FF0000"/>
                </a:solidFill>
                <a:latin typeface="黑体" panose="02010600030101010101" pitchFamily="49" charset="-122"/>
                <a:ea typeface="黑体" panose="02010600030101010101" pitchFamily="49" charset="-122"/>
              </a:rPr>
              <a:t>体制改革；注重农业的市场导向，发展了社会主义商品经济；</a:t>
            </a:r>
            <a:r>
              <a:rPr lang="zh-CN" altLang="en-US" smtClean="0">
                <a:solidFill>
                  <a:srgbClr val="FF0000"/>
                </a:solidFill>
                <a:latin typeface="黑体" panose="02010600030101010101" pitchFamily="49" charset="-122"/>
                <a:ea typeface="黑体" panose="02010600030101010101" pitchFamily="49" charset="-122"/>
              </a:rPr>
              <a:t>为社会主义</a:t>
            </a:r>
            <a:r>
              <a:rPr lang="zh-CN" altLang="en-US">
                <a:solidFill>
                  <a:srgbClr val="FF0000"/>
                </a:solidFill>
                <a:latin typeface="黑体" panose="02010600030101010101" pitchFamily="49" charset="-122"/>
                <a:ea typeface="黑体" panose="02010600030101010101" pitchFamily="49" charset="-122"/>
              </a:rPr>
              <a:t>市场经济体制的确立</a:t>
            </a:r>
            <a:r>
              <a:rPr lang="zh-CN" altLang="en-US" smtClean="0">
                <a:solidFill>
                  <a:srgbClr val="FF0000"/>
                </a:solidFill>
                <a:latin typeface="黑体" panose="02010600030101010101" pitchFamily="49" charset="-122"/>
                <a:ea typeface="黑体" panose="02010600030101010101" pitchFamily="49" charset="-122"/>
              </a:rPr>
              <a:t>奠定基础</a:t>
            </a:r>
            <a:r>
              <a:rPr lang="zh-CN" altLang="en-US">
                <a:solidFill>
                  <a:srgbClr val="FF0000"/>
                </a:solidFill>
                <a:latin typeface="黑体" panose="02010600030101010101" pitchFamily="49" charset="-122"/>
                <a:ea typeface="黑体" panose="02010600030101010101" pitchFamily="49" charset="-122"/>
              </a:rPr>
              <a:t>。</a:t>
            </a:r>
          </a:p>
          <a:p>
            <a:pPr>
              <a:lnSpc>
                <a:spcPct val="150000"/>
              </a:lnSpc>
            </a:pPr>
            <a:r>
              <a:rPr lang="en-US" altLang="zh-CN">
                <a:solidFill>
                  <a:srgbClr val="FF0000"/>
                </a:solidFill>
                <a:latin typeface="黑体" panose="02010600030101010101" pitchFamily="49" charset="-122"/>
                <a:ea typeface="黑体" panose="02010600030101010101" pitchFamily="49" charset="-122"/>
              </a:rPr>
              <a:t>(2)</a:t>
            </a:r>
            <a:r>
              <a:rPr lang="zh-CN" altLang="en-US">
                <a:solidFill>
                  <a:srgbClr val="FF0000"/>
                </a:solidFill>
                <a:latin typeface="黑体" panose="02010600030101010101" pitchFamily="49" charset="-122"/>
                <a:ea typeface="黑体" panose="02010600030101010101" pitchFamily="49" charset="-122"/>
              </a:rPr>
              <a:t>家庭联产承包责任制是在坚持公有制基础上对集体经济的经营方式和分配方式进行的改革，农民有生产、分配的自主权，但没有土地的</a:t>
            </a:r>
            <a:r>
              <a:rPr lang="zh-CN" altLang="en-US" smtClean="0">
                <a:solidFill>
                  <a:srgbClr val="FF0000"/>
                </a:solidFill>
                <a:latin typeface="黑体" panose="02010600030101010101" pitchFamily="49" charset="-122"/>
                <a:ea typeface="黑体" panose="02010600030101010101" pitchFamily="49" charset="-122"/>
              </a:rPr>
              <a:t>所有权</a:t>
            </a:r>
            <a:r>
              <a:rPr lang="zh-CN" altLang="en-US">
                <a:solidFill>
                  <a:srgbClr val="FF0000"/>
                </a:solidFill>
                <a:latin typeface="黑体" panose="02010600030101010101" pitchFamily="49" charset="-122"/>
                <a:ea typeface="黑体" panose="02010600030101010101" pitchFamily="49" charset="-122"/>
              </a:rPr>
              <a:t>。</a:t>
            </a:r>
          </a:p>
        </p:txBody>
      </p:sp>
      <p:pic>
        <p:nvPicPr>
          <p:cNvPr id="103429" name="New picture" hidden="1"/>
          <p:cNvPicPr/>
          <p:nvPr>
            <p:custDataLst>
              <p:tags r:id="rId8"/>
            </p:custDataLst>
          </p:nvPr>
        </p:nvPicPr>
        <p:blipFill>
          <a:blip r:embed="rId7"/>
          <a:stretch>
            <a:fillRect/>
          </a:stretch>
        </p:blipFill>
        <p:spPr>
          <a:xfrm>
            <a:off x="11430000" y="12192000"/>
            <a:ext cx="330200" cy="3048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UNIQUEID" val="799"/>
</p:tagLst>
</file>

<file path=ppt/tags/tag2.xml><?xml version="1.0" encoding="utf-8"?>
<p:tagLst xmlns:p="http://schemas.openxmlformats.org/presentationml/2006/main">
  <p:tag name="AS_UNIQUEID" val="403"/>
</p:tagLst>
</file>

<file path=ppt/tags/tag3.xml><?xml version="1.0" encoding="utf-8"?>
<p:tagLst xmlns:p="http://schemas.openxmlformats.org/presentationml/2006/main">
  <p:tag name="AS_UNIQUEID" val="404"/>
</p:tagLst>
</file>

<file path=ppt/tags/tag4.xml><?xml version="1.0" encoding="utf-8"?>
<p:tagLst xmlns:p="http://schemas.openxmlformats.org/presentationml/2006/main">
  <p:tag name="AS_UNIQUEID" val="405"/>
</p:tagLst>
</file>

<file path=ppt/tags/tag5.xml><?xml version="1.0" encoding="utf-8"?>
<p:tagLst xmlns:p="http://schemas.openxmlformats.org/presentationml/2006/main">
  <p:tag name="AS_UNIQUEID" val="406"/>
</p:tagLst>
</file>

<file path=ppt/tags/tag6.xml><?xml version="1.0" encoding="utf-8"?>
<p:tagLst xmlns:p="http://schemas.openxmlformats.org/presentationml/2006/main">
  <p:tag name="AS_UNIQUEID" val="407"/>
</p:tagLst>
</file>

<file path=ppt/tags/tag7.xml><?xml version="1.0" encoding="utf-8"?>
<p:tagLst xmlns:p="http://schemas.openxmlformats.org/presentationml/2006/main">
  <p:tag name="AS_UNIQUEID" val="800"/>
</p:tagLst>
</file>

<file path=ppt/tags/tag8.xml><?xml version="1.0" encoding="utf-8"?>
<p:tagLst xmlns:p="http://schemas.openxmlformats.org/presentationml/2006/main">
  <p:tag name="AS_UNIQUEID" val="409"/>
</p:tagLst>
</file>

<file path=ppt/tags/tag9.xml><?xml version="1.0" encoding="utf-8"?>
<p:tagLst xmlns:p="http://schemas.openxmlformats.org/presentationml/2006/main">
  <p:tag name="AS_UNIQUEID" val="410"/>
</p:tagLst>
</file>

<file path=ppt/tags/tag10.xml><?xml version="1.0" encoding="utf-8"?>
<p:tagLst xmlns:p="http://schemas.openxmlformats.org/presentationml/2006/main">
  <p:tag name="AS_UNIQUEID" val="411"/>
</p:tagLst>
</file>

<file path=ppt/tags/tag11.xml><?xml version="1.0" encoding="utf-8"?>
<p:tagLst xmlns:p="http://schemas.openxmlformats.org/presentationml/2006/main">
  <p:tag name="AS_UNIQUEID" val="412"/>
</p:tagLst>
</file>

<file path=ppt/tags/tag12.xml><?xml version="1.0" encoding="utf-8"?>
<p:tagLst xmlns:p="http://schemas.openxmlformats.org/presentationml/2006/main">
  <p:tag name="AS_UNIQUEID" val="413"/>
</p:tagLst>
</file>

<file path=ppt/tags/tag13.xml><?xml version="1.0" encoding="utf-8"?>
<p:tagLst xmlns:p="http://schemas.openxmlformats.org/presentationml/2006/main">
  <p:tag name="AS_UNIQUEID" val="801"/>
</p:tagLst>
</file>

<file path=ppt/tags/tag14.xml><?xml version="1.0" encoding="utf-8"?>
<p:tagLst xmlns:p="http://schemas.openxmlformats.org/presentationml/2006/main">
  <p:tag name="AS_UNIQUEID" val="415"/>
</p:tagLst>
</file>

<file path=ppt/tags/tag15.xml><?xml version="1.0" encoding="utf-8"?>
<p:tagLst xmlns:p="http://schemas.openxmlformats.org/presentationml/2006/main">
  <p:tag name="AS_UNIQUEID" val="416"/>
</p:tagLst>
</file>

<file path=ppt/tags/tag16.xml><?xml version="1.0" encoding="utf-8"?>
<p:tagLst xmlns:p="http://schemas.openxmlformats.org/presentationml/2006/main">
  <p:tag name="AS_UNIQUEID" val="417"/>
</p:tagLst>
</file>

<file path=ppt/tags/tag17.xml><?xml version="1.0" encoding="utf-8"?>
<p:tagLst xmlns:p="http://schemas.openxmlformats.org/presentationml/2006/main">
  <p:tag name="AS_UNIQUEID" val="418"/>
</p:tagLst>
</file>

<file path=ppt/tags/tag18.xml><?xml version="1.0" encoding="utf-8"?>
<p:tagLst xmlns:p="http://schemas.openxmlformats.org/presentationml/2006/main">
  <p:tag name="AS_UNIQUEID" val="419"/>
</p:tagLst>
</file>

<file path=ppt/tags/tag19.xml><?xml version="1.0" encoding="utf-8"?>
<p:tagLst xmlns:p="http://schemas.openxmlformats.org/presentationml/2006/main">
  <p:tag name="AS_UNIQUEID" val="802"/>
</p:tagLst>
</file>

<file path=ppt/tags/tag20.xml><?xml version="1.0" encoding="utf-8"?>
<p:tagLst xmlns:p="http://schemas.openxmlformats.org/presentationml/2006/main">
  <p:tag name="AS_UNIQUEID" val="421"/>
</p:tagLst>
</file>

<file path=ppt/tags/tag21.xml><?xml version="1.0" encoding="utf-8"?>
<p:tagLst xmlns:p="http://schemas.openxmlformats.org/presentationml/2006/main">
  <p:tag name="AS_UNIQUEID" val="422"/>
</p:tagLst>
</file>

<file path=ppt/tags/tag22.xml><?xml version="1.0" encoding="utf-8"?>
<p:tagLst xmlns:p="http://schemas.openxmlformats.org/presentationml/2006/main">
  <p:tag name="AS_UNIQUEID" val="423"/>
</p:tagLst>
</file>

<file path=ppt/tags/tag23.xml><?xml version="1.0" encoding="utf-8"?>
<p:tagLst xmlns:p="http://schemas.openxmlformats.org/presentationml/2006/main">
  <p:tag name="AS_UNIQUEID" val="424"/>
</p:tagLst>
</file>

<file path=ppt/tags/tag24.xml><?xml version="1.0" encoding="utf-8"?>
<p:tagLst xmlns:p="http://schemas.openxmlformats.org/presentationml/2006/main">
  <p:tag name="AS_UNIQUEID" val="425"/>
</p:tagLst>
</file>

<file path=ppt/tags/tag25.xml><?xml version="1.0" encoding="utf-8"?>
<p:tagLst xmlns:p="http://schemas.openxmlformats.org/presentationml/2006/main">
  <p:tag name="AS_UNIQUEID" val="426"/>
</p:tagLst>
</file>

<file path=ppt/tags/tag26.xml><?xml version="1.0" encoding="utf-8"?>
<p:tagLst xmlns:p="http://schemas.openxmlformats.org/presentationml/2006/main">
  <p:tag name="AS_UNIQUEID" val="803"/>
</p:tagLst>
</file>

<file path=ppt/tags/tag27.xml><?xml version="1.0" encoding="utf-8"?>
<p:tagLst xmlns:p="http://schemas.openxmlformats.org/presentationml/2006/main">
  <p:tag name="AS_UNIQUEID" val="428"/>
</p:tagLst>
</file>

<file path=ppt/tags/tag28.xml><?xml version="1.0" encoding="utf-8"?>
<p:tagLst xmlns:p="http://schemas.openxmlformats.org/presentationml/2006/main">
  <p:tag name="AS_UNIQUEID" val="429"/>
</p:tagLst>
</file>

<file path=ppt/tags/tag29.xml><?xml version="1.0" encoding="utf-8"?>
<p:tagLst xmlns:p="http://schemas.openxmlformats.org/presentationml/2006/main">
  <p:tag name="AS_UNIQUEID" val="430"/>
</p:tagLst>
</file>

<file path=ppt/tags/tag30.xml><?xml version="1.0" encoding="utf-8"?>
<p:tagLst xmlns:p="http://schemas.openxmlformats.org/presentationml/2006/main">
  <p:tag name="AS_UNIQUEID" val="431"/>
</p:tagLst>
</file>

<file path=ppt/tags/tag31.xml><?xml version="1.0" encoding="utf-8"?>
<p:tagLst xmlns:p="http://schemas.openxmlformats.org/presentationml/2006/main">
  <p:tag name="AS_UNIQUEID" val="432"/>
</p:tagLst>
</file>

<file path=ppt/tags/tag32.xml><?xml version="1.0" encoding="utf-8"?>
<p:tagLst xmlns:p="http://schemas.openxmlformats.org/presentationml/2006/main">
  <p:tag name="AS_UNIQUEID" val="433"/>
</p:tagLst>
</file>

<file path=ppt/tags/tag33.xml><?xml version="1.0" encoding="utf-8"?>
<p:tagLst xmlns:p="http://schemas.openxmlformats.org/presentationml/2006/main">
  <p:tag name="AS_UNIQUEID" val="434"/>
</p:tagLst>
</file>

<file path=ppt/tags/tag34.xml><?xml version="1.0" encoding="utf-8"?>
<p:tagLst xmlns:p="http://schemas.openxmlformats.org/presentationml/2006/main">
  <p:tag name="AS_UNIQUEID" val="435"/>
</p:tagLst>
</file>

<file path=ppt/tags/tag35.xml><?xml version="1.0" encoding="utf-8"?>
<p:tagLst xmlns:p="http://schemas.openxmlformats.org/presentationml/2006/main">
  <p:tag name="AS_UNIQUEID" val="804"/>
</p:tagLst>
</file>

<file path=ppt/tags/tag36.xml><?xml version="1.0" encoding="utf-8"?>
<p:tagLst xmlns:p="http://schemas.openxmlformats.org/presentationml/2006/main">
  <p:tag name="AS_UNIQUEID" val="437"/>
</p:tagLst>
</file>

<file path=ppt/tags/tag37.xml><?xml version="1.0" encoding="utf-8"?>
<p:tagLst xmlns:p="http://schemas.openxmlformats.org/presentationml/2006/main">
  <p:tag name="AS_UNIQUEID" val="438"/>
</p:tagLst>
</file>

<file path=ppt/tags/tag38.xml><?xml version="1.0" encoding="utf-8"?>
<p:tagLst xmlns:p="http://schemas.openxmlformats.org/presentationml/2006/main">
  <p:tag name="AS_UNIQUEID" val="439"/>
</p:tagLst>
</file>

<file path=ppt/tags/tag39.xml><?xml version="1.0" encoding="utf-8"?>
<p:tagLst xmlns:p="http://schemas.openxmlformats.org/presentationml/2006/main">
  <p:tag name="AS_UNIQUEID" val="440"/>
</p:tagLst>
</file>

<file path=ppt/tags/tag40.xml><?xml version="1.0" encoding="utf-8"?>
<p:tagLst xmlns:p="http://schemas.openxmlformats.org/presentationml/2006/main">
  <p:tag name="AS_UNIQUEID" val="805"/>
</p:tagLst>
</file>

<file path=ppt/tags/tag41.xml><?xml version="1.0" encoding="utf-8"?>
<p:tagLst xmlns:p="http://schemas.openxmlformats.org/presentationml/2006/main">
  <p:tag name="AS_UNIQUEID" val="442"/>
</p:tagLst>
</file>

<file path=ppt/tags/tag42.xml><?xml version="1.0" encoding="utf-8"?>
<p:tagLst xmlns:p="http://schemas.openxmlformats.org/presentationml/2006/main">
  <p:tag name="AS_UNIQUEID" val="443"/>
</p:tagLst>
</file>

<file path=ppt/tags/tag43.xml><?xml version="1.0" encoding="utf-8"?>
<p:tagLst xmlns:p="http://schemas.openxmlformats.org/presentationml/2006/main">
  <p:tag name="AS_UNIQUEID" val="444"/>
</p:tagLst>
</file>

<file path=ppt/tags/tag44.xml><?xml version="1.0" encoding="utf-8"?>
<p:tagLst xmlns:p="http://schemas.openxmlformats.org/presentationml/2006/main">
  <p:tag name="AS_UNIQUEID" val="806"/>
</p:tagLst>
</file>

<file path=ppt/tags/tag45.xml><?xml version="1.0" encoding="utf-8"?>
<p:tagLst xmlns:p="http://schemas.openxmlformats.org/presentationml/2006/main">
  <p:tag name="AS_UNIQUEID" val="446"/>
</p:tagLst>
</file>

<file path=ppt/tags/tag46.xml><?xml version="1.0" encoding="utf-8"?>
<p:tagLst xmlns:p="http://schemas.openxmlformats.org/presentationml/2006/main">
  <p:tag name="AS_UNIQUEID" val="447"/>
</p:tagLst>
</file>

<file path=ppt/tags/tag47.xml><?xml version="1.0" encoding="utf-8"?>
<p:tagLst xmlns:p="http://schemas.openxmlformats.org/presentationml/2006/main">
  <p:tag name="AS_UNIQUEID" val="448"/>
</p:tagLst>
</file>

<file path=ppt/tags/tag48.xml><?xml version="1.0" encoding="utf-8"?>
<p:tagLst xmlns:p="http://schemas.openxmlformats.org/presentationml/2006/main">
  <p:tag name="AS_UNIQUEID" val="449"/>
</p:tagLst>
</file>

<file path=ppt/tags/tag49.xml><?xml version="1.0" encoding="utf-8"?>
<p:tagLst xmlns:p="http://schemas.openxmlformats.org/presentationml/2006/main">
  <p:tag name="AS_UNIQUEID" val="450"/>
</p:tagLst>
</file>

<file path=ppt/tags/tag50.xml><?xml version="1.0" encoding="utf-8"?>
<p:tagLst xmlns:p="http://schemas.openxmlformats.org/presentationml/2006/main">
  <p:tag name="AS_UNIQUEID" val="451"/>
</p:tagLst>
</file>

<file path=ppt/tags/tag51.xml><?xml version="1.0" encoding="utf-8"?>
<p:tagLst xmlns:p="http://schemas.openxmlformats.org/presentationml/2006/main">
  <p:tag name="AS_UNIQUEID" val="807"/>
</p:tagLst>
</file>

<file path=ppt/tags/tag52.xml><?xml version="1.0" encoding="utf-8"?>
<p:tagLst xmlns:p="http://schemas.openxmlformats.org/presentationml/2006/main">
  <p:tag name="AS_UNIQUEID" val="453"/>
</p:tagLst>
</file>

<file path=ppt/tags/tag53.xml><?xml version="1.0" encoding="utf-8"?>
<p:tagLst xmlns:p="http://schemas.openxmlformats.org/presentationml/2006/main">
  <p:tag name="AS_UNIQUEID" val="454"/>
</p:tagLst>
</file>

<file path=ppt/tags/tag54.xml><?xml version="1.0" encoding="utf-8"?>
<p:tagLst xmlns:p="http://schemas.openxmlformats.org/presentationml/2006/main">
  <p:tag name="AS_UNIQUEID" val="455"/>
</p:tagLst>
</file>

<file path=ppt/tags/tag55.xml><?xml version="1.0" encoding="utf-8"?>
<p:tagLst xmlns:p="http://schemas.openxmlformats.org/presentationml/2006/main">
  <p:tag name="AS_UNIQUEID" val="456"/>
</p:tagLst>
</file>

<file path=ppt/tags/tag56.xml><?xml version="1.0" encoding="utf-8"?>
<p:tagLst xmlns:p="http://schemas.openxmlformats.org/presentationml/2006/main">
  <p:tag name="AS_UNIQUEID" val="457"/>
</p:tagLst>
</file>

<file path=ppt/tags/tag57.xml><?xml version="1.0" encoding="utf-8"?>
<p:tagLst xmlns:p="http://schemas.openxmlformats.org/presentationml/2006/main">
  <p:tag name="AS_UNIQUEID" val="458"/>
</p:tagLst>
</file>

<file path=ppt/tags/tag58.xml><?xml version="1.0" encoding="utf-8"?>
<p:tagLst xmlns:p="http://schemas.openxmlformats.org/presentationml/2006/main">
  <p:tag name="AS_UNIQUEID" val="808"/>
</p:tagLst>
</file>

<file path=ppt/tags/tag59.xml><?xml version="1.0" encoding="utf-8"?>
<p:tagLst xmlns:p="http://schemas.openxmlformats.org/presentationml/2006/main">
  <p:tag name="AS_UNIQUEID" val="460"/>
</p:tagLst>
</file>

<file path=ppt/tags/tag60.xml><?xml version="1.0" encoding="utf-8"?>
<p:tagLst xmlns:p="http://schemas.openxmlformats.org/presentationml/2006/main">
  <p:tag name="AS_UNIQUEID" val="461"/>
</p:tagLst>
</file>

<file path=ppt/tags/tag61.xml><?xml version="1.0" encoding="utf-8"?>
<p:tagLst xmlns:p="http://schemas.openxmlformats.org/presentationml/2006/main">
  <p:tag name="AS_UNIQUEID" val="462"/>
</p:tagLst>
</file>

<file path=ppt/tags/tag62.xml><?xml version="1.0" encoding="utf-8"?>
<p:tagLst xmlns:p="http://schemas.openxmlformats.org/presentationml/2006/main">
  <p:tag name="AS_UNIQUEID" val="463"/>
</p:tagLst>
</file>

<file path=ppt/tags/tag63.xml><?xml version="1.0" encoding="utf-8"?>
<p:tagLst xmlns:p="http://schemas.openxmlformats.org/presentationml/2006/main">
  <p:tag name="AS_UNIQUEID" val="464"/>
</p:tagLst>
</file>

<file path=ppt/tags/tag64.xml><?xml version="1.0" encoding="utf-8"?>
<p:tagLst xmlns:p="http://schemas.openxmlformats.org/presentationml/2006/main">
  <p:tag name="AS_UNIQUEID" val="809"/>
</p:tagLst>
</file>

<file path=ppt/tags/tag65.xml><?xml version="1.0" encoding="utf-8"?>
<p:tagLst xmlns:p="http://schemas.openxmlformats.org/presentationml/2006/main">
  <p:tag name="AS_UNIQUEID" val="466"/>
</p:tagLst>
</file>

<file path=ppt/tags/tag66.xml><?xml version="1.0" encoding="utf-8"?>
<p:tagLst xmlns:p="http://schemas.openxmlformats.org/presentationml/2006/main">
  <p:tag name="AS_UNIQUEID" val="467"/>
</p:tagLst>
</file>

<file path=ppt/tags/tag67.xml><?xml version="1.0" encoding="utf-8"?>
<p:tagLst xmlns:p="http://schemas.openxmlformats.org/presentationml/2006/main">
  <p:tag name="AS_UNIQUEID" val="468"/>
</p:tagLst>
</file>

<file path=ppt/tags/tag68.xml><?xml version="1.0" encoding="utf-8"?>
<p:tagLst xmlns:p="http://schemas.openxmlformats.org/presentationml/2006/main">
  <p:tag name="AS_UNIQUEID" val="469"/>
</p:tagLst>
</file>

<file path=ppt/tags/tag69.xml><?xml version="1.0" encoding="utf-8"?>
<p:tagLst xmlns:p="http://schemas.openxmlformats.org/presentationml/2006/main">
  <p:tag name="AS_UNIQUEID" val="470"/>
</p:tagLst>
</file>

<file path=ppt/tags/tag70.xml><?xml version="1.0" encoding="utf-8"?>
<p:tagLst xmlns:p="http://schemas.openxmlformats.org/presentationml/2006/main">
  <p:tag name="AS_UNIQUEID" val="810"/>
</p:tagLst>
</file>

<file path=ppt/tags/tag71.xml><?xml version="1.0" encoding="utf-8"?>
<p:tagLst xmlns:p="http://schemas.openxmlformats.org/presentationml/2006/main">
  <p:tag name="AS_UNIQUEID" val="472"/>
</p:tagLst>
</file>

<file path=ppt/tags/tag72.xml><?xml version="1.0" encoding="utf-8"?>
<p:tagLst xmlns:p="http://schemas.openxmlformats.org/presentationml/2006/main">
  <p:tag name="AS_UNIQUEID" val="473"/>
</p:tagLst>
</file>

<file path=ppt/tags/tag73.xml><?xml version="1.0" encoding="utf-8"?>
<p:tagLst xmlns:p="http://schemas.openxmlformats.org/presentationml/2006/main">
  <p:tag name="AS_UNIQUEID" val="474"/>
</p:tagLst>
</file>

<file path=ppt/tags/tag74.xml><?xml version="1.0" encoding="utf-8"?>
<p:tagLst xmlns:p="http://schemas.openxmlformats.org/presentationml/2006/main">
  <p:tag name="AS_UNIQUEID" val="475"/>
</p:tagLst>
</file>

<file path=ppt/tags/tag75.xml><?xml version="1.0" encoding="utf-8"?>
<p:tagLst xmlns:p="http://schemas.openxmlformats.org/presentationml/2006/main">
  <p:tag name="AS_UNIQUEID" val="476"/>
</p:tagLst>
</file>

<file path=ppt/tags/tag76.xml><?xml version="1.0" encoding="utf-8"?>
<p:tagLst xmlns:p="http://schemas.openxmlformats.org/presentationml/2006/main">
  <p:tag name="AS_UNIQUEID" val="477"/>
</p:tagLst>
</file>

<file path=ppt/tags/tag77.xml><?xml version="1.0" encoding="utf-8"?>
<p:tagLst xmlns:p="http://schemas.openxmlformats.org/presentationml/2006/main">
  <p:tag name="AS_UNIQUEID" val="478"/>
</p:tagLst>
</file>

<file path=ppt/tags/tag78.xml><?xml version="1.0" encoding="utf-8"?>
<p:tagLst xmlns:p="http://schemas.openxmlformats.org/presentationml/2006/main">
  <p:tag name="AS_UNIQUEID" val="479"/>
</p:tagLst>
</file>

<file path=ppt/tags/tag79.xml><?xml version="1.0" encoding="utf-8"?>
<p:tagLst xmlns:p="http://schemas.openxmlformats.org/presentationml/2006/main">
  <p:tag name="AS_UNIQUEID" val="480"/>
</p:tagLst>
</file>

<file path=ppt/tags/tag80.xml><?xml version="1.0" encoding="utf-8"?>
<p:tagLst xmlns:p="http://schemas.openxmlformats.org/presentationml/2006/main">
  <p:tag name="AS_UNIQUEID" val="481"/>
</p:tagLst>
</file>

<file path=ppt/tags/tag81.xml><?xml version="1.0" encoding="utf-8"?>
<p:tagLst xmlns:p="http://schemas.openxmlformats.org/presentationml/2006/main">
  <p:tag name="AS_UNIQUEID" val="482"/>
</p:tagLst>
</file>

<file path=ppt/tags/tag82.xml><?xml version="1.0" encoding="utf-8"?>
<p:tagLst xmlns:p="http://schemas.openxmlformats.org/presentationml/2006/main">
  <p:tag name="AS_UNIQUEID" val="811"/>
</p:tagLst>
</file>

<file path=ppt/tags/tag83.xml><?xml version="1.0" encoding="utf-8"?>
<p:tagLst xmlns:p="http://schemas.openxmlformats.org/presentationml/2006/main">
  <p:tag name="AS_UNIQUEID" val="484"/>
</p:tagLst>
</file>

<file path=ppt/tags/tag84.xml><?xml version="1.0" encoding="utf-8"?>
<p:tagLst xmlns:p="http://schemas.openxmlformats.org/presentationml/2006/main">
  <p:tag name="AS_UNIQUEID" val="485"/>
</p:tagLst>
</file>

<file path=ppt/tags/tag85.xml><?xml version="1.0" encoding="utf-8"?>
<p:tagLst xmlns:p="http://schemas.openxmlformats.org/presentationml/2006/main">
  <p:tag name="AS_UNIQUEID" val="486"/>
</p:tagLst>
</file>

<file path=ppt/tags/tag86.xml><?xml version="1.0" encoding="utf-8"?>
<p:tagLst xmlns:p="http://schemas.openxmlformats.org/presentationml/2006/main">
  <p:tag name="AS_UNIQUEID" val="487"/>
</p:tagLst>
</file>

<file path=ppt/tags/tag87.xml><?xml version="1.0" encoding="utf-8"?>
<p:tagLst xmlns:p="http://schemas.openxmlformats.org/presentationml/2006/main">
  <p:tag name="AS_UNIQUEID" val="488"/>
</p:tagLst>
</file>

<file path=ppt/tags/tag88.xml><?xml version="1.0" encoding="utf-8"?>
<p:tagLst xmlns:p="http://schemas.openxmlformats.org/presentationml/2006/main">
  <p:tag name="AS_UNIQUEID" val="812"/>
</p:tagLst>
</file>

<file path=ppt/tags/tag89.xml><?xml version="1.0" encoding="utf-8"?>
<p:tagLst xmlns:p="http://schemas.openxmlformats.org/presentationml/2006/main">
  <p:tag name="AS_UNIQUEID" val="490"/>
</p:tagLst>
</file>

<file path=ppt/tags/tag90.xml><?xml version="1.0" encoding="utf-8"?>
<p:tagLst xmlns:p="http://schemas.openxmlformats.org/presentationml/2006/main">
  <p:tag name="AS_UNIQUEID" val="491"/>
</p:tagLst>
</file>

<file path=ppt/tags/tag91.xml><?xml version="1.0" encoding="utf-8"?>
<p:tagLst xmlns:p="http://schemas.openxmlformats.org/presentationml/2006/main">
  <p:tag name="AS_UNIQUEID" val="492"/>
</p:tagLst>
</file>

<file path=ppt/tags/tag92.xml><?xml version="1.0" encoding="utf-8"?>
<p:tagLst xmlns:p="http://schemas.openxmlformats.org/presentationml/2006/main">
  <p:tag name="AS_UNIQUEID" val="493"/>
</p:tagLst>
</file>

<file path=ppt/tags/tag93.xml><?xml version="1.0" encoding="utf-8"?>
<p:tagLst xmlns:p="http://schemas.openxmlformats.org/presentationml/2006/main">
  <p:tag name="AS_UNIQUEID" val="494"/>
</p:tagLst>
</file>

<file path=ppt/tags/tag94.xml><?xml version="1.0" encoding="utf-8"?>
<p:tagLst xmlns:p="http://schemas.openxmlformats.org/presentationml/2006/main">
  <p:tag name="AS_UNIQUEID" val="813"/>
</p:tagLst>
</file>

<file path=ppt/tags/tag95.xml><?xml version="1.0" encoding="utf-8"?>
<p:tagLst xmlns:p="http://schemas.openxmlformats.org/presentationml/2006/main">
  <p:tag name="AS_UNIQUEID" val="496"/>
</p:tagLst>
</file>

<file path=ppt/tags/tag96.xml><?xml version="1.0" encoding="utf-8"?>
<p:tagLst xmlns:p="http://schemas.openxmlformats.org/presentationml/2006/main">
  <p:tag name="AS_UNIQUEID" val="497"/>
</p:tagLst>
</file>

<file path=ppt/tags/tag97.xml><?xml version="1.0" encoding="utf-8"?>
<p:tagLst xmlns:p="http://schemas.openxmlformats.org/presentationml/2006/main">
  <p:tag name="AS_UNIQUEID" val="498"/>
</p:tagLst>
</file>

<file path=ppt/tags/tag98.xml><?xml version="1.0" encoding="utf-8"?>
<p:tagLst xmlns:p="http://schemas.openxmlformats.org/presentationml/2006/main">
  <p:tag name="AS_UNIQUEID" val="499"/>
</p:tagLst>
</file>

<file path=ppt/tags/tag99.xml><?xml version="1.0" encoding="utf-8"?>
<p:tagLst xmlns:p="http://schemas.openxmlformats.org/presentationml/2006/main">
  <p:tag name="AS_UNIQUEID" val="500"/>
</p:tagLst>
</file>

<file path=ppt/tags/tag100.xml><?xml version="1.0" encoding="utf-8"?>
<p:tagLst xmlns:p="http://schemas.openxmlformats.org/presentationml/2006/main">
  <p:tag name="AS_UNIQUEID" val="814"/>
</p:tagLst>
</file>

<file path=ppt/tags/tag101.xml><?xml version="1.0" encoding="utf-8"?>
<p:tagLst xmlns:p="http://schemas.openxmlformats.org/presentationml/2006/main">
  <p:tag name="AS_UNIQUEID" val="502"/>
</p:tagLst>
</file>

<file path=ppt/tags/tag102.xml><?xml version="1.0" encoding="utf-8"?>
<p:tagLst xmlns:p="http://schemas.openxmlformats.org/presentationml/2006/main">
  <p:tag name="AS_UNIQUEID" val="503"/>
</p:tagLst>
</file>

<file path=ppt/tags/tag103.xml><?xml version="1.0" encoding="utf-8"?>
<p:tagLst xmlns:p="http://schemas.openxmlformats.org/presentationml/2006/main">
  <p:tag name="AS_UNIQUEID" val="504"/>
</p:tagLst>
</file>

<file path=ppt/tags/tag104.xml><?xml version="1.0" encoding="utf-8"?>
<p:tagLst xmlns:p="http://schemas.openxmlformats.org/presentationml/2006/main">
  <p:tag name="AS_UNIQUEID" val="505"/>
</p:tagLst>
</file>

<file path=ppt/tags/tag105.xml><?xml version="1.0" encoding="utf-8"?>
<p:tagLst xmlns:p="http://schemas.openxmlformats.org/presentationml/2006/main">
  <p:tag name="AS_UNIQUEID" val="506"/>
</p:tagLst>
</file>

<file path=ppt/tags/tag106.xml><?xml version="1.0" encoding="utf-8"?>
<p:tagLst xmlns:p="http://schemas.openxmlformats.org/presentationml/2006/main">
  <p:tag name="AS_UNIQUEID" val="507"/>
</p:tagLst>
</file>

<file path=ppt/tags/tag107.xml><?xml version="1.0" encoding="utf-8"?>
<p:tagLst xmlns:p="http://schemas.openxmlformats.org/presentationml/2006/main">
  <p:tag name="AS_UNIQUEID" val="815"/>
</p:tagLst>
</file>

<file path=ppt/tags/tag108.xml><?xml version="1.0" encoding="utf-8"?>
<p:tagLst xmlns:p="http://schemas.openxmlformats.org/presentationml/2006/main">
  <p:tag name="AS_UNIQUEID" val="509"/>
</p:tagLst>
</file>

<file path=ppt/tags/tag109.xml><?xml version="1.0" encoding="utf-8"?>
<p:tagLst xmlns:p="http://schemas.openxmlformats.org/presentationml/2006/main">
  <p:tag name="AS_UNIQUEID" val="510"/>
</p:tagLst>
</file>

<file path=ppt/tags/tag110.xml><?xml version="1.0" encoding="utf-8"?>
<p:tagLst xmlns:p="http://schemas.openxmlformats.org/presentationml/2006/main">
  <p:tag name="AS_UNIQUEID" val="511"/>
</p:tagLst>
</file>

<file path=ppt/tags/tag111.xml><?xml version="1.0" encoding="utf-8"?>
<p:tagLst xmlns:p="http://schemas.openxmlformats.org/presentationml/2006/main">
  <p:tag name="AS_UNIQUEID" val="512"/>
</p:tagLst>
</file>

<file path=ppt/tags/tag112.xml><?xml version="1.0" encoding="utf-8"?>
<p:tagLst xmlns:p="http://schemas.openxmlformats.org/presentationml/2006/main">
  <p:tag name="AS_UNIQUEID" val="513"/>
</p:tagLst>
</file>

<file path=ppt/tags/tag113.xml><?xml version="1.0" encoding="utf-8"?>
<p:tagLst xmlns:p="http://schemas.openxmlformats.org/presentationml/2006/main">
  <p:tag name="AS_UNIQUEID" val="514"/>
</p:tagLst>
</file>

<file path=ppt/tags/tag114.xml><?xml version="1.0" encoding="utf-8"?>
<p:tagLst xmlns:p="http://schemas.openxmlformats.org/presentationml/2006/main">
  <p:tag name="AS_UNIQUEID" val="515"/>
</p:tagLst>
</file>

<file path=ppt/tags/tag115.xml><?xml version="1.0" encoding="utf-8"?>
<p:tagLst xmlns:p="http://schemas.openxmlformats.org/presentationml/2006/main">
  <p:tag name="AS_UNIQUEID" val="516"/>
</p:tagLst>
</file>

<file path=ppt/tags/tag116.xml><?xml version="1.0" encoding="utf-8"?>
<p:tagLst xmlns:p="http://schemas.openxmlformats.org/presentationml/2006/main">
  <p:tag name="AS_UNIQUEID" val="816"/>
</p:tagLst>
</file>

<file path=ppt/tags/tag117.xml><?xml version="1.0" encoding="utf-8"?>
<p:tagLst xmlns:p="http://schemas.openxmlformats.org/presentationml/2006/main">
  <p:tag name="AS_UNIQUEID" val="518"/>
</p:tagLst>
</file>

<file path=ppt/tags/tag118.xml><?xml version="1.0" encoding="utf-8"?>
<p:tagLst xmlns:p="http://schemas.openxmlformats.org/presentationml/2006/main">
  <p:tag name="AS_UNIQUEID" val="519"/>
</p:tagLst>
</file>

<file path=ppt/tags/tag119.xml><?xml version="1.0" encoding="utf-8"?>
<p:tagLst xmlns:p="http://schemas.openxmlformats.org/presentationml/2006/main">
  <p:tag name="AS_UNIQUEID" val="520"/>
</p:tagLst>
</file>

<file path=ppt/tags/tag120.xml><?xml version="1.0" encoding="utf-8"?>
<p:tagLst xmlns:p="http://schemas.openxmlformats.org/presentationml/2006/main">
  <p:tag name="AS_UNIQUEID" val="521"/>
</p:tagLst>
</file>

<file path=ppt/tags/tag121.xml><?xml version="1.0" encoding="utf-8"?>
<p:tagLst xmlns:p="http://schemas.openxmlformats.org/presentationml/2006/main">
  <p:tag name="AS_UNIQUEID" val="817"/>
</p:tagLst>
</file>

<file path=ppt/tags/tag122.xml><?xml version="1.0" encoding="utf-8"?>
<p:tagLst xmlns:p="http://schemas.openxmlformats.org/presentationml/2006/main">
  <p:tag name="AS_UNIQUEID" val="523"/>
</p:tagLst>
</file>

<file path=ppt/tags/tag123.xml><?xml version="1.0" encoding="utf-8"?>
<p:tagLst xmlns:p="http://schemas.openxmlformats.org/presentationml/2006/main">
  <p:tag name="AS_UNIQUEID" val="524"/>
</p:tagLst>
</file>

<file path=ppt/tags/tag124.xml><?xml version="1.0" encoding="utf-8"?>
<p:tagLst xmlns:p="http://schemas.openxmlformats.org/presentationml/2006/main">
  <p:tag name="AS_UNIQUEID" val="525"/>
</p:tagLst>
</file>

<file path=ppt/tags/tag125.xml><?xml version="1.0" encoding="utf-8"?>
<p:tagLst xmlns:p="http://schemas.openxmlformats.org/presentationml/2006/main">
  <p:tag name="AS_UNIQUEID" val="818"/>
</p:tagLst>
</file>

<file path=ppt/tags/tag126.xml><?xml version="1.0" encoding="utf-8"?>
<p:tagLst xmlns:p="http://schemas.openxmlformats.org/presentationml/2006/main">
  <p:tag name="AS_UNIQUEID" val="527"/>
</p:tagLst>
</file>

<file path=ppt/tags/tag127.xml><?xml version="1.0" encoding="utf-8"?>
<p:tagLst xmlns:p="http://schemas.openxmlformats.org/presentationml/2006/main">
  <p:tag name="AS_UNIQUEID" val="528"/>
</p:tagLst>
</file>

<file path=ppt/tags/tag128.xml><?xml version="1.0" encoding="utf-8"?>
<p:tagLst xmlns:p="http://schemas.openxmlformats.org/presentationml/2006/main">
  <p:tag name="AS_UNIQUEID" val="529"/>
</p:tagLst>
</file>

<file path=ppt/tags/tag129.xml><?xml version="1.0" encoding="utf-8"?>
<p:tagLst xmlns:p="http://schemas.openxmlformats.org/presentationml/2006/main">
  <p:tag name="AS_UNIQUEID" val="530"/>
</p:tagLst>
</file>

<file path=ppt/tags/tag130.xml><?xml version="1.0" encoding="utf-8"?>
<p:tagLst xmlns:p="http://schemas.openxmlformats.org/presentationml/2006/main">
  <p:tag name="AS_UNIQUEID" val="531"/>
</p:tagLst>
</file>

<file path=ppt/tags/tag131.xml><?xml version="1.0" encoding="utf-8"?>
<p:tagLst xmlns:p="http://schemas.openxmlformats.org/presentationml/2006/main">
  <p:tag name="AS_UNIQUEID" val="532"/>
</p:tagLst>
</file>

<file path=ppt/tags/tag132.xml><?xml version="1.0" encoding="utf-8"?>
<p:tagLst xmlns:p="http://schemas.openxmlformats.org/presentationml/2006/main">
  <p:tag name="AS_UNIQUEID" val="819"/>
</p:tagLst>
</file>

<file path=ppt/tags/tag133.xml><?xml version="1.0" encoding="utf-8"?>
<p:tagLst xmlns:p="http://schemas.openxmlformats.org/presentationml/2006/main">
  <p:tag name="AS_UNIQUEID" val="534"/>
</p:tagLst>
</file>

<file path=ppt/tags/tag134.xml><?xml version="1.0" encoding="utf-8"?>
<p:tagLst xmlns:p="http://schemas.openxmlformats.org/presentationml/2006/main">
  <p:tag name="AS_UNIQUEID" val="535"/>
</p:tagLst>
</file>

<file path=ppt/tags/tag135.xml><?xml version="1.0" encoding="utf-8"?>
<p:tagLst xmlns:p="http://schemas.openxmlformats.org/presentationml/2006/main">
  <p:tag name="AS_UNIQUEID" val="536"/>
</p:tagLst>
</file>

<file path=ppt/tags/tag136.xml><?xml version="1.0" encoding="utf-8"?>
<p:tagLst xmlns:p="http://schemas.openxmlformats.org/presentationml/2006/main">
  <p:tag name="AS_UNIQUEID" val="537"/>
</p:tagLst>
</file>

<file path=ppt/tags/tag137.xml><?xml version="1.0" encoding="utf-8"?>
<p:tagLst xmlns:p="http://schemas.openxmlformats.org/presentationml/2006/main">
  <p:tag name="AS_UNIQUEID" val="538"/>
</p:tagLst>
</file>

<file path=ppt/tags/tag138.xml><?xml version="1.0" encoding="utf-8"?>
<p:tagLst xmlns:p="http://schemas.openxmlformats.org/presentationml/2006/main">
  <p:tag name="AS_UNIQUEID" val="539"/>
</p:tagLst>
</file>

<file path=ppt/tags/tag139.xml><?xml version="1.0" encoding="utf-8"?>
<p:tagLst xmlns:p="http://schemas.openxmlformats.org/presentationml/2006/main">
  <p:tag name="AS_UNIQUEID" val="820"/>
</p:tagLst>
</file>

<file path=ppt/tags/tag140.xml><?xml version="1.0" encoding="utf-8"?>
<p:tagLst xmlns:p="http://schemas.openxmlformats.org/presentationml/2006/main">
  <p:tag name="AS_UNIQUEID" val="541"/>
</p:tagLst>
</file>

<file path=ppt/tags/tag141.xml><?xml version="1.0" encoding="utf-8"?>
<p:tagLst xmlns:p="http://schemas.openxmlformats.org/presentationml/2006/main">
  <p:tag name="AS_UNIQUEID" val="542"/>
</p:tagLst>
</file>

<file path=ppt/tags/tag142.xml><?xml version="1.0" encoding="utf-8"?>
<p:tagLst xmlns:p="http://schemas.openxmlformats.org/presentationml/2006/main">
  <p:tag name="AS_UNIQUEID" val="543"/>
</p:tagLst>
</file>

<file path=ppt/tags/tag143.xml><?xml version="1.0" encoding="utf-8"?>
<p:tagLst xmlns:p="http://schemas.openxmlformats.org/presentationml/2006/main">
  <p:tag name="AS_UNIQUEID" val="544"/>
</p:tagLst>
</file>

<file path=ppt/tags/tag144.xml><?xml version="1.0" encoding="utf-8"?>
<p:tagLst xmlns:p="http://schemas.openxmlformats.org/presentationml/2006/main">
  <p:tag name="AS_UNIQUEID" val="545"/>
</p:tagLst>
</file>

<file path=ppt/tags/tag145.xml><?xml version="1.0" encoding="utf-8"?>
<p:tagLst xmlns:p="http://schemas.openxmlformats.org/presentationml/2006/main">
  <p:tag name="AS_UNIQUEID" val="821"/>
</p:tagLst>
</file>

<file path=ppt/tags/tag146.xml><?xml version="1.0" encoding="utf-8"?>
<p:tagLst xmlns:p="http://schemas.openxmlformats.org/presentationml/2006/main">
  <p:tag name="AS_UNIQUEID" val="547"/>
</p:tagLst>
</file>

<file path=ppt/tags/tag147.xml><?xml version="1.0" encoding="utf-8"?>
<p:tagLst xmlns:p="http://schemas.openxmlformats.org/presentationml/2006/main">
  <p:tag name="AS_UNIQUEID" val="548"/>
</p:tagLst>
</file>

<file path=ppt/tags/tag148.xml><?xml version="1.0" encoding="utf-8"?>
<p:tagLst xmlns:p="http://schemas.openxmlformats.org/presentationml/2006/main">
  <p:tag name="AS_UNIQUEID" val="549"/>
</p:tagLst>
</file>

<file path=ppt/tags/tag149.xml><?xml version="1.0" encoding="utf-8"?>
<p:tagLst xmlns:p="http://schemas.openxmlformats.org/presentationml/2006/main">
  <p:tag name="AS_UNIQUEID" val="550"/>
</p:tagLst>
</file>

<file path=ppt/tags/tag150.xml><?xml version="1.0" encoding="utf-8"?>
<p:tagLst xmlns:p="http://schemas.openxmlformats.org/presentationml/2006/main">
  <p:tag name="AS_UNIQUEID" val="551"/>
</p:tagLst>
</file>

<file path=ppt/tags/tag151.xml><?xml version="1.0" encoding="utf-8"?>
<p:tagLst xmlns:p="http://schemas.openxmlformats.org/presentationml/2006/main">
  <p:tag name="AS_UNIQUEID" val="822"/>
</p:tagLst>
</file>

<file path=ppt/tags/tag152.xml><?xml version="1.0" encoding="utf-8"?>
<p:tagLst xmlns:p="http://schemas.openxmlformats.org/presentationml/2006/main">
  <p:tag name="AS_UNIQUEID" val="553"/>
</p:tagLst>
</file>

<file path=ppt/tags/tag153.xml><?xml version="1.0" encoding="utf-8"?>
<p:tagLst xmlns:p="http://schemas.openxmlformats.org/presentationml/2006/main">
  <p:tag name="AS_UNIQUEID" val="554"/>
</p:tagLst>
</file>

<file path=ppt/tags/tag154.xml><?xml version="1.0" encoding="utf-8"?>
<p:tagLst xmlns:p="http://schemas.openxmlformats.org/presentationml/2006/main">
  <p:tag name="AS_UNIQUEID" val="555"/>
</p:tagLst>
</file>

<file path=ppt/tags/tag155.xml><?xml version="1.0" encoding="utf-8"?>
<p:tagLst xmlns:p="http://schemas.openxmlformats.org/presentationml/2006/main">
  <p:tag name="AS_UNIQUEID" val="556"/>
</p:tagLst>
</file>

<file path=ppt/tags/tag156.xml><?xml version="1.0" encoding="utf-8"?>
<p:tagLst xmlns:p="http://schemas.openxmlformats.org/presentationml/2006/main">
  <p:tag name="AS_UNIQUEID" val="557"/>
</p:tagLst>
</file>

<file path=ppt/tags/tag157.xml><?xml version="1.0" encoding="utf-8"?>
<p:tagLst xmlns:p="http://schemas.openxmlformats.org/presentationml/2006/main">
  <p:tag name="AS_UNIQUEID" val="558"/>
</p:tagLst>
</file>

<file path=ppt/tags/tag158.xml><?xml version="1.0" encoding="utf-8"?>
<p:tagLst xmlns:p="http://schemas.openxmlformats.org/presentationml/2006/main">
  <p:tag name="AS_UNIQUEID" val="559"/>
</p:tagLst>
</file>

<file path=ppt/tags/tag159.xml><?xml version="1.0" encoding="utf-8"?>
<p:tagLst xmlns:p="http://schemas.openxmlformats.org/presentationml/2006/main">
  <p:tag name="AS_UNIQUEID" val="560"/>
</p:tagLst>
</file>

<file path=ppt/tags/tag160.xml><?xml version="1.0" encoding="utf-8"?>
<p:tagLst xmlns:p="http://schemas.openxmlformats.org/presentationml/2006/main">
  <p:tag name="AS_UNIQUEID" val="561"/>
</p:tagLst>
</file>

<file path=ppt/tags/tag161.xml><?xml version="1.0" encoding="utf-8"?>
<p:tagLst xmlns:p="http://schemas.openxmlformats.org/presentationml/2006/main">
  <p:tag name="AS_UNIQUEID" val="562"/>
</p:tagLst>
</file>

<file path=ppt/tags/tag162.xml><?xml version="1.0" encoding="utf-8"?>
<p:tagLst xmlns:p="http://schemas.openxmlformats.org/presentationml/2006/main">
  <p:tag name="AS_UNIQUEID" val="563"/>
</p:tagLst>
</file>

<file path=ppt/tags/tag163.xml><?xml version="1.0" encoding="utf-8"?>
<p:tagLst xmlns:p="http://schemas.openxmlformats.org/presentationml/2006/main">
  <p:tag name="AS_UNIQUEID" val="823"/>
</p:tagLst>
</file>

<file path=ppt/tags/tag164.xml><?xml version="1.0" encoding="utf-8"?>
<p:tagLst xmlns:p="http://schemas.openxmlformats.org/presentationml/2006/main">
  <p:tag name="AS_UNIQUEID" val="565"/>
</p:tagLst>
</file>

<file path=ppt/tags/tag165.xml><?xml version="1.0" encoding="utf-8"?>
<p:tagLst xmlns:p="http://schemas.openxmlformats.org/presentationml/2006/main">
  <p:tag name="AS_UNIQUEID" val="566"/>
</p:tagLst>
</file>

<file path=ppt/tags/tag166.xml><?xml version="1.0" encoding="utf-8"?>
<p:tagLst xmlns:p="http://schemas.openxmlformats.org/presentationml/2006/main">
  <p:tag name="AS_UNIQUEID" val="567"/>
</p:tagLst>
</file>

<file path=ppt/tags/tag167.xml><?xml version="1.0" encoding="utf-8"?>
<p:tagLst xmlns:p="http://schemas.openxmlformats.org/presentationml/2006/main">
  <p:tag name="AS_UNIQUEID" val="568"/>
</p:tagLst>
</file>

<file path=ppt/tags/tag168.xml><?xml version="1.0" encoding="utf-8"?>
<p:tagLst xmlns:p="http://schemas.openxmlformats.org/presentationml/2006/main">
  <p:tag name="AS_UNIQUEID" val="569"/>
</p:tagLst>
</file>

<file path=ppt/tags/tag169.xml><?xml version="1.0" encoding="utf-8"?>
<p:tagLst xmlns:p="http://schemas.openxmlformats.org/presentationml/2006/main">
  <p:tag name="AS_UNIQUEID" val="824"/>
</p:tagLst>
</file>

<file path=ppt/tags/tag170.xml><?xml version="1.0" encoding="utf-8"?>
<p:tagLst xmlns:p="http://schemas.openxmlformats.org/presentationml/2006/main">
  <p:tag name="AS_UNIQUEID" val="571"/>
</p:tagLst>
</file>

<file path=ppt/tags/tag171.xml><?xml version="1.0" encoding="utf-8"?>
<p:tagLst xmlns:p="http://schemas.openxmlformats.org/presentationml/2006/main">
  <p:tag name="AS_UNIQUEID" val="572"/>
</p:tagLst>
</file>

<file path=ppt/tags/tag172.xml><?xml version="1.0" encoding="utf-8"?>
<p:tagLst xmlns:p="http://schemas.openxmlformats.org/presentationml/2006/main">
  <p:tag name="AS_UNIQUEID" val="573"/>
</p:tagLst>
</file>

<file path=ppt/tags/tag173.xml><?xml version="1.0" encoding="utf-8"?>
<p:tagLst xmlns:p="http://schemas.openxmlformats.org/presentationml/2006/main">
  <p:tag name="AS_UNIQUEID" val="574"/>
</p:tagLst>
</file>

<file path=ppt/tags/tag174.xml><?xml version="1.0" encoding="utf-8"?>
<p:tagLst xmlns:p="http://schemas.openxmlformats.org/presentationml/2006/main">
  <p:tag name="AS_UNIQUEID" val="575"/>
</p:tagLst>
</file>

<file path=ppt/tags/tag175.xml><?xml version="1.0" encoding="utf-8"?>
<p:tagLst xmlns:p="http://schemas.openxmlformats.org/presentationml/2006/main">
  <p:tag name="AS_UNIQUEID" val="825"/>
</p:tagLst>
</file>

<file path=ppt/tags/tag176.xml><?xml version="1.0" encoding="utf-8"?>
<p:tagLst xmlns:p="http://schemas.openxmlformats.org/presentationml/2006/main">
  <p:tag name="AS_UNIQUEID" val="577"/>
</p:tagLst>
</file>

<file path=ppt/tags/tag177.xml><?xml version="1.0" encoding="utf-8"?>
<p:tagLst xmlns:p="http://schemas.openxmlformats.org/presentationml/2006/main">
  <p:tag name="AS_UNIQUEID" val="578"/>
</p:tagLst>
</file>

<file path=ppt/tags/tag178.xml><?xml version="1.0" encoding="utf-8"?>
<p:tagLst xmlns:p="http://schemas.openxmlformats.org/presentationml/2006/main">
  <p:tag name="AS_UNIQUEID" val="579"/>
</p:tagLst>
</file>

<file path=ppt/tags/tag179.xml><?xml version="1.0" encoding="utf-8"?>
<p:tagLst xmlns:p="http://schemas.openxmlformats.org/presentationml/2006/main">
  <p:tag name="AS_UNIQUEID" val="580"/>
</p:tagLst>
</file>

<file path=ppt/tags/tag180.xml><?xml version="1.0" encoding="utf-8"?>
<p:tagLst xmlns:p="http://schemas.openxmlformats.org/presentationml/2006/main">
  <p:tag name="AS_UNIQUEID" val="581"/>
</p:tagLst>
</file>

<file path=ppt/tags/tag181.xml><?xml version="1.0" encoding="utf-8"?>
<p:tagLst xmlns:p="http://schemas.openxmlformats.org/presentationml/2006/main">
  <p:tag name="AS_UNIQUEID" val="826"/>
</p:tagLst>
</file>

<file path=ppt/tags/tag182.xml><?xml version="1.0" encoding="utf-8"?>
<p:tagLst xmlns:p="http://schemas.openxmlformats.org/presentationml/2006/main">
  <p:tag name="AS_UNIQUEID" val="583"/>
</p:tagLst>
</file>

<file path=ppt/tags/tag183.xml><?xml version="1.0" encoding="utf-8"?>
<p:tagLst xmlns:p="http://schemas.openxmlformats.org/presentationml/2006/main">
  <p:tag name="AS_UNIQUEID" val="584"/>
</p:tagLst>
</file>

<file path=ppt/tags/tag184.xml><?xml version="1.0" encoding="utf-8"?>
<p:tagLst xmlns:p="http://schemas.openxmlformats.org/presentationml/2006/main">
  <p:tag name="AS_UNIQUEID" val="585"/>
</p:tagLst>
</file>

<file path=ppt/tags/tag185.xml><?xml version="1.0" encoding="utf-8"?>
<p:tagLst xmlns:p="http://schemas.openxmlformats.org/presentationml/2006/main">
  <p:tag name="AS_UNIQUEID" val="586"/>
</p:tagLst>
</file>

<file path=ppt/tags/tag186.xml><?xml version="1.0" encoding="utf-8"?>
<p:tagLst xmlns:p="http://schemas.openxmlformats.org/presentationml/2006/main">
  <p:tag name="AS_UNIQUEID" val="587"/>
</p:tagLst>
</file>

<file path=ppt/tags/tag187.xml><?xml version="1.0" encoding="utf-8"?>
<p:tagLst xmlns:p="http://schemas.openxmlformats.org/presentationml/2006/main">
  <p:tag name="AS_UNIQUEID" val="588"/>
</p:tagLst>
</file>

<file path=ppt/tags/tag188.xml><?xml version="1.0" encoding="utf-8"?>
<p:tagLst xmlns:p="http://schemas.openxmlformats.org/presentationml/2006/main">
  <p:tag name="AS_UNIQUEID" val="827"/>
</p:tagLst>
</file>

<file path=ppt/tags/tag189.xml><?xml version="1.0" encoding="utf-8"?>
<p:tagLst xmlns:p="http://schemas.openxmlformats.org/presentationml/2006/main">
  <p:tag name="AS_UNIQUEID" val="590"/>
</p:tagLst>
</file>

<file path=ppt/tags/tag190.xml><?xml version="1.0" encoding="utf-8"?>
<p:tagLst xmlns:p="http://schemas.openxmlformats.org/presentationml/2006/main">
  <p:tag name="AS_UNIQUEID" val="591"/>
</p:tagLst>
</file>

<file path=ppt/tags/tag191.xml><?xml version="1.0" encoding="utf-8"?>
<p:tagLst xmlns:p="http://schemas.openxmlformats.org/presentationml/2006/main">
  <p:tag name="AS_UNIQUEID" val="592"/>
</p:tagLst>
</file>

<file path=ppt/tags/tag192.xml><?xml version="1.0" encoding="utf-8"?>
<p:tagLst xmlns:p="http://schemas.openxmlformats.org/presentationml/2006/main">
  <p:tag name="AS_UNIQUEID" val="593"/>
</p:tagLst>
</file>

<file path=ppt/tags/tag193.xml><?xml version="1.0" encoding="utf-8"?>
<p:tagLst xmlns:p="http://schemas.openxmlformats.org/presentationml/2006/main">
  <p:tag name="AS_UNIQUEID" val="594"/>
</p:tagLst>
</file>

<file path=ppt/tags/tag194.xml><?xml version="1.0" encoding="utf-8"?>
<p:tagLst xmlns:p="http://schemas.openxmlformats.org/presentationml/2006/main">
  <p:tag name="AS_UNIQUEID" val="595"/>
</p:tagLst>
</file>

<file path=ppt/tags/tag195.xml><?xml version="1.0" encoding="utf-8"?>
<p:tagLst xmlns:p="http://schemas.openxmlformats.org/presentationml/2006/main">
  <p:tag name="AS_UNIQUEID" val="596"/>
</p:tagLst>
</file>

<file path=ppt/tags/tag196.xml><?xml version="1.0" encoding="utf-8"?>
<p:tagLst xmlns:p="http://schemas.openxmlformats.org/presentationml/2006/main">
  <p:tag name="AS_UNIQUEID" val="597"/>
</p:tagLst>
</file>

<file path=ppt/tags/tag197.xml><?xml version="1.0" encoding="utf-8"?>
<p:tagLst xmlns:p="http://schemas.openxmlformats.org/presentationml/2006/main">
  <p:tag name="AS_UNIQUEID" val="828"/>
</p:tagLst>
</file>

<file path=ppt/tags/tag198.xml><?xml version="1.0" encoding="utf-8"?>
<p:tagLst xmlns:p="http://schemas.openxmlformats.org/presentationml/2006/main">
  <p:tag name="AS_UNIQUEID" val="599"/>
</p:tagLst>
</file>

<file path=ppt/tags/tag199.xml><?xml version="1.0" encoding="utf-8"?>
<p:tagLst xmlns:p="http://schemas.openxmlformats.org/presentationml/2006/main">
  <p:tag name="AS_UNIQUEID" val="600"/>
</p:tagLst>
</file>

<file path=ppt/tags/tag200.xml><?xml version="1.0" encoding="utf-8"?>
<p:tagLst xmlns:p="http://schemas.openxmlformats.org/presentationml/2006/main">
  <p:tag name="AS_UNIQUEID" val="601"/>
</p:tagLst>
</file>

<file path=ppt/tags/tag201.xml><?xml version="1.0" encoding="utf-8"?>
<p:tagLst xmlns:p="http://schemas.openxmlformats.org/presentationml/2006/main">
  <p:tag name="AS_UNIQUEID" val="602"/>
</p:tagLst>
</file>

<file path=ppt/tags/tag202.xml><?xml version="1.0" encoding="utf-8"?>
<p:tagLst xmlns:p="http://schemas.openxmlformats.org/presentationml/2006/main">
  <p:tag name="AS_UNIQUEID" val="829"/>
</p:tagLst>
</file>

<file path=ppt/tags/tag203.xml><?xml version="1.0" encoding="utf-8"?>
<p:tagLst xmlns:p="http://schemas.openxmlformats.org/presentationml/2006/main">
  <p:tag name="AS_UNIQUEID" val="604"/>
</p:tagLst>
</file>

<file path=ppt/tags/tag204.xml><?xml version="1.0" encoding="utf-8"?>
<p:tagLst xmlns:p="http://schemas.openxmlformats.org/presentationml/2006/main">
  <p:tag name="AS_UNIQUEID" val="605"/>
</p:tagLst>
</file>

<file path=ppt/tags/tag205.xml><?xml version="1.0" encoding="utf-8"?>
<p:tagLst xmlns:p="http://schemas.openxmlformats.org/presentationml/2006/main">
  <p:tag name="AS_UNIQUEID" val="606"/>
</p:tagLst>
</file>

<file path=ppt/tags/tag206.xml><?xml version="1.0" encoding="utf-8"?>
<p:tagLst xmlns:p="http://schemas.openxmlformats.org/presentationml/2006/main">
  <p:tag name="AS_UNIQUEID" val="830"/>
</p:tagLst>
</file>

<file path=ppt/tags/tag207.xml><?xml version="1.0" encoding="utf-8"?>
<p:tagLst xmlns:p="http://schemas.openxmlformats.org/presentationml/2006/main">
  <p:tag name="AS_UNIQUEID" val="608"/>
</p:tagLst>
</file>

<file path=ppt/tags/tag208.xml><?xml version="1.0" encoding="utf-8"?>
<p:tagLst xmlns:p="http://schemas.openxmlformats.org/presentationml/2006/main">
  <p:tag name="AS_UNIQUEID" val="609"/>
</p:tagLst>
</file>

<file path=ppt/tags/tag209.xml><?xml version="1.0" encoding="utf-8"?>
<p:tagLst xmlns:p="http://schemas.openxmlformats.org/presentationml/2006/main">
  <p:tag name="AS_UNIQUEID" val="610"/>
</p:tagLst>
</file>

<file path=ppt/tags/tag210.xml><?xml version="1.0" encoding="utf-8"?>
<p:tagLst xmlns:p="http://schemas.openxmlformats.org/presentationml/2006/main">
  <p:tag name="AS_UNIQUEID" val="611"/>
</p:tagLst>
</file>

<file path=ppt/tags/tag211.xml><?xml version="1.0" encoding="utf-8"?>
<p:tagLst xmlns:p="http://schemas.openxmlformats.org/presentationml/2006/main">
  <p:tag name="AS_UNIQUEID" val="612"/>
</p:tagLst>
</file>

<file path=ppt/tags/tag212.xml><?xml version="1.0" encoding="utf-8"?>
<p:tagLst xmlns:p="http://schemas.openxmlformats.org/presentationml/2006/main">
  <p:tag name="AS_UNIQUEID" val="613"/>
</p:tagLst>
</file>

<file path=ppt/tags/tag213.xml><?xml version="1.0" encoding="utf-8"?>
<p:tagLst xmlns:p="http://schemas.openxmlformats.org/presentationml/2006/main">
  <p:tag name="AS_UNIQUEID" val="831"/>
</p:tagLst>
</file>

<file path=ppt/tags/tag214.xml><?xml version="1.0" encoding="utf-8"?>
<p:tagLst xmlns:p="http://schemas.openxmlformats.org/presentationml/2006/main">
  <p:tag name="AS_UNIQUEID" val="615"/>
</p:tagLst>
</file>

<file path=ppt/tags/tag215.xml><?xml version="1.0" encoding="utf-8"?>
<p:tagLst xmlns:p="http://schemas.openxmlformats.org/presentationml/2006/main">
  <p:tag name="AS_UNIQUEID" val="616"/>
</p:tagLst>
</file>

<file path=ppt/tags/tag216.xml><?xml version="1.0" encoding="utf-8"?>
<p:tagLst xmlns:p="http://schemas.openxmlformats.org/presentationml/2006/main">
  <p:tag name="AS_UNIQUEID" val="617"/>
</p:tagLst>
</file>

<file path=ppt/tags/tag217.xml><?xml version="1.0" encoding="utf-8"?>
<p:tagLst xmlns:p="http://schemas.openxmlformats.org/presentationml/2006/main">
  <p:tag name="AS_UNIQUEID" val="618"/>
</p:tagLst>
</file>

<file path=ppt/tags/tag218.xml><?xml version="1.0" encoding="utf-8"?>
<p:tagLst xmlns:p="http://schemas.openxmlformats.org/presentationml/2006/main">
  <p:tag name="AS_UNIQUEID" val="619"/>
</p:tagLst>
</file>

<file path=ppt/tags/tag219.xml><?xml version="1.0" encoding="utf-8"?>
<p:tagLst xmlns:p="http://schemas.openxmlformats.org/presentationml/2006/main">
  <p:tag name="AS_UNIQUEID" val="620"/>
</p:tagLst>
</file>

<file path=ppt/tags/tag220.xml><?xml version="1.0" encoding="utf-8"?>
<p:tagLst xmlns:p="http://schemas.openxmlformats.org/presentationml/2006/main">
  <p:tag name="AS_UNIQUEID" val="832"/>
</p:tagLst>
</file>

<file path=ppt/tags/tag221.xml><?xml version="1.0" encoding="utf-8"?>
<p:tagLst xmlns:p="http://schemas.openxmlformats.org/presentationml/2006/main">
  <p:tag name="AS_UNIQUEID" val="622"/>
</p:tagLst>
</file>

<file path=ppt/tags/tag222.xml><?xml version="1.0" encoding="utf-8"?>
<p:tagLst xmlns:p="http://schemas.openxmlformats.org/presentationml/2006/main">
  <p:tag name="AS_UNIQUEID" val="623"/>
</p:tagLst>
</file>

<file path=ppt/tags/tag223.xml><?xml version="1.0" encoding="utf-8"?>
<p:tagLst xmlns:p="http://schemas.openxmlformats.org/presentationml/2006/main">
  <p:tag name="AS_UNIQUEID" val="624"/>
</p:tagLst>
</file>

<file path=ppt/tags/tag224.xml><?xml version="1.0" encoding="utf-8"?>
<p:tagLst xmlns:p="http://schemas.openxmlformats.org/presentationml/2006/main">
  <p:tag name="AS_UNIQUEID" val="625"/>
</p:tagLst>
</file>

<file path=ppt/tags/tag225.xml><?xml version="1.0" encoding="utf-8"?>
<p:tagLst xmlns:p="http://schemas.openxmlformats.org/presentationml/2006/main">
  <p:tag name="AS_UNIQUEID" val="626"/>
</p:tagLst>
</file>

<file path=ppt/tags/tag226.xml><?xml version="1.0" encoding="utf-8"?>
<p:tagLst xmlns:p="http://schemas.openxmlformats.org/presentationml/2006/main">
  <p:tag name="AS_UNIQUEID" val="833"/>
</p:tagLst>
</file>

<file path=ppt/tags/tag227.xml><?xml version="1.0" encoding="utf-8"?>
<p:tagLst xmlns:p="http://schemas.openxmlformats.org/presentationml/2006/main">
  <p:tag name="AS_UNIQUEID" val="628"/>
</p:tagLst>
</file>

<file path=ppt/tags/tag228.xml><?xml version="1.0" encoding="utf-8"?>
<p:tagLst xmlns:p="http://schemas.openxmlformats.org/presentationml/2006/main">
  <p:tag name="AS_UNIQUEID" val="629"/>
</p:tagLst>
</file>

<file path=ppt/tags/tag229.xml><?xml version="1.0" encoding="utf-8"?>
<p:tagLst xmlns:p="http://schemas.openxmlformats.org/presentationml/2006/main">
  <p:tag name="AS_UNIQUEID" val="630"/>
</p:tagLst>
</file>

<file path=ppt/tags/tag230.xml><?xml version="1.0" encoding="utf-8"?>
<p:tagLst xmlns:p="http://schemas.openxmlformats.org/presentationml/2006/main">
  <p:tag name="AS_UNIQUEID" val="631"/>
</p:tagLst>
</file>

<file path=ppt/tags/tag231.xml><?xml version="1.0" encoding="utf-8"?>
<p:tagLst xmlns:p="http://schemas.openxmlformats.org/presentationml/2006/main">
  <p:tag name="AS_UNIQUEID" val="632"/>
</p:tagLst>
</file>

<file path=ppt/tags/tag232.xml><?xml version="1.0" encoding="utf-8"?>
<p:tagLst xmlns:p="http://schemas.openxmlformats.org/presentationml/2006/main">
  <p:tag name="AS_UNIQUEID" val="834"/>
</p:tagLst>
</file>

<file path=ppt/tags/tag233.xml><?xml version="1.0" encoding="utf-8"?>
<p:tagLst xmlns:p="http://schemas.openxmlformats.org/presentationml/2006/main">
  <p:tag name="AS_UNIQUEID" val="634"/>
</p:tagLst>
</file>

<file path=ppt/tags/tag234.xml><?xml version="1.0" encoding="utf-8"?>
<p:tagLst xmlns:p="http://schemas.openxmlformats.org/presentationml/2006/main">
  <p:tag name="AS_UNIQUEID" val="635"/>
</p:tagLst>
</file>

<file path=ppt/tags/tag235.xml><?xml version="1.0" encoding="utf-8"?>
<p:tagLst xmlns:p="http://schemas.openxmlformats.org/presentationml/2006/main">
  <p:tag name="AS_UNIQUEID" val="636"/>
</p:tagLst>
</file>

<file path=ppt/tags/tag236.xml><?xml version="1.0" encoding="utf-8"?>
<p:tagLst xmlns:p="http://schemas.openxmlformats.org/presentationml/2006/main">
  <p:tag name="AS_UNIQUEID" val="637"/>
</p:tagLst>
</file>

<file path=ppt/tags/tag237.xml><?xml version="1.0" encoding="utf-8"?>
<p:tagLst xmlns:p="http://schemas.openxmlformats.org/presentationml/2006/main">
  <p:tag name="AS_UNIQUEID" val="638"/>
</p:tagLst>
</file>

<file path=ppt/tags/tag238.xml><?xml version="1.0" encoding="utf-8"?>
<p:tagLst xmlns:p="http://schemas.openxmlformats.org/presentationml/2006/main">
  <p:tag name="AS_UNIQUEID" val="639"/>
</p:tagLst>
</file>

<file path=ppt/tags/tag239.xml><?xml version="1.0" encoding="utf-8"?>
<p:tagLst xmlns:p="http://schemas.openxmlformats.org/presentationml/2006/main">
  <p:tag name="AS_UNIQUEID" val="640"/>
</p:tagLst>
</file>

<file path=ppt/tags/tag240.xml><?xml version="1.0" encoding="utf-8"?>
<p:tagLst xmlns:p="http://schemas.openxmlformats.org/presentationml/2006/main">
  <p:tag name="AS_UNIQUEID" val="641"/>
</p:tagLst>
</file>

<file path=ppt/tags/tag241.xml><?xml version="1.0" encoding="utf-8"?>
<p:tagLst xmlns:p="http://schemas.openxmlformats.org/presentationml/2006/main">
  <p:tag name="AS_UNIQUEID" val="642"/>
</p:tagLst>
</file>

<file path=ppt/tags/tag242.xml><?xml version="1.0" encoding="utf-8"?>
<p:tagLst xmlns:p="http://schemas.openxmlformats.org/presentationml/2006/main">
  <p:tag name="AS_UNIQUEID" val="643"/>
</p:tagLst>
</file>

<file path=ppt/tags/tag243.xml><?xml version="1.0" encoding="utf-8"?>
<p:tagLst xmlns:p="http://schemas.openxmlformats.org/presentationml/2006/main">
  <p:tag name="AS_UNIQUEID" val="644"/>
</p:tagLst>
</file>

<file path=ppt/tags/tag244.xml><?xml version="1.0" encoding="utf-8"?>
<p:tagLst xmlns:p="http://schemas.openxmlformats.org/presentationml/2006/main">
  <p:tag name="AS_UNIQUEID" val="835"/>
</p:tagLst>
</file>

<file path=ppt/tags/tag245.xml><?xml version="1.0" encoding="utf-8"?>
<p:tagLst xmlns:p="http://schemas.openxmlformats.org/presentationml/2006/main">
  <p:tag name="AS_UNIQUEID" val="646"/>
</p:tagLst>
</file>

<file path=ppt/tags/tag246.xml><?xml version="1.0" encoding="utf-8"?>
<p:tagLst xmlns:p="http://schemas.openxmlformats.org/presentationml/2006/main">
  <p:tag name="AS_UNIQUEID" val="647"/>
</p:tagLst>
</file>

<file path=ppt/tags/tag247.xml><?xml version="1.0" encoding="utf-8"?>
<p:tagLst xmlns:p="http://schemas.openxmlformats.org/presentationml/2006/main">
  <p:tag name="AS_UNIQUEID" val="648"/>
</p:tagLst>
</file>

<file path=ppt/tags/tag248.xml><?xml version="1.0" encoding="utf-8"?>
<p:tagLst xmlns:p="http://schemas.openxmlformats.org/presentationml/2006/main">
  <p:tag name="AS_UNIQUEID" val="649"/>
</p:tagLst>
</file>

<file path=ppt/tags/tag249.xml><?xml version="1.0" encoding="utf-8"?>
<p:tagLst xmlns:p="http://schemas.openxmlformats.org/presentationml/2006/main">
  <p:tag name="AS_UNIQUEID" val="650"/>
</p:tagLst>
</file>

<file path=ppt/tags/tag250.xml><?xml version="1.0" encoding="utf-8"?>
<p:tagLst xmlns:p="http://schemas.openxmlformats.org/presentationml/2006/main">
  <p:tag name="AS_UNIQUEID" val="836"/>
</p:tagLst>
</file>

<file path=ppt/tags/tag251.xml><?xml version="1.0" encoding="utf-8"?>
<p:tagLst xmlns:p="http://schemas.openxmlformats.org/presentationml/2006/main">
  <p:tag name="AS_UNIQUEID" val="652"/>
</p:tagLst>
</file>

<file path=ppt/tags/tag252.xml><?xml version="1.0" encoding="utf-8"?>
<p:tagLst xmlns:p="http://schemas.openxmlformats.org/presentationml/2006/main">
  <p:tag name="AS_UNIQUEID" val="653"/>
</p:tagLst>
</file>

<file path=ppt/tags/tag253.xml><?xml version="1.0" encoding="utf-8"?>
<p:tagLst xmlns:p="http://schemas.openxmlformats.org/presentationml/2006/main">
  <p:tag name="AS_UNIQUEID" val="654"/>
</p:tagLst>
</file>

<file path=ppt/tags/tag254.xml><?xml version="1.0" encoding="utf-8"?>
<p:tagLst xmlns:p="http://schemas.openxmlformats.org/presentationml/2006/main">
  <p:tag name="AS_UNIQUEID" val="655"/>
</p:tagLst>
</file>

<file path=ppt/tags/tag255.xml><?xml version="1.0" encoding="utf-8"?>
<p:tagLst xmlns:p="http://schemas.openxmlformats.org/presentationml/2006/main">
  <p:tag name="AS_UNIQUEID" val="656"/>
</p:tagLst>
</file>

<file path=ppt/tags/tag256.xml><?xml version="1.0" encoding="utf-8"?>
<p:tagLst xmlns:p="http://schemas.openxmlformats.org/presentationml/2006/main">
  <p:tag name="AS_UNIQUEID" val="837"/>
</p:tagLst>
</file>

<file path=ppt/tags/tag257.xml><?xml version="1.0" encoding="utf-8"?>
<p:tagLst xmlns:p="http://schemas.openxmlformats.org/presentationml/2006/main">
  <p:tag name="AS_UNIQUEID" val="658"/>
</p:tagLst>
</file>

<file path=ppt/tags/tag258.xml><?xml version="1.0" encoding="utf-8"?>
<p:tagLst xmlns:p="http://schemas.openxmlformats.org/presentationml/2006/main">
  <p:tag name="AS_UNIQUEID" val="659"/>
</p:tagLst>
</file>

<file path=ppt/tags/tag259.xml><?xml version="1.0" encoding="utf-8"?>
<p:tagLst xmlns:p="http://schemas.openxmlformats.org/presentationml/2006/main">
  <p:tag name="AS_UNIQUEID" val="660"/>
</p:tagLst>
</file>

<file path=ppt/tags/tag260.xml><?xml version="1.0" encoding="utf-8"?>
<p:tagLst xmlns:p="http://schemas.openxmlformats.org/presentationml/2006/main">
  <p:tag name="AS_UNIQUEID" val="661"/>
</p:tagLst>
</file>

<file path=ppt/tags/tag261.xml><?xml version="1.0" encoding="utf-8"?>
<p:tagLst xmlns:p="http://schemas.openxmlformats.org/presentationml/2006/main">
  <p:tag name="AS_UNIQUEID" val="662"/>
</p:tagLst>
</file>

<file path=ppt/tags/tag262.xml><?xml version="1.0" encoding="utf-8"?>
<p:tagLst xmlns:p="http://schemas.openxmlformats.org/presentationml/2006/main">
  <p:tag name="AS_UNIQUEID" val="838"/>
</p:tagLst>
</file>

<file path=ppt/tags/tag263.xml><?xml version="1.0" encoding="utf-8"?>
<p:tagLst xmlns:p="http://schemas.openxmlformats.org/presentationml/2006/main">
  <p:tag name="AS_UNIQUEID" val="664"/>
</p:tagLst>
</file>

<file path=ppt/tags/tag264.xml><?xml version="1.0" encoding="utf-8"?>
<p:tagLst xmlns:p="http://schemas.openxmlformats.org/presentationml/2006/main">
  <p:tag name="AS_UNIQUEID" val="665"/>
</p:tagLst>
</file>

<file path=ppt/tags/tag265.xml><?xml version="1.0" encoding="utf-8"?>
<p:tagLst xmlns:p="http://schemas.openxmlformats.org/presentationml/2006/main">
  <p:tag name="AS_UNIQUEID" val="666"/>
</p:tagLst>
</file>

<file path=ppt/tags/tag266.xml><?xml version="1.0" encoding="utf-8"?>
<p:tagLst xmlns:p="http://schemas.openxmlformats.org/presentationml/2006/main">
  <p:tag name="AS_UNIQUEID" val="667"/>
</p:tagLst>
</file>

<file path=ppt/tags/tag267.xml><?xml version="1.0" encoding="utf-8"?>
<p:tagLst xmlns:p="http://schemas.openxmlformats.org/presentationml/2006/main">
  <p:tag name="AS_UNIQUEID" val="668"/>
</p:tagLst>
</file>

<file path=ppt/tags/tag268.xml><?xml version="1.0" encoding="utf-8"?>
<p:tagLst xmlns:p="http://schemas.openxmlformats.org/presentationml/2006/main">
  <p:tag name="AS_UNIQUEID" val="669"/>
</p:tagLst>
</file>

<file path=ppt/tags/tag269.xml><?xml version="1.0" encoding="utf-8"?>
<p:tagLst xmlns:p="http://schemas.openxmlformats.org/presentationml/2006/main">
  <p:tag name="AS_UNIQUEID" val="839"/>
</p:tagLst>
</file>

<file path=ppt/tags/tag270.xml><?xml version="1.0" encoding="utf-8"?>
<p:tagLst xmlns:p="http://schemas.openxmlformats.org/presentationml/2006/main">
  <p:tag name="AS_UNIQUEID" val="671"/>
</p:tagLst>
</file>

<file path=ppt/tags/tag271.xml><?xml version="1.0" encoding="utf-8"?>
<p:tagLst xmlns:p="http://schemas.openxmlformats.org/presentationml/2006/main">
  <p:tag name="AS_UNIQUEID" val="672"/>
</p:tagLst>
</file>

<file path=ppt/tags/tag272.xml><?xml version="1.0" encoding="utf-8"?>
<p:tagLst xmlns:p="http://schemas.openxmlformats.org/presentationml/2006/main">
  <p:tag name="AS_UNIQUEID" val="673"/>
</p:tagLst>
</file>

<file path=ppt/tags/tag273.xml><?xml version="1.0" encoding="utf-8"?>
<p:tagLst xmlns:p="http://schemas.openxmlformats.org/presentationml/2006/main">
  <p:tag name="AS_UNIQUEID" val="674"/>
</p:tagLst>
</file>

<file path=ppt/tags/tag274.xml><?xml version="1.0" encoding="utf-8"?>
<p:tagLst xmlns:p="http://schemas.openxmlformats.org/presentationml/2006/main">
  <p:tag name="AS_UNIQUEID" val="675"/>
</p:tagLst>
</file>

<file path=ppt/tags/tag275.xml><?xml version="1.0" encoding="utf-8"?>
<p:tagLst xmlns:p="http://schemas.openxmlformats.org/presentationml/2006/main">
  <p:tag name="AS_UNIQUEID" val="676"/>
</p:tagLst>
</file>

<file path=ppt/tags/tag276.xml><?xml version="1.0" encoding="utf-8"?>
<p:tagLst xmlns:p="http://schemas.openxmlformats.org/presentationml/2006/main">
  <p:tag name="AS_UNIQUEID" val="677"/>
</p:tagLst>
</file>

<file path=ppt/tags/tag277.xml><?xml version="1.0" encoding="utf-8"?>
<p:tagLst xmlns:p="http://schemas.openxmlformats.org/presentationml/2006/main">
  <p:tag name="AS_UNIQUEID" val="678"/>
</p:tagLst>
</file>

<file path=ppt/tags/tag278.xml><?xml version="1.0" encoding="utf-8"?>
<p:tagLst xmlns:p="http://schemas.openxmlformats.org/presentationml/2006/main">
  <p:tag name="AS_UNIQUEID" val="840"/>
</p:tagLst>
</file>

<file path=ppt/tags/tag279.xml><?xml version="1.0" encoding="utf-8"?>
<p:tagLst xmlns:p="http://schemas.openxmlformats.org/presentationml/2006/main">
  <p:tag name="AS_UNIQUEID" val="680"/>
</p:tagLst>
</file>

<file path=ppt/tags/tag280.xml><?xml version="1.0" encoding="utf-8"?>
<p:tagLst xmlns:p="http://schemas.openxmlformats.org/presentationml/2006/main">
  <p:tag name="AS_UNIQUEID" val="681"/>
</p:tagLst>
</file>

<file path=ppt/tags/tag281.xml><?xml version="1.0" encoding="utf-8"?>
<p:tagLst xmlns:p="http://schemas.openxmlformats.org/presentationml/2006/main">
  <p:tag name="AS_UNIQUEID" val="682"/>
</p:tagLst>
</file>

<file path=ppt/tags/tag282.xml><?xml version="1.0" encoding="utf-8"?>
<p:tagLst xmlns:p="http://schemas.openxmlformats.org/presentationml/2006/main">
  <p:tag name="AS_UNIQUEID" val="683"/>
</p:tagLst>
</file>

<file path=ppt/tags/tag283.xml><?xml version="1.0" encoding="utf-8"?>
<p:tagLst xmlns:p="http://schemas.openxmlformats.org/presentationml/2006/main">
  <p:tag name="AS_UNIQUEID" val="841"/>
</p:tagLst>
</file>

<file path=ppt/tags/tag284.xml><?xml version="1.0" encoding="utf-8"?>
<p:tagLst xmlns:p="http://schemas.openxmlformats.org/presentationml/2006/main">
  <p:tag name="AS_UNIQUEID" val="685"/>
</p:tagLst>
</file>

<file path=ppt/tags/tag285.xml><?xml version="1.0" encoding="utf-8"?>
<p:tagLst xmlns:p="http://schemas.openxmlformats.org/presentationml/2006/main">
  <p:tag name="AS_UNIQUEID" val="686"/>
</p:tagLst>
</file>

<file path=ppt/tags/tag286.xml><?xml version="1.0" encoding="utf-8"?>
<p:tagLst xmlns:p="http://schemas.openxmlformats.org/presentationml/2006/main">
  <p:tag name="AS_UNIQUEID" val="687"/>
</p:tagLst>
</file>

<file path=ppt/tags/tag287.xml><?xml version="1.0" encoding="utf-8"?>
<p:tagLst xmlns:p="http://schemas.openxmlformats.org/presentationml/2006/main">
  <p:tag name="AS_UNIQUEID" val="842"/>
</p:tagLst>
</file>

<file path=ppt/tags/tag288.xml><?xml version="1.0" encoding="utf-8"?>
<p:tagLst xmlns:p="http://schemas.openxmlformats.org/presentationml/2006/main">
  <p:tag name="AS_UNIQUEID" val="689"/>
</p:tagLst>
</file>

<file path=ppt/tags/tag289.xml><?xml version="1.0" encoding="utf-8"?>
<p:tagLst xmlns:p="http://schemas.openxmlformats.org/presentationml/2006/main">
  <p:tag name="AS_UNIQUEID" val="690"/>
</p:tagLst>
</file>

<file path=ppt/tags/tag290.xml><?xml version="1.0" encoding="utf-8"?>
<p:tagLst xmlns:p="http://schemas.openxmlformats.org/presentationml/2006/main">
  <p:tag name="AS_UNIQUEID" val="691"/>
</p:tagLst>
</file>

<file path=ppt/tags/tag291.xml><?xml version="1.0" encoding="utf-8"?>
<p:tagLst xmlns:p="http://schemas.openxmlformats.org/presentationml/2006/main">
  <p:tag name="AS_UNIQUEID" val="692"/>
</p:tagLst>
</file>

<file path=ppt/tags/tag292.xml><?xml version="1.0" encoding="utf-8"?>
<p:tagLst xmlns:p="http://schemas.openxmlformats.org/presentationml/2006/main">
  <p:tag name="AS_UNIQUEID" val="693"/>
</p:tagLst>
</file>

<file path=ppt/tags/tag293.xml><?xml version="1.0" encoding="utf-8"?>
<p:tagLst xmlns:p="http://schemas.openxmlformats.org/presentationml/2006/main">
  <p:tag name="AS_UNIQUEID" val="694"/>
</p:tagLst>
</file>

<file path=ppt/tags/tag294.xml><?xml version="1.0" encoding="utf-8"?>
<p:tagLst xmlns:p="http://schemas.openxmlformats.org/presentationml/2006/main">
  <p:tag name="AS_UNIQUEID" val="843"/>
</p:tagLst>
</file>

<file path=ppt/tags/tag295.xml><?xml version="1.0" encoding="utf-8"?>
<p:tagLst xmlns:p="http://schemas.openxmlformats.org/presentationml/2006/main">
  <p:tag name="AS_UNIQUEID" val="696"/>
</p:tagLst>
</file>

<file path=ppt/tags/tag296.xml><?xml version="1.0" encoding="utf-8"?>
<p:tagLst xmlns:p="http://schemas.openxmlformats.org/presentationml/2006/main">
  <p:tag name="AS_UNIQUEID" val="697"/>
</p:tagLst>
</file>

<file path=ppt/tags/tag297.xml><?xml version="1.0" encoding="utf-8"?>
<p:tagLst xmlns:p="http://schemas.openxmlformats.org/presentationml/2006/main">
  <p:tag name="AS_UNIQUEID" val="698"/>
</p:tagLst>
</file>

<file path=ppt/tags/tag298.xml><?xml version="1.0" encoding="utf-8"?>
<p:tagLst xmlns:p="http://schemas.openxmlformats.org/presentationml/2006/main">
  <p:tag name="AS_UNIQUEID" val="699"/>
</p:tagLst>
</file>

<file path=ppt/tags/tag299.xml><?xml version="1.0" encoding="utf-8"?>
<p:tagLst xmlns:p="http://schemas.openxmlformats.org/presentationml/2006/main">
  <p:tag name="AS_UNIQUEID" val="700"/>
</p:tagLst>
</file>

<file path=ppt/tags/tag300.xml><?xml version="1.0" encoding="utf-8"?>
<p:tagLst xmlns:p="http://schemas.openxmlformats.org/presentationml/2006/main">
  <p:tag name="AS_UNIQUEID" val="701"/>
</p:tagLst>
</file>

<file path=ppt/tags/tag301.xml><?xml version="1.0" encoding="utf-8"?>
<p:tagLst xmlns:p="http://schemas.openxmlformats.org/presentationml/2006/main">
  <p:tag name="AS_UNIQUEID" val="844"/>
</p:tagLst>
</file>

<file path=ppt/tags/tag302.xml><?xml version="1.0" encoding="utf-8"?>
<p:tagLst xmlns:p="http://schemas.openxmlformats.org/presentationml/2006/main">
  <p:tag name="AS_UNIQUEID" val="703"/>
</p:tagLst>
</file>

<file path=ppt/tags/tag303.xml><?xml version="1.0" encoding="utf-8"?>
<p:tagLst xmlns:p="http://schemas.openxmlformats.org/presentationml/2006/main">
  <p:tag name="AS_UNIQUEID" val="704"/>
</p:tagLst>
</file>

<file path=ppt/tags/tag304.xml><?xml version="1.0" encoding="utf-8"?>
<p:tagLst xmlns:p="http://schemas.openxmlformats.org/presentationml/2006/main">
  <p:tag name="AS_UNIQUEID" val="705"/>
</p:tagLst>
</file>

<file path=ppt/tags/tag305.xml><?xml version="1.0" encoding="utf-8"?>
<p:tagLst xmlns:p="http://schemas.openxmlformats.org/presentationml/2006/main">
  <p:tag name="AS_UNIQUEID" val="706"/>
</p:tagLst>
</file>

<file path=ppt/tags/tag306.xml><?xml version="1.0" encoding="utf-8"?>
<p:tagLst xmlns:p="http://schemas.openxmlformats.org/presentationml/2006/main">
  <p:tag name="AS_UNIQUEID" val="707"/>
</p:tagLst>
</file>

<file path=ppt/tags/tag307.xml><?xml version="1.0" encoding="utf-8"?>
<p:tagLst xmlns:p="http://schemas.openxmlformats.org/presentationml/2006/main">
  <p:tag name="AS_UNIQUEID" val="845"/>
</p:tagLst>
</file>

<file path=ppt/tags/tag308.xml><?xml version="1.0" encoding="utf-8"?>
<p:tagLst xmlns:p="http://schemas.openxmlformats.org/presentationml/2006/main">
  <p:tag name="AS_UNIQUEID" val="709"/>
</p:tagLst>
</file>

<file path=ppt/tags/tag309.xml><?xml version="1.0" encoding="utf-8"?>
<p:tagLst xmlns:p="http://schemas.openxmlformats.org/presentationml/2006/main">
  <p:tag name="AS_UNIQUEID" val="710"/>
</p:tagLst>
</file>

<file path=ppt/tags/tag310.xml><?xml version="1.0" encoding="utf-8"?>
<p:tagLst xmlns:p="http://schemas.openxmlformats.org/presentationml/2006/main">
  <p:tag name="AS_UNIQUEID" val="711"/>
</p:tagLst>
</file>

<file path=ppt/tags/tag311.xml><?xml version="1.0" encoding="utf-8"?>
<p:tagLst xmlns:p="http://schemas.openxmlformats.org/presentationml/2006/main">
  <p:tag name="AS_UNIQUEID" val="712"/>
</p:tagLst>
</file>

<file path=ppt/tags/tag312.xml><?xml version="1.0" encoding="utf-8"?>
<p:tagLst xmlns:p="http://schemas.openxmlformats.org/presentationml/2006/main">
  <p:tag name="AS_UNIQUEID" val="713"/>
</p:tagLst>
</file>

<file path=ppt/tags/tag313.xml><?xml version="1.0" encoding="utf-8"?>
<p:tagLst xmlns:p="http://schemas.openxmlformats.org/presentationml/2006/main">
  <p:tag name="AS_UNIQUEID" val="846"/>
</p:tagLst>
</file>

<file path=ppt/tags/tag314.xml><?xml version="1.0" encoding="utf-8"?>
<p:tagLst xmlns:p="http://schemas.openxmlformats.org/presentationml/2006/main">
  <p:tag name="AS_UNIQUEID" val="715"/>
</p:tagLst>
</file>

<file path=ppt/tags/tag315.xml><?xml version="1.0" encoding="utf-8"?>
<p:tagLst xmlns:p="http://schemas.openxmlformats.org/presentationml/2006/main">
  <p:tag name="AS_UNIQUEID" val="716"/>
</p:tagLst>
</file>

<file path=ppt/tags/tag316.xml><?xml version="1.0" encoding="utf-8"?>
<p:tagLst xmlns:p="http://schemas.openxmlformats.org/presentationml/2006/main">
  <p:tag name="AS_UNIQUEID" val="717"/>
</p:tagLst>
</file>

<file path=ppt/tags/tag317.xml><?xml version="1.0" encoding="utf-8"?>
<p:tagLst xmlns:p="http://schemas.openxmlformats.org/presentationml/2006/main">
  <p:tag name="AS_UNIQUEID" val="718"/>
</p:tagLst>
</file>

<file path=ppt/tags/tag318.xml><?xml version="1.0" encoding="utf-8"?>
<p:tagLst xmlns:p="http://schemas.openxmlformats.org/presentationml/2006/main">
  <p:tag name="AS_UNIQUEID" val="719"/>
</p:tagLst>
</file>

<file path=ppt/tags/tag319.xml><?xml version="1.0" encoding="utf-8"?>
<p:tagLst xmlns:p="http://schemas.openxmlformats.org/presentationml/2006/main">
  <p:tag name="AS_UNIQUEID" val="720"/>
</p:tagLst>
</file>

<file path=ppt/tags/tag320.xml><?xml version="1.0" encoding="utf-8"?>
<p:tagLst xmlns:p="http://schemas.openxmlformats.org/presentationml/2006/main">
  <p:tag name="AS_UNIQUEID" val="721"/>
</p:tagLst>
</file>

<file path=ppt/tags/tag321.xml><?xml version="1.0" encoding="utf-8"?>
<p:tagLst xmlns:p="http://schemas.openxmlformats.org/presentationml/2006/main">
  <p:tag name="AS_UNIQUEID" val="722"/>
</p:tagLst>
</file>

<file path=ppt/tags/tag322.xml><?xml version="1.0" encoding="utf-8"?>
<p:tagLst xmlns:p="http://schemas.openxmlformats.org/presentationml/2006/main">
  <p:tag name="AS_UNIQUEID" val="723"/>
</p:tagLst>
</file>

<file path=ppt/tags/tag323.xml><?xml version="1.0" encoding="utf-8"?>
<p:tagLst xmlns:p="http://schemas.openxmlformats.org/presentationml/2006/main">
  <p:tag name="AS_UNIQUEID" val="724"/>
</p:tagLst>
</file>

<file path=ppt/tags/tag324.xml><?xml version="1.0" encoding="utf-8"?>
<p:tagLst xmlns:p="http://schemas.openxmlformats.org/presentationml/2006/main">
  <p:tag name="AS_UNIQUEID" val="725"/>
</p:tagLst>
</file>

<file path=ppt/tags/tag325.xml><?xml version="1.0" encoding="utf-8"?>
<p:tagLst xmlns:p="http://schemas.openxmlformats.org/presentationml/2006/main">
  <p:tag name="AS_UNIQUEID" val="847"/>
</p:tagLst>
</file>

<file path=ppt/tags/tag326.xml><?xml version="1.0" encoding="utf-8"?>
<p:tagLst xmlns:p="http://schemas.openxmlformats.org/presentationml/2006/main">
  <p:tag name="AS_UNIQUEID" val="848"/>
</p:tagLst>
</file>

<file path=ppt/tags/tag327.xml><?xml version="1.0" encoding="utf-8"?>
<p:tagLst xmlns:p="http://schemas.openxmlformats.org/presentationml/2006/main">
  <p:tag name="AS_UNIQUEID" val="849"/>
</p:tagLst>
</file>

<file path=ppt/tags/tag328.xml><?xml version="1.0" encoding="utf-8"?>
<p:tagLst xmlns:p="http://schemas.openxmlformats.org/presentationml/2006/main">
  <p:tag name="AS_UNIQUEID" val="850"/>
</p:tagLst>
</file>

<file path=ppt/tags/tag329.xml><?xml version="1.0" encoding="utf-8"?>
<p:tagLst xmlns:p="http://schemas.openxmlformats.org/presentationml/2006/main">
  <p:tag name="AS_UNIQUEID" val="851"/>
</p:tagLst>
</file>

<file path=ppt/tags/tag330.xml><?xml version="1.0" encoding="utf-8"?>
<p:tagLst xmlns:p="http://schemas.openxmlformats.org/presentationml/2006/main">
  <p:tag name="AS_UNIQUEID" val="852"/>
</p:tagLst>
</file>

<file path=ppt/tags/tag331.xml><?xml version="1.0" encoding="utf-8"?>
<p:tagLst xmlns:p="http://schemas.openxmlformats.org/presentationml/2006/main">
  <p:tag name="AS_UNIQUEID" val="853"/>
</p:tagLst>
</file>

<file path=ppt/tags/tag332.xml><?xml version="1.0" encoding="utf-8"?>
<p:tagLst xmlns:p="http://schemas.openxmlformats.org/presentationml/2006/main">
  <p:tag name="AS_UNIQUEID" val="854"/>
</p:tagLst>
</file>

<file path=ppt/tags/tag333.xml><?xml version="1.0" encoding="utf-8"?>
<p:tagLst xmlns:p="http://schemas.openxmlformats.org/presentationml/2006/main">
  <p:tag name="AS_UNIQUEID" val="855"/>
</p:tagLst>
</file>

<file path=ppt/tags/tag334.xml><?xml version="1.0" encoding="utf-8"?>
<p:tagLst xmlns:p="http://schemas.openxmlformats.org/presentationml/2006/main">
  <p:tag name="AS_UNIQUEID" val="856"/>
</p:tagLst>
</file>

<file path=ppt/tags/tag335.xml><?xml version="1.0" encoding="utf-8"?>
<p:tagLst xmlns:p="http://schemas.openxmlformats.org/presentationml/2006/main">
  <p:tag name="AS_UNIQUEID" val="857"/>
</p:tagLst>
</file>

<file path=ppt/tags/tag336.xml><?xml version="1.0" encoding="utf-8"?>
<p:tagLst xmlns:p="http://schemas.openxmlformats.org/presentationml/2006/main">
  <p:tag name="AS_UNIQUEID" val="858"/>
</p:tagLst>
</file>

<file path=ppt/tags/tag337.xml><?xml version="1.0" encoding="utf-8"?>
<p:tagLst xmlns:p="http://schemas.openxmlformats.org/presentationml/2006/main">
  <p:tag name="AS_UNIQUEID" val="859"/>
</p:tagLst>
</file>

<file path=ppt/tags/tag338.xml><?xml version="1.0" encoding="utf-8"?>
<p:tagLst xmlns:p="http://schemas.openxmlformats.org/presentationml/2006/main">
  <p:tag name="AS_UNIQUEID" val="860"/>
</p:tagLst>
</file>

<file path=ppt/tags/tag339.xml><?xml version="1.0" encoding="utf-8"?>
<p:tagLst xmlns:p="http://schemas.openxmlformats.org/presentationml/2006/main">
  <p:tag name="AS_UNIQUEID" val="861"/>
</p:tagLst>
</file>

<file path=ppt/tags/tag340.xml><?xml version="1.0" encoding="utf-8"?>
<p:tagLst xmlns:p="http://schemas.openxmlformats.org/presentationml/2006/main">
  <p:tag name="AS_UNIQUEID" val="862"/>
</p:tagLst>
</file>

<file path=ppt/tags/tag341.xml><?xml version="1.0" encoding="utf-8"?>
<p:tagLst xmlns:p="http://schemas.openxmlformats.org/presentationml/2006/main">
  <p:tag name="AS_UNIQUEID" val="863"/>
</p:tagLst>
</file>

<file path=ppt/tags/tag342.xml><?xml version="1.0" encoding="utf-8"?>
<p:tagLst xmlns:p="http://schemas.openxmlformats.org/presentationml/2006/main">
  <p:tag name="AS_UNIQUEID" val="864"/>
</p:tagLst>
</file>

<file path=ppt/tags/tag343.xml><?xml version="1.0" encoding="utf-8"?>
<p:tagLst xmlns:p="http://schemas.openxmlformats.org/presentationml/2006/main">
  <p:tag name="AS_UNIQUEID" val="865"/>
</p:tagLst>
</file>

<file path=ppt/tags/tag344.xml><?xml version="1.0" encoding="utf-8"?>
<p:tagLst xmlns:p="http://schemas.openxmlformats.org/presentationml/2006/main">
  <p:tag name="AS_UNIQUEID" val="866"/>
</p:tagLst>
</file>

<file path=ppt/tags/tag345.xml><?xml version="1.0" encoding="utf-8"?>
<p:tagLst xmlns:p="http://schemas.openxmlformats.org/presentationml/2006/main">
  <p:tag name="AS_UNIQUEID" val="867"/>
</p:tagLst>
</file>

<file path=ppt/tags/tag346.xml><?xml version="1.0" encoding="utf-8"?>
<p:tagLst xmlns:p="http://schemas.openxmlformats.org/presentationml/2006/main">
  <p:tag name="AS_UNIQUEID" val="868"/>
</p:tagLst>
</file>

<file path=ppt/tags/tag347.xml><?xml version="1.0" encoding="utf-8"?>
<p:tagLst xmlns:p="http://schemas.openxmlformats.org/presentationml/2006/main">
  <p:tag name="AS_UNIQUEID" val="869"/>
</p:tagLst>
</file>

<file path=ppt/tags/tag348.xml><?xml version="1.0" encoding="utf-8"?>
<p:tagLst xmlns:p="http://schemas.openxmlformats.org/presentationml/2006/main">
  <p:tag name="AS_UNIQUEID" val="870"/>
</p:tagLst>
</file>

<file path=ppt/tags/tag349.xml><?xml version="1.0" encoding="utf-8"?>
<p:tagLst xmlns:p="http://schemas.openxmlformats.org/presentationml/2006/main">
  <p:tag name="AS_UNIQUEID" val="871"/>
</p:tagLst>
</file>

<file path=ppt/tags/tag350.xml><?xml version="1.0" encoding="utf-8"?>
<p:tagLst xmlns:p="http://schemas.openxmlformats.org/presentationml/2006/main">
  <p:tag name="AS_UNIQUEID" val="872"/>
</p:tagLst>
</file>

<file path=ppt/tags/tag351.xml><?xml version="1.0" encoding="utf-8"?>
<p:tagLst xmlns:p="http://schemas.openxmlformats.org/presentationml/2006/main">
  <p:tag name="AS_UNIQUEID" val="873"/>
</p:tagLst>
</file>

<file path=ppt/tags/tag352.xml><?xml version="1.0" encoding="utf-8"?>
<p:tagLst xmlns:p="http://schemas.openxmlformats.org/presentationml/2006/main">
  <p:tag name="AS_UNIQUEID" val="874"/>
</p:tagLst>
</file>

<file path=ppt/tags/tag353.xml><?xml version="1.0" encoding="utf-8"?>
<p:tagLst xmlns:p="http://schemas.openxmlformats.org/presentationml/2006/main">
  <p:tag name="AS_UNIQUEID" val="875"/>
</p:tagLst>
</file>

<file path=ppt/tags/tag354.xml><?xml version="1.0" encoding="utf-8"?>
<p:tagLst xmlns:p="http://schemas.openxmlformats.org/presentationml/2006/main">
  <p:tag name="AS_UNIQUEID" val="876"/>
</p:tagLst>
</file>

<file path=ppt/tags/tag355.xml><?xml version="1.0" encoding="utf-8"?>
<p:tagLst xmlns:p="http://schemas.openxmlformats.org/presentationml/2006/main">
  <p:tag name="AS_UNIQUEID" val="877"/>
</p:tagLst>
</file>

<file path=ppt/tags/tag356.xml><?xml version="1.0" encoding="utf-8"?>
<p:tagLst xmlns:p="http://schemas.openxmlformats.org/presentationml/2006/main">
  <p:tag name="AS_UNIQUEID" val="878"/>
</p:tagLst>
</file>

<file path=ppt/tags/tag357.xml><?xml version="1.0" encoding="utf-8"?>
<p:tagLst xmlns:p="http://schemas.openxmlformats.org/presentationml/2006/main">
  <p:tag name="AS_UNIQUEID" val="879"/>
</p:tagLst>
</file>

<file path=ppt/tags/tag358.xml><?xml version="1.0" encoding="utf-8"?>
<p:tagLst xmlns:p="http://schemas.openxmlformats.org/presentationml/2006/main">
  <p:tag name="AS_UNIQUEID" val="880"/>
</p:tagLst>
</file>

<file path=ppt/tags/tag359.xml><?xml version="1.0" encoding="utf-8"?>
<p:tagLst xmlns:p="http://schemas.openxmlformats.org/presentationml/2006/main">
  <p:tag name="AS_UNIQUEID" val="881"/>
</p:tagLst>
</file>

<file path=ppt/tags/tag360.xml><?xml version="1.0" encoding="utf-8"?>
<p:tagLst xmlns:p="http://schemas.openxmlformats.org/presentationml/2006/main">
  <p:tag name="AS_UNIQUEID" val="882"/>
</p:tagLst>
</file>

<file path=ppt/tags/tag361.xml><?xml version="1.0" encoding="utf-8"?>
<p:tagLst xmlns:p="http://schemas.openxmlformats.org/presentationml/2006/main">
  <p:tag name="AS_UNIQUEID" val="883"/>
</p:tagLst>
</file>

<file path=ppt/tags/tag362.xml><?xml version="1.0" encoding="utf-8"?>
<p:tagLst xmlns:p="http://schemas.openxmlformats.org/presentationml/2006/main">
  <p:tag name="AS_UNIQUEID" val="884"/>
</p:tagLst>
</file>

<file path=ppt/tags/tag363.xml><?xml version="1.0" encoding="utf-8"?>
<p:tagLst xmlns:p="http://schemas.openxmlformats.org/presentationml/2006/main">
  <p:tag name="AS_UNIQUEID" val="885"/>
</p:tagLst>
</file>

<file path=ppt/tags/tag364.xml><?xml version="1.0" encoding="utf-8"?>
<p:tagLst xmlns:p="http://schemas.openxmlformats.org/presentationml/2006/main">
  <p:tag name="AS_UNIQUEID" val="886"/>
</p:tagLst>
</file>

<file path=ppt/tags/tag365.xml><?xml version="1.0" encoding="utf-8"?>
<p:tagLst xmlns:p="http://schemas.openxmlformats.org/presentationml/2006/main">
  <p:tag name="AS_UNIQUEID" val="887"/>
</p:tagLst>
</file>

<file path=ppt/tags/tag366.xml><?xml version="1.0" encoding="utf-8"?>
<p:tagLst xmlns:p="http://schemas.openxmlformats.org/presentationml/2006/main">
  <p:tag name="AS_UNIQUEID" val="888"/>
</p:tagLst>
</file>

<file path=ppt/tags/tag367.xml><?xml version="1.0" encoding="utf-8"?>
<p:tagLst xmlns:p="http://schemas.openxmlformats.org/presentationml/2006/main">
  <p:tag name="AS_UNIQUEID" val="889"/>
</p:tagLst>
</file>

<file path=ppt/tags/tag368.xml><?xml version="1.0" encoding="utf-8"?>
<p:tagLst xmlns:p="http://schemas.openxmlformats.org/presentationml/2006/main">
  <p:tag name="AS_UNIQUEID" val="890"/>
</p:tagLst>
</file>

<file path=ppt/tags/tag369.xml><?xml version="1.0" encoding="utf-8"?>
<p:tagLst xmlns:p="http://schemas.openxmlformats.org/presentationml/2006/main">
  <p:tag name="AS_UNIQUEID" val="891"/>
</p:tagLst>
</file>

<file path=ppt/tags/tag370.xml><?xml version="1.0" encoding="utf-8"?>
<p:tagLst xmlns:p="http://schemas.openxmlformats.org/presentationml/2006/main">
  <p:tag name="AS_UNIQUEID" val="892"/>
</p:tagLst>
</file>

<file path=ppt/tags/tag371.xml><?xml version="1.0" encoding="utf-8"?>
<p:tagLst xmlns:p="http://schemas.openxmlformats.org/presentationml/2006/main">
  <p:tag name="AS_UNIQUEID" val="893"/>
</p:tagLst>
</file>

<file path=ppt/tags/tag372.xml><?xml version="1.0" encoding="utf-8"?>
<p:tagLst xmlns:p="http://schemas.openxmlformats.org/presentationml/2006/main">
  <p:tag name="AS_UNIQUEID" val="894"/>
</p:tagLst>
</file>

<file path=ppt/tags/tag373.xml><?xml version="1.0" encoding="utf-8"?>
<p:tagLst xmlns:p="http://schemas.openxmlformats.org/presentationml/2006/main">
  <p:tag name="AS_UNIQUEID" val="895"/>
</p:tagLst>
</file>

<file path=ppt/tags/tag374.xml><?xml version="1.0" encoding="utf-8"?>
<p:tagLst xmlns:p="http://schemas.openxmlformats.org/presentationml/2006/main">
  <p:tag name="AS_UNIQUEID" val="896"/>
</p:tagLst>
</file>

<file path=ppt/tags/tag375.xml><?xml version="1.0" encoding="utf-8"?>
<p:tagLst xmlns:p="http://schemas.openxmlformats.org/presentationml/2006/main">
  <p:tag name="AS_UNIQUEID" val="897"/>
</p:tagLst>
</file>

<file path=ppt/tags/tag376.xml><?xml version="1.0" encoding="utf-8"?>
<p:tagLst xmlns:p="http://schemas.openxmlformats.org/presentationml/2006/main">
  <p:tag name="AS_UNIQUEID" val="898"/>
</p:tagLst>
</file>

<file path=ppt/tags/tag377.xml><?xml version="1.0" encoding="utf-8"?>
<p:tagLst xmlns:p="http://schemas.openxmlformats.org/presentationml/2006/main">
  <p:tag name="AS_UNIQUEID" val="899"/>
</p:tagLst>
</file>

<file path=ppt/tags/tag378.xml><?xml version="1.0" encoding="utf-8"?>
<p:tagLst xmlns:p="http://schemas.openxmlformats.org/presentationml/2006/main">
  <p:tag name="AS_UNIQUEID" val="900"/>
</p:tagLst>
</file>

<file path=ppt/tags/tag379.xml><?xml version="1.0" encoding="utf-8"?>
<p:tagLst xmlns:p="http://schemas.openxmlformats.org/presentationml/2006/main">
  <p:tag name="AS_UNIQUEID" val="901"/>
</p:tagLst>
</file>

<file path=ppt/tags/tag380.xml><?xml version="1.0" encoding="utf-8"?>
<p:tagLst xmlns:p="http://schemas.openxmlformats.org/presentationml/2006/main">
  <p:tag name="AS_UNIQUEID" val="902"/>
</p:tagLst>
</file>

<file path=ppt/tags/tag381.xml><?xml version="1.0" encoding="utf-8"?>
<p:tagLst xmlns:p="http://schemas.openxmlformats.org/presentationml/2006/main">
  <p:tag name="AS_UNIQUEID" val="903"/>
</p:tagLst>
</file>

<file path=ppt/tags/tag382.xml><?xml version="1.0" encoding="utf-8"?>
<p:tagLst xmlns:p="http://schemas.openxmlformats.org/presentationml/2006/main">
  <p:tag name="AS_UNIQUEID" val="904"/>
</p:tagLst>
</file>

<file path=ppt/tags/tag383.xml><?xml version="1.0" encoding="utf-8"?>
<p:tagLst xmlns:p="http://schemas.openxmlformats.org/presentationml/2006/main">
  <p:tag name="AS_UNIQUEID" val="905"/>
</p:tagLst>
</file>

<file path=ppt/tags/tag384.xml><?xml version="1.0" encoding="utf-8"?>
<p:tagLst xmlns:p="http://schemas.openxmlformats.org/presentationml/2006/main">
  <p:tag name="AS_UNIQUEID" val="906"/>
</p:tagLst>
</file>

<file path=ppt/tags/tag385.xml><?xml version="1.0" encoding="utf-8"?>
<p:tagLst xmlns:p="http://schemas.openxmlformats.org/presentationml/2006/main">
  <p:tag name="AS_UNIQUEID" val="907"/>
</p:tagLst>
</file>

<file path=ppt/tags/tag386.xml><?xml version="1.0" encoding="utf-8"?>
<p:tagLst xmlns:p="http://schemas.openxmlformats.org/presentationml/2006/main">
  <p:tag name="AS_UNIQUEID" val="908"/>
</p:tagLst>
</file>

<file path=ppt/tags/tag387.xml><?xml version="1.0" encoding="utf-8"?>
<p:tagLst xmlns:p="http://schemas.openxmlformats.org/presentationml/2006/main">
  <p:tag name="AS_UNIQUEID" val="909"/>
</p:tagLst>
</file>

<file path=ppt/tags/tag388.xml><?xml version="1.0" encoding="utf-8"?>
<p:tagLst xmlns:p="http://schemas.openxmlformats.org/presentationml/2006/main">
  <p:tag name="AS_UNIQUEID" val="910"/>
</p:tagLst>
</file>

<file path=ppt/tags/tag389.xml><?xml version="1.0" encoding="utf-8"?>
<p:tagLst xmlns:p="http://schemas.openxmlformats.org/presentationml/2006/main">
  <p:tag name="AS_UNIQUEID" val="911"/>
</p:tagLst>
</file>

<file path=ppt/tags/tag390.xml><?xml version="1.0" encoding="utf-8"?>
<p:tagLst xmlns:p="http://schemas.openxmlformats.org/presentationml/2006/main">
  <p:tag name="AS_UNIQUEID" val="912"/>
</p:tagLst>
</file>

<file path=ppt/tags/tag391.xml><?xml version="1.0" encoding="utf-8"?>
<p:tagLst xmlns:p="http://schemas.openxmlformats.org/presentationml/2006/main">
  <p:tag name="AS_UNIQUEID" val="913"/>
</p:tagLst>
</file>

<file path=ppt/tags/tag392.xml><?xml version="1.0" encoding="utf-8"?>
<p:tagLst xmlns:p="http://schemas.openxmlformats.org/presentationml/2006/main">
  <p:tag name="AS_UNIQUEID" val="914"/>
</p:tagLst>
</file>

<file path=ppt/tags/tag393.xml><?xml version="1.0" encoding="utf-8"?>
<p:tagLst xmlns:p="http://schemas.openxmlformats.org/presentationml/2006/main">
  <p:tag name="AS_UNIQUEID" val="915"/>
</p:tagLst>
</file>

<file path=ppt/tags/tag394.xml><?xml version="1.0" encoding="utf-8"?>
<p:tagLst xmlns:p="http://schemas.openxmlformats.org/presentationml/2006/main">
  <p:tag name="AS_UNIQUEID" val="916"/>
</p:tagLst>
</file>

<file path=ppt/tags/tag395.xml><?xml version="1.0" encoding="utf-8"?>
<p:tagLst xmlns:p="http://schemas.openxmlformats.org/presentationml/2006/main">
  <p:tag name="AS_UNIQUEID" val="917"/>
</p:tagLst>
</file>

<file path=ppt/tags/tag396.xml><?xml version="1.0" encoding="utf-8"?>
<p:tagLst xmlns:p="http://schemas.openxmlformats.org/presentationml/2006/main">
  <p:tag name="AS_UNIQUEID" val="918"/>
</p:tagLst>
</file>

<file path=ppt/tags/tag397.xml><?xml version="1.0" encoding="utf-8"?>
<p:tagLst xmlns:p="http://schemas.openxmlformats.org/presentationml/2006/main">
  <p:tag name="AS_UNIQUEID" val="919"/>
</p:tagLst>
</file>

<file path=ppt/tags/tag398.xml><?xml version="1.0" encoding="utf-8"?>
<p:tagLst xmlns:p="http://schemas.openxmlformats.org/presentationml/2006/main">
  <p:tag name="AS_UNIQUEID" val="920"/>
</p:tagLst>
</file>

<file path=ppt/tags/tag399.xml><?xml version="1.0" encoding="utf-8"?>
<p:tagLst xmlns:p="http://schemas.openxmlformats.org/presentationml/2006/main">
  <p:tag name="AS_UNIQUEID" val="921"/>
</p:tagLst>
</file>

<file path=ppt/tags/tag400.xml><?xml version="1.0" encoding="utf-8"?>
<p:tagLst xmlns:p="http://schemas.openxmlformats.org/presentationml/2006/main">
  <p:tag name="AS_UNIQUEID" val="922"/>
</p:tagLst>
</file>

<file path=ppt/tags/tag401.xml><?xml version="1.0" encoding="utf-8"?>
<p:tagLst xmlns:p="http://schemas.openxmlformats.org/presentationml/2006/main">
  <p:tag name="AS_UNIQUEID" val="923"/>
</p:tagLst>
</file>

<file path=ppt/tags/tag402.xml><?xml version="1.0" encoding="utf-8"?>
<p:tagLst xmlns:p="http://schemas.openxmlformats.org/presentationml/2006/main">
  <p:tag name="AS_UNIQUEID" val="924"/>
</p:tagLst>
</file>

<file path=ppt/tags/tag403.xml><?xml version="1.0" encoding="utf-8"?>
<p:tagLst xmlns:p="http://schemas.openxmlformats.org/presentationml/2006/main">
  <p:tag name="AS_UNIQUEID" val="925"/>
</p:tagLst>
</file>

<file path=ppt/tags/tag404.xml><?xml version="1.0" encoding="utf-8"?>
<p:tagLst xmlns:p="http://schemas.openxmlformats.org/presentationml/2006/main">
  <p:tag name="AS_UNIQUEID" val="926"/>
</p:tagLst>
</file>

<file path=ppt/tags/tag405.xml><?xml version="1.0" encoding="utf-8"?>
<p:tagLst xmlns:p="http://schemas.openxmlformats.org/presentationml/2006/main">
  <p:tag name="AS_UNIQUEID" val="927"/>
</p:tagLst>
</file>

<file path=ppt/tags/tag406.xml><?xml version="1.0" encoding="utf-8"?>
<p:tagLst xmlns:p="http://schemas.openxmlformats.org/presentationml/2006/main">
  <p:tag name="AS_UNIQUEID" val="928"/>
</p:tagLst>
</file>

<file path=ppt/tags/tag407.xml><?xml version="1.0" encoding="utf-8"?>
<p:tagLst xmlns:p="http://schemas.openxmlformats.org/presentationml/2006/main">
  <p:tag name="AS_UNIQUEID" val="929"/>
</p:tagLst>
</file>

<file path=ppt/tags/tag408.xml><?xml version="1.0" encoding="utf-8"?>
<p:tagLst xmlns:p="http://schemas.openxmlformats.org/presentationml/2006/main">
  <p:tag name="AS_UNIQUEID" val="930"/>
</p:tagLst>
</file>

<file path=ppt/tags/tag409.xml><?xml version="1.0" encoding="utf-8"?>
<p:tagLst xmlns:p="http://schemas.openxmlformats.org/presentationml/2006/main">
  <p:tag name="AS_UNIQUEID" val="931"/>
</p:tagLst>
</file>

<file path=ppt/tags/tag410.xml><?xml version="1.0" encoding="utf-8"?>
<p:tagLst xmlns:p="http://schemas.openxmlformats.org/presentationml/2006/main">
  <p:tag name="AS_UNIQUEID" val="932"/>
</p:tagLst>
</file>

<file path=ppt/tags/tag411.xml><?xml version="1.0" encoding="utf-8"?>
<p:tagLst xmlns:p="http://schemas.openxmlformats.org/presentationml/2006/main">
  <p:tag name="AS_UNIQUEID" val="727"/>
</p:tagLst>
</file>

<file path=ppt/tags/tag412.xml><?xml version="1.0" encoding="utf-8"?>
<p:tagLst xmlns:p="http://schemas.openxmlformats.org/presentationml/2006/main">
  <p:tag name="AS_UNIQUEID" val="728"/>
</p:tagLst>
</file>

<file path=ppt/tags/tag413.xml><?xml version="1.0" encoding="utf-8"?>
<p:tagLst xmlns:p="http://schemas.openxmlformats.org/presentationml/2006/main">
  <p:tag name="AS_UNIQUEID" val="729"/>
</p:tagLst>
</file>

<file path=ppt/tags/tag414.xml><?xml version="1.0" encoding="utf-8"?>
<p:tagLst xmlns:p="http://schemas.openxmlformats.org/presentationml/2006/main">
  <p:tag name="AS_UNIQUEID" val="730"/>
</p:tagLst>
</file>

<file path=ppt/tags/tag415.xml><?xml version="1.0" encoding="utf-8"?>
<p:tagLst xmlns:p="http://schemas.openxmlformats.org/presentationml/2006/main">
  <p:tag name="AS_UNIQUEID" val="731"/>
</p:tagLst>
</file>

<file path=ppt/tags/tag416.xml><?xml version="1.0" encoding="utf-8"?>
<p:tagLst xmlns:p="http://schemas.openxmlformats.org/presentationml/2006/main">
  <p:tag name="AS_UNIQUEID" val="732"/>
</p:tagLst>
</file>

<file path=ppt/tags/tag417.xml><?xml version="1.0" encoding="utf-8"?>
<p:tagLst xmlns:p="http://schemas.openxmlformats.org/presentationml/2006/main">
  <p:tag name="AS_UNIQUEID" val="933"/>
</p:tagLst>
</file>

<file path=ppt/tags/tag418.xml><?xml version="1.0" encoding="utf-8"?>
<p:tagLst xmlns:p="http://schemas.openxmlformats.org/presentationml/2006/main">
  <p:tag name="AS_UNIQUEID" val="735"/>
</p:tagLst>
</file>

<file path=ppt/tags/tag419.xml><?xml version="1.0" encoding="utf-8"?>
<p:tagLst xmlns:p="http://schemas.openxmlformats.org/presentationml/2006/main">
  <p:tag name="AS_UNIQUEID" val="934"/>
</p:tagLst>
</file>

<file path=ppt/tags/tag420.xml><?xml version="1.0" encoding="utf-8"?>
<p:tagLst xmlns:p="http://schemas.openxmlformats.org/presentationml/2006/main">
  <p:tag name="AS_UNIQUEID" val="756"/>
</p:tagLst>
</file>

<file path=ppt/tags/tag421.xml><?xml version="1.0" encoding="utf-8"?>
<p:tagLst xmlns:p="http://schemas.openxmlformats.org/presentationml/2006/main">
  <p:tag name="AS_UNIQUEID" val="757"/>
</p:tagLst>
</file>

<file path=ppt/tags/tag422.xml><?xml version="1.0" encoding="utf-8"?>
<p:tagLst xmlns:p="http://schemas.openxmlformats.org/presentationml/2006/main">
  <p:tag name="AS_UNIQUEID" val="758"/>
</p:tagLst>
</file>

<file path=ppt/tags/tag423.xml><?xml version="1.0" encoding="utf-8"?>
<p:tagLst xmlns:p="http://schemas.openxmlformats.org/presentationml/2006/main">
  <p:tag name="AS_UNIQUEID" val="759"/>
</p:tagLst>
</file>

<file path=ppt/tags/tag424.xml><?xml version="1.0" encoding="utf-8"?>
<p:tagLst xmlns:p="http://schemas.openxmlformats.org/presentationml/2006/main">
  <p:tag name="AS_UNIQUEID" val="935"/>
</p:tagLst>
</file>

<file path=ppt/tags/tag425.xml><?xml version="1.0" encoding="utf-8"?>
<p:tagLst xmlns:p="http://schemas.openxmlformats.org/presentationml/2006/main">
  <p:tag name="AS_UNIQUEID" val="761"/>
</p:tagLst>
</file>

<file path=ppt/tags/tag426.xml><?xml version="1.0" encoding="utf-8"?>
<p:tagLst xmlns:p="http://schemas.openxmlformats.org/presentationml/2006/main">
  <p:tag name="AS_UNIQUEID" val="762"/>
</p:tagLst>
</file>

<file path=ppt/tags/tag427.xml><?xml version="1.0" encoding="utf-8"?>
<p:tagLst xmlns:p="http://schemas.openxmlformats.org/presentationml/2006/main">
  <p:tag name="AS_UNIQUEID" val="763"/>
</p:tagLst>
</file>

<file path=ppt/tags/tag428.xml><?xml version="1.0" encoding="utf-8"?>
<p:tagLst xmlns:p="http://schemas.openxmlformats.org/presentationml/2006/main">
  <p:tag name="AS_UNIQUEID" val="764"/>
</p:tagLst>
</file>

<file path=ppt/tags/tag429.xml><?xml version="1.0" encoding="utf-8"?>
<p:tagLst xmlns:p="http://schemas.openxmlformats.org/presentationml/2006/main">
  <p:tag name="AS_UNIQUEID" val="936"/>
</p:tagLst>
</file>

<file path=ppt/tags/tag430.xml><?xml version="1.0" encoding="utf-8"?>
<p:tagLst xmlns:p="http://schemas.openxmlformats.org/presentationml/2006/main">
  <p:tag name="AS_UNIQUEID" val="766"/>
</p:tagLst>
</file>

<file path=ppt/tags/tag431.xml><?xml version="1.0" encoding="utf-8"?>
<p:tagLst xmlns:p="http://schemas.openxmlformats.org/presentationml/2006/main">
  <p:tag name="AS_UNIQUEID" val="767"/>
</p:tagLst>
</file>

<file path=ppt/tags/tag432.xml><?xml version="1.0" encoding="utf-8"?>
<p:tagLst xmlns:p="http://schemas.openxmlformats.org/presentationml/2006/main">
  <p:tag name="AS_UNIQUEID" val="768"/>
</p:tagLst>
</file>

<file path=ppt/tags/tag433.xml><?xml version="1.0" encoding="utf-8"?>
<p:tagLst xmlns:p="http://schemas.openxmlformats.org/presentationml/2006/main">
  <p:tag name="AS_UNIQUEID" val="769"/>
</p:tagLst>
</file>

<file path=ppt/tags/tag434.xml><?xml version="1.0" encoding="utf-8"?>
<p:tagLst xmlns:p="http://schemas.openxmlformats.org/presentationml/2006/main">
  <p:tag name="AS_UNIQUEID" val="937"/>
</p:tagLst>
</file>

<file path=ppt/tags/tag435.xml><?xml version="1.0" encoding="utf-8"?>
<p:tagLst xmlns:p="http://schemas.openxmlformats.org/presentationml/2006/main">
  <p:tag name="AS_UNIQUEID" val="771"/>
</p:tagLst>
</file>

<file path=ppt/tags/tag436.xml><?xml version="1.0" encoding="utf-8"?>
<p:tagLst xmlns:p="http://schemas.openxmlformats.org/presentationml/2006/main">
  <p:tag name="AS_UNIQUEID" val="772"/>
</p:tagLst>
</file>

<file path=ppt/tags/tag437.xml><?xml version="1.0" encoding="utf-8"?>
<p:tagLst xmlns:p="http://schemas.openxmlformats.org/presentationml/2006/main">
  <p:tag name="AS_UNIQUEID" val="773"/>
</p:tagLst>
</file>

<file path=ppt/tags/tag438.xml><?xml version="1.0" encoding="utf-8"?>
<p:tagLst xmlns:p="http://schemas.openxmlformats.org/presentationml/2006/main">
  <p:tag name="AS_UNIQUEID" val="774"/>
</p:tagLst>
</file>

<file path=ppt/tags/tag439.xml><?xml version="1.0" encoding="utf-8"?>
<p:tagLst xmlns:p="http://schemas.openxmlformats.org/presentationml/2006/main">
  <p:tag name="AS_UNIQUEID" val="938"/>
</p:tagLst>
</file>

<file path=ppt/tags/tag440.xml><?xml version="1.0" encoding="utf-8"?>
<p:tagLst xmlns:p="http://schemas.openxmlformats.org/presentationml/2006/main">
  <p:tag name="AS_UNIQUEID" val="776"/>
</p:tagLst>
</file>

<file path=ppt/tags/tag441.xml><?xml version="1.0" encoding="utf-8"?>
<p:tagLst xmlns:p="http://schemas.openxmlformats.org/presentationml/2006/main">
  <p:tag name="AS_UNIQUEID" val="777"/>
</p:tagLst>
</file>

<file path=ppt/tags/tag442.xml><?xml version="1.0" encoding="utf-8"?>
<p:tagLst xmlns:p="http://schemas.openxmlformats.org/presentationml/2006/main">
  <p:tag name="AS_UNIQUEID" val="778"/>
</p:tagLst>
</file>

<file path=ppt/tags/tag443.xml><?xml version="1.0" encoding="utf-8"?>
<p:tagLst xmlns:p="http://schemas.openxmlformats.org/presentationml/2006/main">
  <p:tag name="AS_UNIQUEID" val="779"/>
</p:tagLst>
</file>

<file path=ppt/tags/tag444.xml><?xml version="1.0" encoding="utf-8"?>
<p:tagLst xmlns:p="http://schemas.openxmlformats.org/presentationml/2006/main">
  <p:tag name="AS_UNIQUEID" val="939"/>
</p:tagLst>
</file>

<file path=ppt/tags/tag445.xml><?xml version="1.0" encoding="utf-8"?>
<p:tagLst xmlns:p="http://schemas.openxmlformats.org/presentationml/2006/main">
  <p:tag name="AS_UNIQUEID" val="781"/>
</p:tagLst>
</file>

<file path=ppt/tags/tag446.xml><?xml version="1.0" encoding="utf-8"?>
<p:tagLst xmlns:p="http://schemas.openxmlformats.org/presentationml/2006/main">
  <p:tag name="AS_UNIQUEID" val="782"/>
</p:tagLst>
</file>

<file path=ppt/tags/tag447.xml><?xml version="1.0" encoding="utf-8"?>
<p:tagLst xmlns:p="http://schemas.openxmlformats.org/presentationml/2006/main">
  <p:tag name="AS_UNIQUEID" val="783"/>
</p:tagLst>
</file>

<file path=ppt/tags/tag448.xml><?xml version="1.0" encoding="utf-8"?>
<p:tagLst xmlns:p="http://schemas.openxmlformats.org/presentationml/2006/main">
  <p:tag name="AS_UNIQUEID" val="784"/>
</p:tagLst>
</file>

<file path=ppt/tags/tag449.xml><?xml version="1.0" encoding="utf-8"?>
<p:tagLst xmlns:p="http://schemas.openxmlformats.org/presentationml/2006/main">
  <p:tag name="AS_UNIQUEID" val="940"/>
</p:tagLst>
</file>

<file path=ppt/tags/tag450.xml><?xml version="1.0" encoding="utf-8"?>
<p:tagLst xmlns:p="http://schemas.openxmlformats.org/presentationml/2006/main">
  <p:tag name="AS_UNIQUEID" val="786"/>
</p:tagLst>
</file>

<file path=ppt/tags/tag451.xml><?xml version="1.0" encoding="utf-8"?>
<p:tagLst xmlns:p="http://schemas.openxmlformats.org/presentationml/2006/main">
  <p:tag name="AS_UNIQUEID" val="787"/>
</p:tagLst>
</file>

<file path=ppt/tags/tag452.xml><?xml version="1.0" encoding="utf-8"?>
<p:tagLst xmlns:p="http://schemas.openxmlformats.org/presentationml/2006/main">
  <p:tag name="AS_UNIQUEID" val="788"/>
</p:tagLst>
</file>

<file path=ppt/tags/tag453.xml><?xml version="1.0" encoding="utf-8"?>
<p:tagLst xmlns:p="http://schemas.openxmlformats.org/presentationml/2006/main">
  <p:tag name="AS_UNIQUEID" val="789"/>
</p:tagLst>
</file>

<file path=ppt/tags/tag454.xml><?xml version="1.0" encoding="utf-8"?>
<p:tagLst xmlns:p="http://schemas.openxmlformats.org/presentationml/2006/main">
  <p:tag name="AS_UNIQUEID" val="790"/>
</p:tagLst>
</file>

<file path=ppt/tags/tag455.xml><?xml version="1.0" encoding="utf-8"?>
<p:tagLst xmlns:p="http://schemas.openxmlformats.org/presentationml/2006/main">
  <p:tag name="AS_UNIQUEID" val="791"/>
</p:tagLst>
</file>

<file path=ppt/tags/tag456.xml><?xml version="1.0" encoding="utf-8"?>
<p:tagLst xmlns:p="http://schemas.openxmlformats.org/presentationml/2006/main">
  <p:tag name="AS_UNIQUEID" val="941"/>
</p:tagLst>
</file>

<file path=ppt/tags/tag457.xml><?xml version="1.0" encoding="utf-8"?>
<p:tagLst xmlns:p="http://schemas.openxmlformats.org/presentationml/2006/main">
  <p:tag name="AS_UNIQUEID" val="793"/>
</p:tagLst>
</file>

<file path=ppt/tags/tag458.xml><?xml version="1.0" encoding="utf-8"?>
<p:tagLst xmlns:p="http://schemas.openxmlformats.org/presentationml/2006/main">
  <p:tag name="AS_UNIQUEID" val="794"/>
</p:tagLst>
</file>

<file path=ppt/tags/tag459.xml><?xml version="1.0" encoding="utf-8"?>
<p:tagLst xmlns:p="http://schemas.openxmlformats.org/presentationml/2006/main">
  <p:tag name="AS_UNIQUEID" val="795"/>
</p:tagLst>
</file>

<file path=ppt/tags/tag460.xml><?xml version="1.0" encoding="utf-8"?>
<p:tagLst xmlns:p="http://schemas.openxmlformats.org/presentationml/2006/main">
  <p:tag name="AS_UNIQUEID" val="796"/>
</p:tagLst>
</file>

<file path=ppt/tags/tag461.xml><?xml version="1.0" encoding="utf-8"?>
<p:tagLst xmlns:p="http://schemas.openxmlformats.org/presentationml/2006/main">
  <p:tag name="AS_UNIQUEID" val="797"/>
</p:tagLst>
</file>

<file path=ppt/tags/tag462.xml><?xml version="1.0" encoding="utf-8"?>
<p:tagLst xmlns:p="http://schemas.openxmlformats.org/presentationml/2006/main">
  <p:tag name="AS_UNIQUEID" val="798"/>
</p:tagLst>
</file>

<file path=ppt/tags/tag463.xml><?xml version="1.0" encoding="utf-8"?>
<p:tagLst xmlns:p="http://schemas.openxmlformats.org/presentationml/2006/main">
  <p:tag name="AS_UNIQUEID" val="942"/>
</p:tagLst>
</file>

<file path=ppt/tags/tag464.xml><?xml version="1.0" encoding="utf-8"?>
<p:tagLst xmlns:p="http://schemas.openxmlformats.org/presentationml/2006/main">
  <p:tag name="AS_UNIQUEID" val="2"/>
</p:tagLst>
</file>

<file path=ppt/tags/tag465.xml><?xml version="1.0" encoding="utf-8"?>
<p:tagLst xmlns:p="http://schemas.openxmlformats.org/presentationml/2006/main">
  <p:tag name="AS_UNIQUEID" val="3"/>
</p:tagLst>
</file>

<file path=ppt/tags/tag466.xml><?xml version="1.0" encoding="utf-8"?>
<p:tagLst xmlns:p="http://schemas.openxmlformats.org/presentationml/2006/main">
  <p:tag name="AS_UNIQUEID" val="4"/>
</p:tagLst>
</file>

<file path=ppt/tags/tag467.xml><?xml version="1.0" encoding="utf-8"?>
<p:tagLst xmlns:p="http://schemas.openxmlformats.org/presentationml/2006/main">
  <p:tag name="AS_UNIQUEID" val="5"/>
</p:tagLst>
</file>

<file path=ppt/tags/tag468.xml><?xml version="1.0" encoding="utf-8"?>
<p:tagLst xmlns:p="http://schemas.openxmlformats.org/presentationml/2006/main">
  <p:tag name="AS_UNIQUEID" val="943"/>
</p:tagLst>
</file>

<file path=ppt/tags/tag469.xml><?xml version="1.0" encoding="utf-8"?>
<p:tagLst xmlns:p="http://schemas.openxmlformats.org/presentationml/2006/main">
  <p:tag name="AS_UNIQUEID" val="7"/>
</p:tagLst>
</file>

<file path=ppt/tags/tag470.xml><?xml version="1.0" encoding="utf-8"?>
<p:tagLst xmlns:p="http://schemas.openxmlformats.org/presentationml/2006/main">
  <p:tag name="AS_UNIQUEID" val="8"/>
</p:tagLst>
</file>

<file path=ppt/tags/tag471.xml><?xml version="1.0" encoding="utf-8"?>
<p:tagLst xmlns:p="http://schemas.openxmlformats.org/presentationml/2006/main">
  <p:tag name="AS_UNIQUEID" val="9"/>
</p:tagLst>
</file>

<file path=ppt/tags/tag472.xml><?xml version="1.0" encoding="utf-8"?>
<p:tagLst xmlns:p="http://schemas.openxmlformats.org/presentationml/2006/main">
  <p:tag name="AS_UNIQUEID" val="10"/>
</p:tagLst>
</file>

<file path=ppt/tags/tag473.xml><?xml version="1.0" encoding="utf-8"?>
<p:tagLst xmlns:p="http://schemas.openxmlformats.org/presentationml/2006/main">
  <p:tag name="AS_UNIQUEID" val="944"/>
</p:tagLst>
</file>

<file path=ppt/tags/tag474.xml><?xml version="1.0" encoding="utf-8"?>
<p:tagLst xmlns:p="http://schemas.openxmlformats.org/presentationml/2006/main">
  <p:tag name="AS_UNIQUEID" val="12"/>
</p:tagLst>
</file>

<file path=ppt/tags/tag475.xml><?xml version="1.0" encoding="utf-8"?>
<p:tagLst xmlns:p="http://schemas.openxmlformats.org/presentationml/2006/main">
  <p:tag name="AS_UNIQUEID" val="13"/>
</p:tagLst>
</file>

<file path=ppt/tags/tag476.xml><?xml version="1.0" encoding="utf-8"?>
<p:tagLst xmlns:p="http://schemas.openxmlformats.org/presentationml/2006/main">
  <p:tag name="AS_UNIQUEID" val="14"/>
</p:tagLst>
</file>

<file path=ppt/tags/tag477.xml><?xml version="1.0" encoding="utf-8"?>
<p:tagLst xmlns:p="http://schemas.openxmlformats.org/presentationml/2006/main">
  <p:tag name="AS_UNIQUEID" val="15"/>
</p:tagLst>
</file>

<file path=ppt/tags/tag478.xml><?xml version="1.0" encoding="utf-8"?>
<p:tagLst xmlns:p="http://schemas.openxmlformats.org/presentationml/2006/main">
  <p:tag name="AS_UNIQUEID" val="945"/>
</p:tagLst>
</file>

<file path=ppt/tags/tag479.xml><?xml version="1.0" encoding="utf-8"?>
<p:tagLst xmlns:p="http://schemas.openxmlformats.org/presentationml/2006/main">
  <p:tag name="AS_UNIQUEID" val="17"/>
</p:tagLst>
</file>

<file path=ppt/tags/tag480.xml><?xml version="1.0" encoding="utf-8"?>
<p:tagLst xmlns:p="http://schemas.openxmlformats.org/presentationml/2006/main">
  <p:tag name="AS_UNIQUEID" val="18"/>
</p:tagLst>
</file>

<file path=ppt/tags/tag481.xml><?xml version="1.0" encoding="utf-8"?>
<p:tagLst xmlns:p="http://schemas.openxmlformats.org/presentationml/2006/main">
  <p:tag name="AS_UNIQUEID" val="19"/>
</p:tagLst>
</file>

<file path=ppt/tags/tag482.xml><?xml version="1.0" encoding="utf-8"?>
<p:tagLst xmlns:p="http://schemas.openxmlformats.org/presentationml/2006/main">
  <p:tag name="AS_UNIQUEID" val="20"/>
</p:tagLst>
</file>

<file path=ppt/tags/tag483.xml><?xml version="1.0" encoding="utf-8"?>
<p:tagLst xmlns:p="http://schemas.openxmlformats.org/presentationml/2006/main">
  <p:tag name="AS_UNIQUEID" val="946"/>
</p:tagLst>
</file>

<file path=ppt/tags/tag484.xml><?xml version="1.0" encoding="utf-8"?>
<p:tagLst xmlns:p="http://schemas.openxmlformats.org/presentationml/2006/main">
  <p:tag name="AS_UNIQUEID" val="22"/>
</p:tagLst>
</file>

<file path=ppt/tags/tag485.xml><?xml version="1.0" encoding="utf-8"?>
<p:tagLst xmlns:p="http://schemas.openxmlformats.org/presentationml/2006/main">
  <p:tag name="AS_UNIQUEID" val="23"/>
</p:tagLst>
</file>

<file path=ppt/tags/tag486.xml><?xml version="1.0" encoding="utf-8"?>
<p:tagLst xmlns:p="http://schemas.openxmlformats.org/presentationml/2006/main">
  <p:tag name="AS_UNIQUEID" val="24"/>
</p:tagLst>
</file>

<file path=ppt/tags/tag487.xml><?xml version="1.0" encoding="utf-8"?>
<p:tagLst xmlns:p="http://schemas.openxmlformats.org/presentationml/2006/main">
  <p:tag name="AS_UNIQUEID" val="25"/>
</p:tagLst>
</file>

<file path=ppt/tags/tag488.xml><?xml version="1.0" encoding="utf-8"?>
<p:tagLst xmlns:p="http://schemas.openxmlformats.org/presentationml/2006/main">
  <p:tag name="AS_UNIQUEID" val="947"/>
</p:tagLst>
</file>

<file path=ppt/tags/tag489.xml><?xml version="1.0" encoding="utf-8"?>
<p:tagLst xmlns:p="http://schemas.openxmlformats.org/presentationml/2006/main">
  <p:tag name="AS_UNIQUEID" val="27"/>
</p:tagLst>
</file>

<file path=ppt/tags/tag490.xml><?xml version="1.0" encoding="utf-8"?>
<p:tagLst xmlns:p="http://schemas.openxmlformats.org/presentationml/2006/main">
  <p:tag name="AS_UNIQUEID" val="28"/>
</p:tagLst>
</file>

<file path=ppt/tags/tag491.xml><?xml version="1.0" encoding="utf-8"?>
<p:tagLst xmlns:p="http://schemas.openxmlformats.org/presentationml/2006/main">
  <p:tag name="AS_UNIQUEID" val="29"/>
</p:tagLst>
</file>

<file path=ppt/tags/tag492.xml><?xml version="1.0" encoding="utf-8"?>
<p:tagLst xmlns:p="http://schemas.openxmlformats.org/presentationml/2006/main">
  <p:tag name="AS_UNIQUEID" val="30"/>
</p:tagLst>
</file>

<file path=ppt/tags/tag493.xml><?xml version="1.0" encoding="utf-8"?>
<p:tagLst xmlns:p="http://schemas.openxmlformats.org/presentationml/2006/main">
  <p:tag name="AS_UNIQUEID" val="948"/>
</p:tagLst>
</file>

<file path=ppt/tags/tag494.xml><?xml version="1.0" encoding="utf-8"?>
<p:tagLst xmlns:p="http://schemas.openxmlformats.org/presentationml/2006/main">
  <p:tag name="AS_UNIQUEID" val="32"/>
</p:tagLst>
</file>

<file path=ppt/tags/tag495.xml><?xml version="1.0" encoding="utf-8"?>
<p:tagLst xmlns:p="http://schemas.openxmlformats.org/presentationml/2006/main">
  <p:tag name="AS_UNIQUEID" val="33"/>
</p:tagLst>
</file>

<file path=ppt/tags/tag496.xml><?xml version="1.0" encoding="utf-8"?>
<p:tagLst xmlns:p="http://schemas.openxmlformats.org/presentationml/2006/main">
  <p:tag name="AS_UNIQUEID" val="34"/>
</p:tagLst>
</file>

<file path=ppt/tags/tag497.xml><?xml version="1.0" encoding="utf-8"?>
<p:tagLst xmlns:p="http://schemas.openxmlformats.org/presentationml/2006/main">
  <p:tag name="AS_UNIQUEID" val="35"/>
</p:tagLst>
</file>

<file path=ppt/tags/tag498.xml><?xml version="1.0" encoding="utf-8"?>
<p:tagLst xmlns:p="http://schemas.openxmlformats.org/presentationml/2006/main">
  <p:tag name="AS_UNIQUEID" val="949"/>
</p:tagLst>
</file>

<file path=ppt/tags/tag499.xml><?xml version="1.0" encoding="utf-8"?>
<p:tagLst xmlns:p="http://schemas.openxmlformats.org/presentationml/2006/main">
  <p:tag name="AS_UNIQUEID" val="37"/>
</p:tagLst>
</file>

<file path=ppt/tags/tag500.xml><?xml version="1.0" encoding="utf-8"?>
<p:tagLst xmlns:p="http://schemas.openxmlformats.org/presentationml/2006/main">
  <p:tag name="AS_UNIQUEID" val="38"/>
</p:tagLst>
</file>

<file path=ppt/tags/tag501.xml><?xml version="1.0" encoding="utf-8"?>
<p:tagLst xmlns:p="http://schemas.openxmlformats.org/presentationml/2006/main">
  <p:tag name="AS_UNIQUEID" val="39"/>
</p:tagLst>
</file>

<file path=ppt/tags/tag502.xml><?xml version="1.0" encoding="utf-8"?>
<p:tagLst xmlns:p="http://schemas.openxmlformats.org/presentationml/2006/main">
  <p:tag name="AS_UNIQUEID" val="40"/>
</p:tagLst>
</file>

<file path=ppt/tags/tag503.xml><?xml version="1.0" encoding="utf-8"?>
<p:tagLst xmlns:p="http://schemas.openxmlformats.org/presentationml/2006/main">
  <p:tag name="AS_UNIQUEID" val="41"/>
</p:tagLst>
</file>

<file path=ppt/tags/tag504.xml><?xml version="1.0" encoding="utf-8"?>
<p:tagLst xmlns:p="http://schemas.openxmlformats.org/presentationml/2006/main">
  <p:tag name="AS_UNIQUEID" val="42"/>
</p:tagLst>
</file>

<file path=ppt/tags/tag505.xml><?xml version="1.0" encoding="utf-8"?>
<p:tagLst xmlns:p="http://schemas.openxmlformats.org/presentationml/2006/main">
  <p:tag name="AS_UNIQUEID" val="950"/>
</p:tagLst>
</file>

<file path=ppt/tags/tag506.xml><?xml version="1.0" encoding="utf-8"?>
<p:tagLst xmlns:p="http://schemas.openxmlformats.org/presentationml/2006/main">
  <p:tag name="AS_UNIQUEID" val="44"/>
</p:tagLst>
</file>

<file path=ppt/tags/tag507.xml><?xml version="1.0" encoding="utf-8"?>
<p:tagLst xmlns:p="http://schemas.openxmlformats.org/presentationml/2006/main">
  <p:tag name="AS_UNIQUEID" val="45"/>
</p:tagLst>
</file>

<file path=ppt/tags/tag508.xml><?xml version="1.0" encoding="utf-8"?>
<p:tagLst xmlns:p="http://schemas.openxmlformats.org/presentationml/2006/main">
  <p:tag name="AS_UNIQUEID" val="46"/>
</p:tagLst>
</file>

<file path=ppt/tags/tag509.xml><?xml version="1.0" encoding="utf-8"?>
<p:tagLst xmlns:p="http://schemas.openxmlformats.org/presentationml/2006/main">
  <p:tag name="AS_UNIQUEID" val="47"/>
</p:tagLst>
</file>

<file path=ppt/tags/tag510.xml><?xml version="1.0" encoding="utf-8"?>
<p:tagLst xmlns:p="http://schemas.openxmlformats.org/presentationml/2006/main">
  <p:tag name="AS_UNIQUEID" val="951"/>
</p:tagLst>
</file>

<file path=ppt/tags/tag511.xml><?xml version="1.0" encoding="utf-8"?>
<p:tagLst xmlns:p="http://schemas.openxmlformats.org/presentationml/2006/main">
  <p:tag name="AS_UNIQUEID" val="49"/>
</p:tagLst>
</file>

<file path=ppt/tags/tag512.xml><?xml version="1.0" encoding="utf-8"?>
<p:tagLst xmlns:p="http://schemas.openxmlformats.org/presentationml/2006/main">
  <p:tag name="AS_UNIQUEID" val="50"/>
</p:tagLst>
</file>

<file path=ppt/tags/tag513.xml><?xml version="1.0" encoding="utf-8"?>
<p:tagLst xmlns:p="http://schemas.openxmlformats.org/presentationml/2006/main">
  <p:tag name="AS_UNIQUEID" val="51"/>
</p:tagLst>
</file>

<file path=ppt/tags/tag514.xml><?xml version="1.0" encoding="utf-8"?>
<p:tagLst xmlns:p="http://schemas.openxmlformats.org/presentationml/2006/main">
  <p:tag name="AS_UNIQUEID" val="52"/>
</p:tagLst>
</file>

<file path=ppt/tags/tag515.xml><?xml version="1.0" encoding="utf-8"?>
<p:tagLst xmlns:p="http://schemas.openxmlformats.org/presentationml/2006/main">
  <p:tag name="AS_UNIQUEID" val="952"/>
</p:tagLst>
</file>

<file path=ppt/tags/tag516.xml><?xml version="1.0" encoding="utf-8"?>
<p:tagLst xmlns:p="http://schemas.openxmlformats.org/presentationml/2006/main">
  <p:tag name="AS_UNIQUEID" val="54"/>
</p:tagLst>
</file>

<file path=ppt/tags/tag517.xml><?xml version="1.0" encoding="utf-8"?>
<p:tagLst xmlns:p="http://schemas.openxmlformats.org/presentationml/2006/main">
  <p:tag name="AS_UNIQUEID" val="55"/>
</p:tagLst>
</file>

<file path=ppt/tags/tag518.xml><?xml version="1.0" encoding="utf-8"?>
<p:tagLst xmlns:p="http://schemas.openxmlformats.org/presentationml/2006/main">
  <p:tag name="AS_UNIQUEID" val="56"/>
</p:tagLst>
</file>

<file path=ppt/tags/tag519.xml><?xml version="1.0" encoding="utf-8"?>
<p:tagLst xmlns:p="http://schemas.openxmlformats.org/presentationml/2006/main">
  <p:tag name="AS_UNIQUEID" val="57"/>
</p:tagLst>
</file>

<file path=ppt/tags/tag520.xml><?xml version="1.0" encoding="utf-8"?>
<p:tagLst xmlns:p="http://schemas.openxmlformats.org/presentationml/2006/main">
  <p:tag name="AS_UNIQUEID" val="58"/>
</p:tagLst>
</file>

<file path=ppt/tags/tag521.xml><?xml version="1.0" encoding="utf-8"?>
<p:tagLst xmlns:p="http://schemas.openxmlformats.org/presentationml/2006/main">
  <p:tag name="AS_UNIQUEID" val="59"/>
</p:tagLst>
</file>

<file path=ppt/tags/tag522.xml><?xml version="1.0" encoding="utf-8"?>
<p:tagLst xmlns:p="http://schemas.openxmlformats.org/presentationml/2006/main">
  <p:tag name="AS_UNIQUEID" val="60"/>
</p:tagLst>
</file>

<file path=ppt/tags/tag523.xml><?xml version="1.0" encoding="utf-8"?>
<p:tagLst xmlns:p="http://schemas.openxmlformats.org/presentationml/2006/main">
  <p:tag name="AS_UNIQUEID" val="61"/>
</p:tagLst>
</file>

<file path=ppt/tags/tag524.xml><?xml version="1.0" encoding="utf-8"?>
<p:tagLst xmlns:p="http://schemas.openxmlformats.org/presentationml/2006/main">
  <p:tag name="AS_UNIQUEID" val="953"/>
</p:tagLst>
</file>

<file path=ppt/tags/tag525.xml><?xml version="1.0" encoding="utf-8"?>
<p:tagLst xmlns:p="http://schemas.openxmlformats.org/presentationml/2006/main">
  <p:tag name="AS_UNIQUEID" val="63"/>
</p:tagLst>
</file>

<file path=ppt/tags/tag526.xml><?xml version="1.0" encoding="utf-8"?>
<p:tagLst xmlns:p="http://schemas.openxmlformats.org/presentationml/2006/main">
  <p:tag name="AS_UNIQUEID" val="64"/>
</p:tagLst>
</file>

<file path=ppt/tags/tag527.xml><?xml version="1.0" encoding="utf-8"?>
<p:tagLst xmlns:p="http://schemas.openxmlformats.org/presentationml/2006/main">
  <p:tag name="AS_UNIQUEID" val="65"/>
</p:tagLst>
</file>

<file path=ppt/tags/tag528.xml><?xml version="1.0" encoding="utf-8"?>
<p:tagLst xmlns:p="http://schemas.openxmlformats.org/presentationml/2006/main">
  <p:tag name="AS_UNIQUEID" val="66"/>
</p:tagLst>
</file>

<file path=ppt/tags/tag529.xml><?xml version="1.0" encoding="utf-8"?>
<p:tagLst xmlns:p="http://schemas.openxmlformats.org/presentationml/2006/main">
  <p:tag name="AS_UNIQUEID" val="67"/>
</p:tagLst>
</file>

<file path=ppt/tags/tag530.xml><?xml version="1.0" encoding="utf-8"?>
<p:tagLst xmlns:p="http://schemas.openxmlformats.org/presentationml/2006/main">
  <p:tag name="AS_UNIQUEID" val="68"/>
</p:tagLst>
</file>

<file path=ppt/tags/tag531.xml><?xml version="1.0" encoding="utf-8"?>
<p:tagLst xmlns:p="http://schemas.openxmlformats.org/presentationml/2006/main">
  <p:tag name="AS_UNIQUEID" val="69"/>
</p:tagLst>
</file>

<file path=ppt/tags/tag532.xml><?xml version="1.0" encoding="utf-8"?>
<p:tagLst xmlns:p="http://schemas.openxmlformats.org/presentationml/2006/main">
  <p:tag name="AS_UNIQUEID" val="70"/>
</p:tagLst>
</file>

<file path=ppt/tags/tag533.xml><?xml version="1.0" encoding="utf-8"?>
<p:tagLst xmlns:p="http://schemas.openxmlformats.org/presentationml/2006/main">
  <p:tag name="AS_UNIQUEID" val="954"/>
</p:tagLst>
</file>

<file path=ppt/tags/tag534.xml><?xml version="1.0" encoding="utf-8"?>
<p:tagLst xmlns:p="http://schemas.openxmlformats.org/presentationml/2006/main">
  <p:tag name="AS_UNIQUEID" val="78"/>
</p:tagLst>
</file>

<file path=ppt/tags/tag535.xml><?xml version="1.0" encoding="utf-8"?>
<p:tagLst xmlns:p="http://schemas.openxmlformats.org/presentationml/2006/main">
  <p:tag name="AS_UNIQUEID" val="79"/>
</p:tagLst>
</file>

<file path=ppt/tags/tag536.xml><?xml version="1.0" encoding="utf-8"?>
<p:tagLst xmlns:p="http://schemas.openxmlformats.org/presentationml/2006/main">
  <p:tag name="AS_UNIQUEID" val="80"/>
</p:tagLst>
</file>

<file path=ppt/tags/tag537.xml><?xml version="1.0" encoding="utf-8"?>
<p:tagLst xmlns:p="http://schemas.openxmlformats.org/presentationml/2006/main">
  <p:tag name="AS_UNIQUEID" val="81"/>
</p:tagLst>
</file>

<file path=ppt/tags/tag538.xml><?xml version="1.0" encoding="utf-8"?>
<p:tagLst xmlns:p="http://schemas.openxmlformats.org/presentationml/2006/main">
  <p:tag name="AS_UNIQUEID" val="955"/>
</p:tagLst>
</file>

<file path=ppt/tags/tag539.xml><?xml version="1.0" encoding="utf-8"?>
<p:tagLst xmlns:p="http://schemas.openxmlformats.org/presentationml/2006/main">
  <p:tag name="AS_UNIQUEID" val="83"/>
</p:tagLst>
</file>

<file path=ppt/tags/tag540.xml><?xml version="1.0" encoding="utf-8"?>
<p:tagLst xmlns:p="http://schemas.openxmlformats.org/presentationml/2006/main">
  <p:tag name="AS_UNIQUEID" val="84"/>
</p:tagLst>
</file>

<file path=ppt/tags/tag541.xml><?xml version="1.0" encoding="utf-8"?>
<p:tagLst xmlns:p="http://schemas.openxmlformats.org/presentationml/2006/main">
  <p:tag name="AS_UNIQUEID" val="85"/>
</p:tagLst>
</file>

<file path=ppt/tags/tag542.xml><?xml version="1.0" encoding="utf-8"?>
<p:tagLst xmlns:p="http://schemas.openxmlformats.org/presentationml/2006/main">
  <p:tag name="AS_UNIQUEID" val="86"/>
</p:tagLst>
</file>

<file path=ppt/tags/tag543.xml><?xml version="1.0" encoding="utf-8"?>
<p:tagLst xmlns:p="http://schemas.openxmlformats.org/presentationml/2006/main">
  <p:tag name="AS_UNIQUEID" val="956"/>
</p:tagLst>
</file>

<file path=ppt/tags/tag544.xml><?xml version="1.0" encoding="utf-8"?>
<p:tagLst xmlns:p="http://schemas.openxmlformats.org/presentationml/2006/main">
  <p:tag name="AS_UNIQUEID" val="88"/>
</p:tagLst>
</file>

<file path=ppt/tags/tag545.xml><?xml version="1.0" encoding="utf-8"?>
<p:tagLst xmlns:p="http://schemas.openxmlformats.org/presentationml/2006/main">
  <p:tag name="AS_UNIQUEID" val="89"/>
</p:tagLst>
</file>

<file path=ppt/tags/tag546.xml><?xml version="1.0" encoding="utf-8"?>
<p:tagLst xmlns:p="http://schemas.openxmlformats.org/presentationml/2006/main">
  <p:tag name="AS_UNIQUEID" val="90"/>
</p:tagLst>
</file>

<file path=ppt/tags/tag547.xml><?xml version="1.0" encoding="utf-8"?>
<p:tagLst xmlns:p="http://schemas.openxmlformats.org/presentationml/2006/main">
  <p:tag name="AS_UNIQUEID" val="91"/>
</p:tagLst>
</file>

<file path=ppt/tags/tag548.xml><?xml version="1.0" encoding="utf-8"?>
<p:tagLst xmlns:p="http://schemas.openxmlformats.org/presentationml/2006/main">
  <p:tag name="AS_UNIQUEID" val="92"/>
</p:tagLst>
</file>

<file path=ppt/tags/tag549.xml><?xml version="1.0" encoding="utf-8"?>
<p:tagLst xmlns:p="http://schemas.openxmlformats.org/presentationml/2006/main">
  <p:tag name="AS_UNIQUEID" val="93"/>
</p:tagLst>
</file>

<file path=ppt/tags/tag550.xml><?xml version="1.0" encoding="utf-8"?>
<p:tagLst xmlns:p="http://schemas.openxmlformats.org/presentationml/2006/main">
  <p:tag name="AS_UNIQUEID" val="94"/>
</p:tagLst>
</file>

<file path=ppt/tags/tag551.xml><?xml version="1.0" encoding="utf-8"?>
<p:tagLst xmlns:p="http://schemas.openxmlformats.org/presentationml/2006/main">
  <p:tag name="AS_UNIQUEID" val="95"/>
</p:tagLst>
</file>

<file path=ppt/tags/tag552.xml><?xml version="1.0" encoding="utf-8"?>
<p:tagLst xmlns:p="http://schemas.openxmlformats.org/presentationml/2006/main">
  <p:tag name="AS_UNIQUEID" val="957"/>
</p:tagLst>
</file>

<file path=ppt/tags/tag553.xml><?xml version="1.0" encoding="utf-8"?>
<p:tagLst xmlns:p="http://schemas.openxmlformats.org/presentationml/2006/main">
  <p:tag name="AS_UNIQUEID" val="97"/>
</p:tagLst>
</file>

<file path=ppt/tags/tag554.xml><?xml version="1.0" encoding="utf-8"?>
<p:tagLst xmlns:p="http://schemas.openxmlformats.org/presentationml/2006/main">
  <p:tag name="AS_UNIQUEID" val="98"/>
</p:tagLst>
</file>

<file path=ppt/tags/tag555.xml><?xml version="1.0" encoding="utf-8"?>
<p:tagLst xmlns:p="http://schemas.openxmlformats.org/presentationml/2006/main">
  <p:tag name="AS_UNIQUEID" val="99"/>
</p:tagLst>
</file>

<file path=ppt/tags/tag556.xml><?xml version="1.0" encoding="utf-8"?>
<p:tagLst xmlns:p="http://schemas.openxmlformats.org/presentationml/2006/main">
  <p:tag name="AS_UNIQUEID" val="100"/>
</p:tagLst>
</file>

<file path=ppt/tags/tag557.xml><?xml version="1.0" encoding="utf-8"?>
<p:tagLst xmlns:p="http://schemas.openxmlformats.org/presentationml/2006/main">
  <p:tag name="AS_UNIQUEID" val="958"/>
</p:tagLst>
</file>

<file path=ppt/tags/tag558.xml><?xml version="1.0" encoding="utf-8"?>
<p:tagLst xmlns:p="http://schemas.openxmlformats.org/presentationml/2006/main">
  <p:tag name="AS_UNIQUEID" val="102"/>
</p:tagLst>
</file>

<file path=ppt/tags/tag559.xml><?xml version="1.0" encoding="utf-8"?>
<p:tagLst xmlns:p="http://schemas.openxmlformats.org/presentationml/2006/main">
  <p:tag name="AS_UNIQUEID" val="103"/>
</p:tagLst>
</file>

<file path=ppt/tags/tag560.xml><?xml version="1.0" encoding="utf-8"?>
<p:tagLst xmlns:p="http://schemas.openxmlformats.org/presentationml/2006/main">
  <p:tag name="AS_UNIQUEID" val="104"/>
</p:tagLst>
</file>

<file path=ppt/tags/tag561.xml><?xml version="1.0" encoding="utf-8"?>
<p:tagLst xmlns:p="http://schemas.openxmlformats.org/presentationml/2006/main">
  <p:tag name="AS_UNIQUEID" val="105"/>
</p:tagLst>
</file>

<file path=ppt/tags/tag562.xml><?xml version="1.0" encoding="utf-8"?>
<p:tagLst xmlns:p="http://schemas.openxmlformats.org/presentationml/2006/main">
  <p:tag name="AS_UNIQUEID" val="959"/>
</p:tagLst>
</file>

<file path=ppt/tags/tag563.xml><?xml version="1.0" encoding="utf-8"?>
<p:tagLst xmlns:p="http://schemas.openxmlformats.org/presentationml/2006/main">
  <p:tag name="AS_UNIQUEID" val="107"/>
</p:tagLst>
</file>

<file path=ppt/tags/tag564.xml><?xml version="1.0" encoding="utf-8"?>
<p:tagLst xmlns:p="http://schemas.openxmlformats.org/presentationml/2006/main">
  <p:tag name="AS_UNIQUEID" val="108"/>
</p:tagLst>
</file>

<file path=ppt/tags/tag565.xml><?xml version="1.0" encoding="utf-8"?>
<p:tagLst xmlns:p="http://schemas.openxmlformats.org/presentationml/2006/main">
  <p:tag name="AS_UNIQUEID" val="109"/>
</p:tagLst>
</file>

<file path=ppt/tags/tag566.xml><?xml version="1.0" encoding="utf-8"?>
<p:tagLst xmlns:p="http://schemas.openxmlformats.org/presentationml/2006/main">
  <p:tag name="AS_UNIQUEID" val="110"/>
</p:tagLst>
</file>

<file path=ppt/tags/tag567.xml><?xml version="1.0" encoding="utf-8"?>
<p:tagLst xmlns:p="http://schemas.openxmlformats.org/presentationml/2006/main">
  <p:tag name="AS_UNIQUEID" val="111"/>
</p:tagLst>
</file>

<file path=ppt/tags/tag568.xml><?xml version="1.0" encoding="utf-8"?>
<p:tagLst xmlns:p="http://schemas.openxmlformats.org/presentationml/2006/main">
  <p:tag name="AS_UNIQUEID" val="112"/>
</p:tagLst>
</file>

<file path=ppt/tags/tag569.xml><?xml version="1.0" encoding="utf-8"?>
<p:tagLst xmlns:p="http://schemas.openxmlformats.org/presentationml/2006/main">
  <p:tag name="AS_UNIQUEID" val="113"/>
</p:tagLst>
</file>

<file path=ppt/tags/tag570.xml><?xml version="1.0" encoding="utf-8"?>
<p:tagLst xmlns:p="http://schemas.openxmlformats.org/presentationml/2006/main">
  <p:tag name="AS_UNIQUEID" val="114"/>
</p:tagLst>
</file>

<file path=ppt/tags/tag571.xml><?xml version="1.0" encoding="utf-8"?>
<p:tagLst xmlns:p="http://schemas.openxmlformats.org/presentationml/2006/main">
  <p:tag name="AS_UNIQUEID" val="960"/>
</p:tagLst>
</file>

<file path=ppt/tags/tag572.xml><?xml version="1.0" encoding="utf-8"?>
<p:tagLst xmlns:p="http://schemas.openxmlformats.org/presentationml/2006/main">
  <p:tag name="AS_UNIQUEID" val="116"/>
</p:tagLst>
</file>

<file path=ppt/tags/tag573.xml><?xml version="1.0" encoding="utf-8"?>
<p:tagLst xmlns:p="http://schemas.openxmlformats.org/presentationml/2006/main">
  <p:tag name="AS_UNIQUEID" val="117"/>
</p:tagLst>
</file>

<file path=ppt/tags/tag574.xml><?xml version="1.0" encoding="utf-8"?>
<p:tagLst xmlns:p="http://schemas.openxmlformats.org/presentationml/2006/main">
  <p:tag name="AS_UNIQUEID" val="118"/>
</p:tagLst>
</file>

<file path=ppt/tags/tag575.xml><?xml version="1.0" encoding="utf-8"?>
<p:tagLst xmlns:p="http://schemas.openxmlformats.org/presentationml/2006/main">
  <p:tag name="AS_UNIQUEID" val="119"/>
</p:tagLst>
</file>

<file path=ppt/tags/tag576.xml><?xml version="1.0" encoding="utf-8"?>
<p:tagLst xmlns:p="http://schemas.openxmlformats.org/presentationml/2006/main">
  <p:tag name="AS_UNIQUEID" val="961"/>
</p:tagLst>
</file>

<file path=ppt/tags/tag577.xml><?xml version="1.0" encoding="utf-8"?>
<p:tagLst xmlns:p="http://schemas.openxmlformats.org/presentationml/2006/main">
  <p:tag name="AS_UNIQUEID" val="121"/>
</p:tagLst>
</file>

<file path=ppt/tags/tag578.xml><?xml version="1.0" encoding="utf-8"?>
<p:tagLst xmlns:p="http://schemas.openxmlformats.org/presentationml/2006/main">
  <p:tag name="AS_UNIQUEID" val="122"/>
</p:tagLst>
</file>

<file path=ppt/tags/tag579.xml><?xml version="1.0" encoding="utf-8"?>
<p:tagLst xmlns:p="http://schemas.openxmlformats.org/presentationml/2006/main">
  <p:tag name="AS_UNIQUEID" val="123"/>
</p:tagLst>
</file>

<file path=ppt/tags/tag580.xml><?xml version="1.0" encoding="utf-8"?>
<p:tagLst xmlns:p="http://schemas.openxmlformats.org/presentationml/2006/main">
  <p:tag name="AS_UNIQUEID" val="124"/>
</p:tagLst>
</file>

<file path=ppt/tags/tag581.xml><?xml version="1.0" encoding="utf-8"?>
<p:tagLst xmlns:p="http://schemas.openxmlformats.org/presentationml/2006/main">
  <p:tag name="AS_UNIQUEID" val="962"/>
</p:tagLst>
</file>

<file path=ppt/tags/tag58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ISPRING_RESOURCE_PATHS_HASH_PRESENTER" val="8ca25356e95ac6646b9d4b8ee8e6381b54db5c7"/>
</p:tagLst>
</file>

<file path=ppt/theme/_rels/theme5.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4.jpeg" /></Relationships>
</file>

<file path=ppt/theme/theme1.xml><?xml version="1.0" encoding="utf-8"?>
<a:theme xmlns:r="http://schemas.openxmlformats.org/officeDocument/2006/relationships" xmlns:a="http://schemas.openxmlformats.org/drawingml/2006/main" name="2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5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6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7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Office Theme</Template>
  <Company/>
  <PresentationFormat>On-screen Show (16:9)</PresentationFormat>
  <Paragraphs>153</Paragraphs>
  <Slides>29</Slides>
  <Notes>0</Notes>
  <TotalTime>5</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29</vt:i4>
      </vt:variant>
    </vt:vector>
  </HeadingPairs>
  <TitlesOfParts>
    <vt:vector baseType="lpstr" size="41">
      <vt:lpstr>Arial</vt:lpstr>
      <vt:lpstr>Calibri Light</vt:lpstr>
      <vt:lpstr>Calibri</vt:lpstr>
      <vt:lpstr>宋体</vt:lpstr>
      <vt:lpstr>黑体</vt:lpstr>
      <vt:lpstr>Wingdings 2</vt:lpstr>
      <vt:lpstr>Franklin Gothic Medium</vt:lpstr>
      <vt:lpstr>Franklin Gothic Book</vt:lpstr>
      <vt:lpstr>微软雅黑</vt:lpstr>
      <vt:lpstr>字魂27号-布丁体</vt:lpstr>
      <vt:lpstr>Times New Roman</vt:lpstr>
      <vt:lpstr>2_Office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dc:creator>
  <cp:lastModifiedBy>常海燕</cp:lastModifiedBy>
  <cp:revision>839</cp:revision>
  <dcterms:created xsi:type="dcterms:W3CDTF">2015-05-29T09:35:00Z</dcterms:created>
  <dcterms:modified xsi:type="dcterms:W3CDTF">2020-07-05T06:54:10Z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