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4" r:id="rId17"/>
    <p:sldId id="271" r:id="rId18"/>
    <p:sldId id="272" r:id="rId19"/>
    <p:sldId id="273" r:id="rId20"/>
    <p:sldId id="275" r:id="rId21"/>
    <p:sldId id="276" r:id="rId22"/>
  </p:sldIdLst>
  <p:sldSz cx="9144000" cy="6858000" type="screen4x3"/>
  <p:notesSz cx="6858000" cy="9144000"/>
  <p:custDataLst>
    <p:tags r:id="rId2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978" y="-114"/>
      </p:cViewPr>
      <p:guideLst>
        <p:guide orient="horz" pos="216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8028800" cy="78028800"/>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tags" Target="tags/tag1.xml" /><Relationship Id="rId24" Type="http://schemas.openxmlformats.org/officeDocument/2006/relationships/presProps" Target="presProps.xml" /><Relationship Id="rId25" Type="http://schemas.openxmlformats.org/officeDocument/2006/relationships/viewProps" Target="viewProps.xml" /><Relationship Id="rId26" Type="http://schemas.openxmlformats.org/officeDocument/2006/relationships/theme" Target="theme/theme1.xml" /><Relationship Id="rId27" Type="http://schemas.openxmlformats.org/officeDocument/2006/relationships/tableStyles" Target="tableStyles.xml" /><Relationship Id="rId3" Type="http://schemas.openxmlformats.org/officeDocument/2006/relationships/slide" Target="slides/slide2.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6.emf"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Title Slide">
    <p:spTree>
      <p:nvGrpSpPr>
        <p:cNvPr id="1" name=""/>
        <p:cNvGrpSpPr/>
        <p:nvPr/>
      </p:nvGrpSpPr>
      <p:grpSpPr>
        <a:xfrm>
          <a:off x="0" y="0"/>
          <a: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7/9/2020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Title and Content">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7/9/2020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Section Header">
    <p:spTree>
      <p:nvGrpSpPr>
        <p:cNvPr id="1" name=""/>
        <p:cNvGrpSpPr/>
        <p:nvPr/>
      </p:nvGrpSpPr>
      <p:grpSpPr>
        <a:xfrm>
          <a:off x="0" y="0"/>
          <a: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7/9/2020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Two Content">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t>7/9/2020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Comparison">
    <p:spTree>
      <p:nvGrpSpPr>
        <p:cNvPr id="1" name=""/>
        <p:cNvGrpSpPr/>
        <p:nvPr/>
      </p:nvGrpSpPr>
      <p:grpSpPr>
        <a:xfrm>
          <a:off x="0" y="0"/>
          <a: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t>7/9/2020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Title Only">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t>7/9/2020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Blank">
    <p:spTree>
      <p:nvGrpSpPr>
        <p:cNvPr id="1" name=""/>
        <p:cNvGrpSpPr/>
        <p:nvPr/>
      </p:nvGrpSpPr>
      <p:grpSpPr>
        <a:xfrm>
          <a:off x="0" y="0"/>
          <a:ext cx="0" cy="0"/>
        </a:xfrm>
      </p:grpSpPr>
      <p:sp>
        <p:nvSpPr>
          <p:cNvPr id="2" name="Date Placeholder 1"/>
          <p:cNvSpPr>
            <a:spLocks noGrp="1"/>
          </p:cNvSpPr>
          <p:nvPr>
            <p:ph type="dt" sz="half" idx="10"/>
          </p:nvPr>
        </p:nvSpPr>
        <p:spPr/>
        <p:txBody>
          <a:bodyPr/>
          <a:lstStyle/>
          <a:p>
            <a:fld id="{1D8BD707-D9CF-40AE-B4C6-C98DA3205C09}" type="datetimeFigureOut">
              <a:rPr lang="en-US" smtClean="0"/>
              <a:t>7/9/2020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Content with Caption">
    <p:spTree>
      <p:nvGrpSpPr>
        <p:cNvPr id="1" name=""/>
        <p:cNvGrpSpPr/>
        <p:nvPr/>
      </p:nvGrpSpPr>
      <p:grpSpPr>
        <a:xfrm>
          <a:off x="0" y="0"/>
          <a: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7/9/2020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Picture with Caption">
    <p:spTree>
      <p:nvGrpSpPr>
        <p:cNvPr id="1" name=""/>
        <p:cNvGrpSpPr/>
        <p:nvPr/>
      </p:nvGrpSpPr>
      <p:grpSpPr>
        <a:xfrm>
          <a:off x="0" y="0"/>
          <a: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7/9/2020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Title and Vertical Text">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7/9/2020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Vertical Title and Text">
    <p:spTree>
      <p:nvGrpSpPr>
        <p:cNvPr id="1" name=""/>
        <p:cNvGrpSpPr/>
        <p:nvPr/>
      </p:nvGrpSpPr>
      <p:grpSpPr>
        <a:xfrm>
          <a:off x="0" y="0"/>
          <a: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7/9/2020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7/9/2020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jpeg" /><Relationship Id="rId3" Type="http://schemas.openxmlformats.org/officeDocument/2006/relationships/image" Target="../media/image2.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jpeg" /><Relationship Id="rId3" Type="http://schemas.openxmlformats.org/officeDocument/2006/relationships/image" Target="../media/image4.jpeg" /><Relationship Id="rId4" Type="http://schemas.openxmlformats.org/officeDocument/2006/relationships/image" Target="../media/image5.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oleObject" Target="../embeddings/oleObject1.bin" TargetMode="Internal" /><Relationship Id="rId3" Type="http://schemas.openxmlformats.org/officeDocument/2006/relationships/image" Target="../media/image6.emf" /><Relationship Id="rId4" Type="http://schemas.openxmlformats.org/officeDocument/2006/relationships/vmlDrawing" Target="../drawings/vmlDrawing1.v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jpeg" /><Relationship Id="rId3" Type="http://schemas.openxmlformats.org/officeDocument/2006/relationships/image" Target="../media/image8.png" /><Relationship Id="rId4" Type="http://schemas.openxmlformats.org/officeDocument/2006/relationships/image" Target="../media/image9.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slide" Target="slide15.xml" TargetMode="Interna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jpeg" /><Relationship Id="rId3" Type="http://schemas.openxmlformats.org/officeDocument/2006/relationships/image" Target="../media/image13.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hyperlink" Target="https://wenwen.sogou.com/s/?w=%E5%A5%A5%E5%8C%88%E5%B8%9D%E5%9B%BD&amp;ch=ww.xqy.chain" TargetMode="External" /><Relationship Id="rId3" Type="http://schemas.openxmlformats.org/officeDocument/2006/relationships/hyperlink" Target="https://wenwen.sogou.com/s/?w=%E8%8B%B1%E5%B8%9D%E5%9B%BD&amp;ch=ww.xqy.chain" TargetMode="External" /><Relationship Id="rId4" Type="http://schemas.openxmlformats.org/officeDocument/2006/relationships/hyperlink" Target="https://wenwen.sogou.com/s/?w=%E5%8E%8C%E6%88%98&amp;ch=ww.xqy.chain" TargetMode="External" /><Relationship Id="rId5" Type="http://schemas.openxmlformats.org/officeDocument/2006/relationships/hyperlink" Target="https://wenwen.sogou.com/s/?w=%E7%A4%BE%E4%BC%9A%E6%83%85%E7%BB%AA&amp;ch=ww.xqy.chain" TargetMode="Externa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png" /><Relationship Id="rId3" Type="http://schemas.openxmlformats.org/officeDocument/2006/relationships/image" Target="../media/image15.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609600" y="381000"/>
            <a:ext cx="7148111" cy="461665"/>
          </a:xfrm>
          <a:prstGeom prst="rect">
            <a:avLst/>
          </a:prstGeom>
        </p:spPr>
        <p:txBody>
          <a:bodyPr wrap="none">
            <a:spAutoFit/>
          </a:bodyPr>
          <a:lstStyle/>
          <a:p>
            <a:pPr algn="ctr"/>
            <a:r>
              <a:rPr lang="zh-CN" altLang="en-US" sz="2400" b="1" i="1" smtClean="0">
                <a:solidFill>
                  <a:srgbClr val="FF0000"/>
                </a:solidFill>
                <a:latin typeface="宋体" panose="02010600030101010101" pitchFamily="2" charset="-122"/>
                <a:ea typeface="宋体" panose="02010600030101010101" pitchFamily="2" charset="-122"/>
                <a:cs typeface="字魂27号-布丁体" panose="00000500000000000000" charset="-122"/>
              </a:rPr>
              <a:t>第七单元  世界大战、十月革命与国际秩序的演变 </a:t>
            </a:r>
            <a:endParaRPr lang="zh-CN" altLang="en-US" sz="2400" b="1" i="1">
              <a:solidFill>
                <a:srgbClr val="FF0000"/>
              </a:solidFill>
              <a:latin typeface="宋体" pitchFamily="2" charset="-122"/>
              <a:ea typeface="宋体" pitchFamily="2" charset="-122"/>
              <a:cs typeface="字魂27号-布丁体" panose="00000500000000000000" charset="-122"/>
            </a:endParaRPr>
          </a:p>
        </p:txBody>
      </p:sp>
      <p:sp>
        <p:nvSpPr>
          <p:cNvPr id="7" name="文本框 1"/>
          <p:cNvSpPr txBox="1"/>
          <p:nvPr/>
        </p:nvSpPr>
        <p:spPr>
          <a:xfrm>
            <a:off x="533400" y="1371600"/>
            <a:ext cx="8351492" cy="1938992"/>
          </a:xfrm>
          <a:prstGeom prst="rect">
            <a:avLst/>
          </a:prstGeom>
          <a:noFill/>
        </p:spPr>
        <p:txBody>
          <a:bodyPr wrap="square" rtlCol="0">
            <a:spAutoFit/>
          </a:bodyPr>
          <a:lstStyle/>
          <a:p>
            <a:pPr algn="ctr"/>
            <a:r>
              <a:rPr lang="zh-CN" altLang="en-US" sz="4000" b="1" smtClean="0">
                <a:solidFill>
                  <a:schemeClr val="tx1"/>
                </a:solidFill>
                <a:effectLst>
                  <a:outerShdw blurRad="38100" dist="19050" dir="2700000" algn="tl" rotWithShape="0">
                    <a:schemeClr val="dk1">
                      <a:alpha val="40000"/>
                    </a:schemeClr>
                  </a:outerShdw>
                </a:effectLst>
                <a:latin typeface="字魂27号-布丁体" panose="00000500000000000000" charset="-122"/>
                <a:ea typeface="字魂27号-布丁体" panose="00000500000000000000" charset="-122"/>
                <a:cs typeface="字魂27号-布丁体" panose="00000500000000000000" charset="-122"/>
              </a:rPr>
              <a:t>第 </a:t>
            </a:r>
            <a:r>
              <a:rPr lang="zh-CN" altLang="en-US" sz="4000" b="1">
                <a:solidFill>
                  <a:schemeClr val="tx1"/>
                </a:solidFill>
                <a:effectLst>
                  <a:outerShdw blurRad="38100" dist="19050" dir="2700000" algn="tl" rotWithShape="0">
                    <a:schemeClr val="dk1">
                      <a:alpha val="40000"/>
                    </a:schemeClr>
                  </a:outerShdw>
                </a:effectLst>
                <a:latin typeface="字魂27号-布丁体" panose="00000500000000000000" charset="-122"/>
                <a:ea typeface="字魂27号-布丁体" panose="00000500000000000000" charset="-122"/>
                <a:cs typeface="字魂27号-布丁体" panose="00000500000000000000" charset="-122"/>
              </a:rPr>
              <a:t>14 课 </a:t>
            </a:r>
            <a:r>
              <a:rPr lang="zh-CN" altLang="en-US" sz="4000" b="1" smtClean="0">
                <a:solidFill>
                  <a:schemeClr val="tx1"/>
                </a:solidFill>
                <a:effectLst>
                  <a:outerShdw blurRad="38100" dist="19050" dir="2700000" algn="tl" rotWithShape="0">
                    <a:schemeClr val="dk1">
                      <a:alpha val="40000"/>
                    </a:schemeClr>
                  </a:outerShdw>
                </a:effectLst>
                <a:latin typeface="字魂27号-布丁体" panose="00000500000000000000" charset="-122"/>
                <a:ea typeface="字魂27号-布丁体" panose="00000500000000000000" charset="-122"/>
                <a:cs typeface="字魂27号-布丁体" panose="00000500000000000000" charset="-122"/>
              </a:rPr>
              <a:t> </a:t>
            </a:r>
            <a:endParaRPr lang="en-US" altLang="zh-CN" sz="4000" b="1" smtClean="0">
              <a:solidFill>
                <a:schemeClr val="tx1"/>
              </a:solidFill>
              <a:effectLst>
                <a:outerShdw blurRad="38100" dist="19050" dir="2700000" algn="tl" rotWithShape="0">
                  <a:schemeClr val="dk1">
                    <a:alpha val="40000"/>
                  </a:schemeClr>
                </a:outerShdw>
              </a:effectLst>
              <a:latin typeface="字魂27号-布丁体" panose="00000500000000000000" charset="-122"/>
              <a:ea typeface="字魂27号-布丁体" panose="00000500000000000000" charset="-122"/>
              <a:cs typeface="字魂27号-布丁体" panose="00000500000000000000" charset="-122"/>
            </a:endParaRPr>
          </a:p>
          <a:p>
            <a:pPr algn="ctr"/>
            <a:r>
              <a:rPr lang="zh-CN" altLang="en-US" sz="4000" b="1" smtClean="0">
                <a:solidFill>
                  <a:schemeClr val="tx1"/>
                </a:solidFill>
                <a:effectLst>
                  <a:outerShdw blurRad="38100" dist="19050" dir="2700000" algn="tl" rotWithShape="0">
                    <a:schemeClr val="dk1">
                      <a:alpha val="40000"/>
                    </a:schemeClr>
                  </a:outerShdw>
                </a:effectLst>
                <a:latin typeface="字魂27号-布丁体" panose="00000500000000000000" charset="-122"/>
                <a:ea typeface="字魂27号-布丁体" panose="00000500000000000000" charset="-122"/>
                <a:cs typeface="字魂27号-布丁体" panose="00000500000000000000" charset="-122"/>
              </a:rPr>
              <a:t>第</a:t>
            </a:r>
            <a:r>
              <a:rPr lang="zh-CN" altLang="en-US" sz="4000" b="1">
                <a:solidFill>
                  <a:schemeClr val="tx1"/>
                </a:solidFill>
                <a:effectLst>
                  <a:outerShdw blurRad="38100" dist="19050" dir="2700000" algn="tl" rotWithShape="0">
                    <a:schemeClr val="dk1">
                      <a:alpha val="40000"/>
                    </a:schemeClr>
                  </a:outerShdw>
                </a:effectLst>
                <a:latin typeface="字魂27号-布丁体" panose="00000500000000000000" charset="-122"/>
                <a:ea typeface="字魂27号-布丁体" panose="00000500000000000000" charset="-122"/>
                <a:cs typeface="字魂27号-布丁体" panose="00000500000000000000" charset="-122"/>
              </a:rPr>
              <a:t>一次世界大战与战后国际秩序 </a:t>
            </a:r>
          </a:p>
          <a:p>
            <a:pPr algn="ctr"/>
            <a:endParaRPr lang="zh-CN" altLang="en-US" sz="4000" b="1">
              <a:solidFill>
                <a:schemeClr val="tx1"/>
              </a:solidFill>
              <a:effectLst>
                <a:outerShdw blurRad="38100" dist="19050" dir="2700000" algn="tl" rotWithShape="0">
                  <a:schemeClr val="dk1">
                    <a:alpha val="40000"/>
                  </a:schemeClr>
                </a:outerShdw>
              </a:effectLst>
              <a:latin typeface="字魂27号-布丁体" panose="00000500000000000000" charset="-122"/>
              <a:ea typeface="字魂27号-布丁体" panose="00000500000000000000" charset="-122"/>
              <a:cs typeface="字魂27号-布丁体" panose="00000500000000000000" charset="-122"/>
            </a:endParaRPr>
          </a:p>
        </p:txBody>
      </p:sp>
      <p:pic>
        <p:nvPicPr>
          <p:cNvPr id="19458" name="Picture 2" descr="https://img1.gtimg.com/16/1630/163043/16304391_980x1200_0.jpg"/>
          <p:cNvPicPr>
            <a:picLocks noChangeAspect="1" noChangeArrowheads="1"/>
          </p:cNvPicPr>
          <p:nvPr/>
        </p:nvPicPr>
        <p:blipFill>
          <a:blip r:embed="rId2"/>
          <a:stretch>
            <a:fillRect/>
          </a:stretch>
        </p:blipFill>
        <p:spPr bwMode="auto">
          <a:xfrm>
            <a:off x="381000" y="3200400"/>
            <a:ext cx="3886200" cy="3276600"/>
          </a:xfrm>
          <a:prstGeom prst="rect">
            <a:avLst/>
          </a:prstGeom>
          <a:noFill/>
        </p:spPr>
      </p:pic>
      <p:pic>
        <p:nvPicPr>
          <p:cNvPr id="19460" name="Picture 4" descr="http://5b0988e595225.cdn.sohucs.com/images/20180707/b956d444034c406da8e282d5e763a206.jpeg"/>
          <p:cNvPicPr>
            <a:picLocks noChangeAspect="1" noChangeArrowheads="1"/>
          </p:cNvPicPr>
          <p:nvPr/>
        </p:nvPicPr>
        <p:blipFill>
          <a:blip r:embed="rId3"/>
          <a:stretch>
            <a:fillRect/>
          </a:stretch>
        </p:blipFill>
        <p:spPr bwMode="auto">
          <a:xfrm>
            <a:off x="4525696" y="3200400"/>
            <a:ext cx="4284930" cy="3286394"/>
          </a:xfrm>
          <a:prstGeom prst="rect">
            <a:avLst/>
          </a:prstGeom>
          <a:noFill/>
        </p:spPr>
      </p:pic>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内容占位符 3"/>
          <p:cNvGraphicFramePr>
            <a:graphicFrameLocks noGrp="1"/>
          </p:cNvGraphicFramePr>
          <p:nvPr>
            <p:ph idx="4294967295"/>
          </p:nvPr>
        </p:nvGraphicFramePr>
        <p:xfrm>
          <a:off x="381000" y="762000"/>
          <a:ext cx="8229600" cy="5862816"/>
        </p:xfrm>
        <a:graphic>
          <a:graphicData uri="http://schemas.openxmlformats.org/drawingml/2006/table">
            <a:tbl>
              <a:tblPr firstRow="1" bandRow="1">
                <a:tableStyleId>{5C22544A-7EE6-4342-B048-85BDC9FD1C3A}</a:tableStyleId>
              </a:tblPr>
              <a:tblGrid>
                <a:gridCol w="2032664"/>
                <a:gridCol w="6196936"/>
              </a:tblGrid>
              <a:tr h="864096">
                <a:tc>
                  <a:txBody>
                    <a:bodyPr vert="horz" wrap="square"/>
                    <a:lstStyle/>
                    <a:p>
                      <a:pPr algn="ctr"/>
                      <a:r>
                        <a:rPr lang="zh-CN" altLang="en-US" sz="2800" smtClean="0">
                          <a:solidFill>
                            <a:srgbClr val="FF0000"/>
                          </a:solidFill>
                        </a:rPr>
                        <a:t>课程标准</a:t>
                      </a:r>
                      <a:endParaRPr lang="zh-CN" altLang="en-US" sz="2800">
                        <a:solidFill>
                          <a:srgbClr val="FF0000"/>
                        </a:solidFill>
                      </a:endParaRPr>
                    </a:p>
                  </a:txBody>
                  <a:tcPr/>
                </a:tc>
                <a:tc>
                  <a:txBody>
                    <a:bodyPr vert="horz" wrap="square"/>
                    <a:lstStyle/>
                    <a:p>
                      <a:pPr algn="ctr"/>
                      <a:r>
                        <a:rPr lang="zh-CN" altLang="en-US" sz="2800" smtClean="0">
                          <a:solidFill>
                            <a:srgbClr val="FF0000"/>
                          </a:solidFill>
                        </a:rPr>
                        <a:t>核心素养</a:t>
                      </a:r>
                      <a:endParaRPr lang="zh-CN" altLang="en-US" sz="2800">
                        <a:solidFill>
                          <a:srgbClr val="FF0000"/>
                        </a:solidFill>
                      </a:endParaRPr>
                    </a:p>
                  </a:txBody>
                  <a:tcPr/>
                </a:tc>
              </a:tr>
              <a:tr h="789060">
                <a:tc rowSpan="4">
                  <a:txBody>
                    <a:bodyPr vert="horz" wrap="square"/>
                    <a:lstStyle/>
                    <a:p>
                      <a:r>
                        <a:rPr lang="en-US" altLang="zh-CN" sz="2400" b="1" smtClean="0"/>
                        <a:t>1.</a:t>
                      </a:r>
                      <a:r>
                        <a:rPr lang="zh-CN" altLang="en-US" sz="2400" b="1" smtClean="0"/>
                        <a:t>了解第一次世界大战（背景、进程、结果）；</a:t>
                      </a:r>
                      <a:endParaRPr lang="en-US" altLang="zh-CN" sz="2400" b="1" smtClean="0"/>
                    </a:p>
                    <a:p>
                      <a:endParaRPr lang="en-US" altLang="zh-CN" sz="2400" b="1" smtClean="0"/>
                    </a:p>
                    <a:p>
                      <a:r>
                        <a:rPr lang="en-US" altLang="zh-CN" sz="2400" b="1" smtClean="0"/>
                        <a:t>2. </a:t>
                      </a:r>
                      <a:r>
                        <a:rPr lang="zh-CN" altLang="en-US" sz="2400" b="1" smtClean="0"/>
                        <a:t>理解</a:t>
                      </a:r>
                      <a:r>
                        <a:rPr lang="en-US" altLang="zh-CN" sz="2400" b="1" smtClean="0"/>
                        <a:t>20</a:t>
                      </a:r>
                      <a:r>
                        <a:rPr lang="zh-CN" altLang="en-US" sz="2400" b="1" smtClean="0"/>
                        <a:t>世纪上半期国际秩序的变动。</a:t>
                      </a:r>
                    </a:p>
                    <a:p>
                      <a:pPr algn="ctr"/>
                      <a:endParaRPr lang="en-US" altLang="zh-CN" sz="2400" b="1" smtClean="0">
                        <a:solidFill>
                          <a:srgbClr val="FF0000"/>
                        </a:solidFill>
                      </a:endParaRPr>
                    </a:p>
                  </a:txBody>
                  <a:tcPr/>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000" b="1" smtClean="0">
                          <a:solidFill>
                            <a:srgbClr val="FF0000"/>
                          </a:solidFill>
                        </a:rPr>
                        <a:t>（时空观念）</a:t>
                      </a:r>
                      <a:r>
                        <a:rPr lang="zh-CN" altLang="en-US" sz="2000" b="1" smtClean="0"/>
                        <a:t>了解一战的过程，相关的战役；理解战后国际格局的变化。</a:t>
                      </a:r>
                    </a:p>
                    <a:p>
                      <a:pPr algn="l"/>
                      <a:endParaRPr lang="zh-CN" altLang="en-US" sz="2000" b="1">
                        <a:solidFill>
                          <a:schemeClr val="tx1"/>
                        </a:solidFill>
                      </a:endParaRPr>
                    </a:p>
                  </a:txBody>
                  <a:tcPr/>
                </a:tc>
              </a:tr>
              <a:tr h="1154820">
                <a:tc vMerge="1">
                  <a:txBody>
                    <a:bodyPr vert="horz" wrap="square"/>
                    <a:lstStyle/>
                    <a:p>
                      <a:endParaRPr lang="zh-CN"/>
                    </a:p>
                  </a:txBody>
                  <a:tcPr/>
                </a:tc>
                <a:tc>
                  <a:txBody>
                    <a:bodyPr vert="horz" wrap="square"/>
                    <a:lstStyle/>
                    <a:p>
                      <a:r>
                        <a:rPr lang="zh-CN" altLang="en-US" sz="2000" b="1" smtClean="0">
                          <a:solidFill>
                            <a:srgbClr val="FF0000"/>
                          </a:solidFill>
                        </a:rPr>
                        <a:t>（唯物史观）</a:t>
                      </a:r>
                      <a:r>
                        <a:rPr lang="zh-CN" altLang="en-US" sz="2000" b="1" smtClean="0"/>
                        <a:t>从生产力和生产关系的角度认识</a:t>
                      </a:r>
                      <a:r>
                        <a:rPr lang="zh-CN" altLang="en-US" sz="2000" b="1" smtClean="0">
                          <a:solidFill>
                            <a:srgbClr val="FF0000"/>
                          </a:solidFill>
                        </a:rPr>
                        <a:t>资本主义经济政治的不平衡性是导致列强矛盾激化的原因</a:t>
                      </a:r>
                      <a:r>
                        <a:rPr lang="zh-CN" altLang="en-US" sz="2000" b="1" smtClean="0"/>
                        <a:t>，矛盾激化到不可调和的程度就必然爆发战争。</a:t>
                      </a:r>
                    </a:p>
                    <a:p>
                      <a:pPr algn="l"/>
                      <a:endParaRPr lang="zh-CN" altLang="en-US" sz="2000" b="1">
                        <a:solidFill>
                          <a:schemeClr val="tx1"/>
                        </a:solidFill>
                      </a:endParaRPr>
                    </a:p>
                  </a:txBody>
                  <a:tcPr/>
                </a:tc>
              </a:tr>
              <a:tr h="606180">
                <a:tc vMerge="1">
                  <a:txBody>
                    <a:bodyPr vert="horz" wrap="square"/>
                    <a:lstStyle/>
                    <a:p>
                      <a:endParaRPr lang="zh-CN"/>
                    </a:p>
                  </a:txBody>
                  <a:tcPr/>
                </a:tc>
                <a:tc>
                  <a:txBody>
                    <a:bodyPr vert="horz" wrap="square"/>
                    <a:lstStyle/>
                    <a:p>
                      <a:r>
                        <a:rPr lang="zh-CN" altLang="en-US" sz="2000" b="1" smtClean="0">
                          <a:solidFill>
                            <a:srgbClr val="FF0000"/>
                          </a:solidFill>
                        </a:rPr>
                        <a:t>（历史解释）</a:t>
                      </a:r>
                      <a:r>
                        <a:rPr lang="zh-CN" altLang="en-US" sz="2000" b="1" smtClean="0"/>
                        <a:t>理解第一次世界大战的影响。</a:t>
                      </a:r>
                    </a:p>
                    <a:p>
                      <a:pPr algn="l"/>
                      <a:endParaRPr lang="zh-CN" altLang="en-US" sz="2400" b="1"/>
                    </a:p>
                  </a:txBody>
                  <a:tcPr/>
                </a:tc>
              </a:tr>
              <a:tr h="864096">
                <a:tc vMerge="1">
                  <a:txBody>
                    <a:bodyPr vert="horz" wrap="square"/>
                    <a:lstStyle/>
                    <a:p>
                      <a:endParaRPr lang="zh-CN"/>
                    </a:p>
                  </a:txBody>
                  <a:tcPr/>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000" b="1" smtClean="0">
                          <a:solidFill>
                            <a:srgbClr val="FF0000"/>
                          </a:solidFill>
                        </a:rPr>
                        <a:t>（家国情怀）</a:t>
                      </a:r>
                      <a:r>
                        <a:rPr lang="zh-CN" altLang="en-US" sz="2000" b="1" smtClean="0"/>
                        <a:t>通过第一次世界大战爆发后，原同盟国成员国意大利加入协约国作战，</a:t>
                      </a:r>
                      <a:r>
                        <a:rPr lang="zh-CN" altLang="en-US" sz="2000" b="1" smtClean="0">
                          <a:solidFill>
                            <a:srgbClr val="FF0000"/>
                          </a:solidFill>
                        </a:rPr>
                        <a:t>认识到国与国之间没有永恒的朋友，只有永恒的利益</a:t>
                      </a:r>
                      <a:r>
                        <a:rPr lang="zh-CN" altLang="en-US" sz="2000" b="1" smtClean="0"/>
                        <a:t>；通过本课学习，让学生了</a:t>
                      </a:r>
                      <a:r>
                        <a:rPr lang="zh-CN" altLang="en-US" sz="2000" b="1" smtClean="0">
                          <a:solidFill>
                            <a:srgbClr val="FF0000"/>
                          </a:solidFill>
                        </a:rPr>
                        <a:t>解第一次世界大战对人类文明的破坏和战争的残酷性，认识到和平的可贵。</a:t>
                      </a:r>
                    </a:p>
                    <a:p>
                      <a:pPr algn="l"/>
                      <a:endParaRPr lang="zh-CN" altLang="en-US" sz="2000" b="1">
                        <a:solidFill>
                          <a:schemeClr val="tx1"/>
                        </a:solidFill>
                      </a:endParaRPr>
                    </a:p>
                  </a:txBody>
                  <a:tcPr/>
                </a:tc>
              </a:tr>
            </a:tbl>
          </a:graphicData>
        </a:graphic>
      </p:graphicFrame>
      <p:sp>
        <p:nvSpPr>
          <p:cNvPr id="5" name="TextBox 5"/>
          <p:cNvSpPr txBox="1"/>
          <p:nvPr/>
        </p:nvSpPr>
        <p:spPr>
          <a:xfrm>
            <a:off x="3152396" y="169602"/>
            <a:ext cx="1876804" cy="584775"/>
          </a:xfrm>
          <a:prstGeom prst="rect">
            <a:avLst/>
          </a:prstGeom>
          <a:solidFill>
            <a:schemeClr val="accent2">
              <a:lumMod val="40000"/>
              <a:lumOff val="60000"/>
            </a:schemeClr>
          </a:solidFill>
        </p:spPr>
        <p:txBody>
          <a:bodyPr wrap="square">
            <a:sp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mn-cs"/>
              </a:defRPr>
            </a:lvl1pPr>
            <a:lvl2pPr marL="457200" algn="l" rtl="0" fontAlgn="base">
              <a:spcBef>
                <a:spcPct val="0"/>
              </a:spcBef>
              <a:spcAft>
                <a:spcPct val="0"/>
              </a:spcAft>
              <a:defRPr kern="1200">
                <a:solidFill>
                  <a:schemeClr val="tx1"/>
                </a:solidFill>
                <a:latin typeface="Calibri" panose="020f0502020204030204" pitchFamily="34" charset="0"/>
                <a:ea typeface="+mn-ea"/>
                <a:cs typeface="+mn-cs"/>
              </a:defRPr>
            </a:lvl2pPr>
            <a:lvl3pPr marL="914400" algn="l" rtl="0" fontAlgn="base">
              <a:spcBef>
                <a:spcPct val="0"/>
              </a:spcBef>
              <a:spcAft>
                <a:spcPct val="0"/>
              </a:spcAft>
              <a:defRPr kern="1200">
                <a:solidFill>
                  <a:schemeClr val="tx1"/>
                </a:solidFill>
                <a:latin typeface="Calibri" panose="020f0502020204030204" pitchFamily="34" charset="0"/>
                <a:ea typeface="+mn-ea"/>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defRPr/>
            </a:pPr>
            <a:r>
              <a:rPr lang="zh-CN" altLang="en-US" sz="3200" b="1" smtClean="0">
                <a:solidFill>
                  <a:srgbClr val="FF0000"/>
                </a:solidFill>
              </a:rPr>
              <a:t>学习目标</a:t>
            </a:r>
            <a:endParaRPr lang="zh-CN" altLang="en-US" sz="3200" b="1">
              <a:solidFill>
                <a:srgbClr val="FF0000"/>
              </a:solidFill>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381000" y="0"/>
            <a:ext cx="8534400" cy="954107"/>
          </a:xfrm>
          <a:prstGeom prst="rect">
            <a:avLst/>
          </a:prstGeom>
          <a:noFill/>
        </p:spPr>
        <p:txBody>
          <a:bodyPr wrap="square" rtlCol="0">
            <a:spAutoFit/>
          </a:bodyPr>
          <a:lstStyle/>
          <a:p>
            <a:pPr>
              <a:lnSpc>
                <a:spcPct val="200000"/>
              </a:lnSpc>
            </a:pPr>
            <a:r>
              <a:rPr lang="zh-CN" altLang="en-US" sz="2800" b="1" smtClean="0">
                <a:solidFill>
                  <a:srgbClr val="FF0000"/>
                </a:solidFill>
                <a:latin typeface="黑体" pitchFamily="49" charset="-122"/>
                <a:ea typeface="黑体" pitchFamily="49" charset="-122"/>
              </a:rPr>
              <a:t>一、第一次世界大战的背景（帝国主义与战争的酝酿）</a:t>
            </a:r>
            <a:endParaRPr lang="zh-CN" altLang="en-US" sz="2800" b="1">
              <a:solidFill>
                <a:srgbClr val="FF0000"/>
              </a:solidFill>
              <a:latin typeface="黑体" panose="02010609060101010101" pitchFamily="49" charset="-122"/>
              <a:ea typeface="黑体" panose="02010609060101010101" pitchFamily="49" charset="-122"/>
            </a:endParaRPr>
          </a:p>
        </p:txBody>
      </p:sp>
      <p:pic>
        <p:nvPicPr>
          <p:cNvPr id="5" name="图片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228600" y="1524000"/>
            <a:ext cx="2514600" cy="2991925"/>
          </a:xfrm>
          <a:prstGeom prst="rect">
            <a:avLst/>
          </a:prstGeom>
        </p:spPr>
      </p:pic>
      <p:pic>
        <p:nvPicPr>
          <p:cNvPr id="6" name="图片 5"/>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3124200" y="1524000"/>
            <a:ext cx="2536982" cy="2971800"/>
          </a:xfrm>
          <a:prstGeom prst="rect">
            <a:avLst/>
          </a:prstGeom>
        </p:spPr>
      </p:pic>
      <p:pic>
        <p:nvPicPr>
          <p:cNvPr id="7" name="Picture 3" descr="大企业"/>
          <p:cNvPicPr>
            <a:picLocks noChangeAspect="1" noChangeArrowheads="1"/>
          </p:cNvPicPr>
          <p:nvPr/>
        </p:nvPicPr>
        <p:blipFill>
          <a:blip r:embed="rId4">
            <a:extLst>
              <a:ext uri="{28A0092B-C50C-407E-A947-70E740481C1C}">
                <a14:useLocalDpi xmlns:a14="http://schemas.microsoft.com/office/drawing/2010/main" xmlns="" val="0"/>
              </a:ext>
            </a:extLst>
          </a:blip>
          <a:stretch>
            <a:fillRect/>
          </a:stretch>
        </p:blipFill>
        <p:spPr bwMode="auto">
          <a:xfrm>
            <a:off x="6019800" y="1524000"/>
            <a:ext cx="2743200" cy="30221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 name="矩形 7"/>
          <p:cNvSpPr/>
          <p:nvPr/>
        </p:nvSpPr>
        <p:spPr>
          <a:xfrm>
            <a:off x="0" y="4724400"/>
            <a:ext cx="2965637" cy="861774"/>
          </a:xfrm>
          <a:prstGeom prst="rect">
            <a:avLst/>
          </a:prstGeom>
        </p:spPr>
        <p:txBody>
          <a:bodyPr wrap="square">
            <a:spAutoFit/>
          </a:bodyPr>
          <a:lstStyle/>
          <a:p>
            <a:pPr algn="ctr">
              <a:spcBef>
                <a:spcPct val="50000"/>
              </a:spcBef>
              <a:buFont typeface="Arial" pitchFamily="34" charset="0"/>
              <a:buNone/>
              <a:defRPr/>
            </a:pPr>
            <a:r>
              <a:rPr lang="zh-CN" altLang="en-US" sz="2000" b="1">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rPr>
              <a:t>手工工场 </a:t>
            </a:r>
          </a:p>
          <a:p>
            <a:pPr algn="ctr">
              <a:spcBef>
                <a:spcPct val="50000"/>
              </a:spcBef>
              <a:buFont typeface="Arial" pitchFamily="34" charset="0"/>
              <a:buNone/>
              <a:defRPr/>
            </a:pPr>
            <a:r>
              <a:rPr lang="en-US" altLang="zh-CN" sz="2000" b="1">
                <a:latin typeface="黑体" panose="02010609060101010101" pitchFamily="2" charset="-122"/>
                <a:ea typeface="黑体" panose="02010609060101010101" pitchFamily="2" charset="-122"/>
              </a:rPr>
              <a:t>(</a:t>
            </a:r>
            <a:r>
              <a:rPr lang="zh-CN" altLang="en-US" sz="2000" b="1">
                <a:latin typeface="黑体" panose="02010609060101010101" pitchFamily="2" charset="-122"/>
                <a:ea typeface="黑体" panose="02010609060101010101" pitchFamily="2" charset="-122"/>
              </a:rPr>
              <a:t>工业革命前</a:t>
            </a:r>
            <a:r>
              <a:rPr lang="en-US" altLang="zh-CN" sz="2000" b="1">
                <a:latin typeface="黑体" panose="02010609060101010101" pitchFamily="2" charset="-122"/>
                <a:ea typeface="黑体" panose="02010609060101010101" pitchFamily="2" charset="-122"/>
              </a:rPr>
              <a:t>)</a:t>
            </a:r>
          </a:p>
        </p:txBody>
      </p:sp>
      <p:sp>
        <p:nvSpPr>
          <p:cNvPr id="9" name="Text Box 9"/>
          <p:cNvSpPr txBox="1">
            <a:spLocks noChangeArrowheads="1"/>
          </p:cNvSpPr>
          <p:nvPr/>
        </p:nvSpPr>
        <p:spPr bwMode="auto">
          <a:xfrm>
            <a:off x="2895600" y="4572000"/>
            <a:ext cx="2895600" cy="1077218"/>
          </a:xfrm>
          <a:prstGeom prst="rect">
            <a:avLst/>
          </a:prstGeom>
          <a:noFill/>
          <a:ln w="28575">
            <a:noFill/>
            <a:miter lim="800000"/>
          </a:ln>
        </p:spPr>
        <p:txBody>
          <a:bodyPr wrap="square">
            <a:spAutoFit/>
          </a:bodyPr>
          <a:lstStyle/>
          <a:p>
            <a:pPr algn="ctr">
              <a:spcBef>
                <a:spcPct val="10000"/>
              </a:spcBef>
              <a:buFont typeface="Arial" pitchFamily="34" charset="0"/>
              <a:buNone/>
              <a:defRPr/>
            </a:pPr>
            <a:r>
              <a:rPr lang="zh-CN" altLang="en-US" sz="2000" b="1">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rPr>
              <a:t>工厂制度</a:t>
            </a:r>
            <a:endParaRPr lang="en-US" altLang="zh-CN" sz="2000" b="1">
              <a:solidFill>
                <a:srgbClr val="FF0000"/>
              </a:solidFill>
              <a:effectLst>
                <a:outerShdw blurRad="38100" dist="38100" dir="2700000" algn="tl">
                  <a:srgbClr val="C0C0C0"/>
                </a:outerShdw>
              </a:effectLst>
              <a:latin typeface="黑体" pitchFamily="2" charset="-122"/>
              <a:ea typeface="黑体" pitchFamily="2" charset="-122"/>
            </a:endParaRPr>
          </a:p>
          <a:p>
            <a:pPr algn="ctr">
              <a:spcBef>
                <a:spcPct val="10000"/>
              </a:spcBef>
              <a:buFont typeface="Arial" pitchFamily="34" charset="0"/>
              <a:buNone/>
              <a:defRPr/>
            </a:pPr>
            <a:r>
              <a:rPr lang="zh-CN" altLang="en-US" sz="2000" b="1">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rPr>
              <a:t>（中小企业为主）</a:t>
            </a:r>
          </a:p>
          <a:p>
            <a:pPr algn="ctr">
              <a:spcBef>
                <a:spcPct val="10000"/>
              </a:spcBef>
              <a:buFont typeface="Arial" pitchFamily="34" charset="0"/>
              <a:buNone/>
              <a:defRPr/>
            </a:pPr>
            <a:r>
              <a:rPr lang="en-US" sz="2000" b="1">
                <a:latin typeface="黑体" panose="02010609060101010101" pitchFamily="2" charset="-122"/>
                <a:ea typeface="黑体" panose="02010609060101010101" pitchFamily="2" charset="-122"/>
              </a:rPr>
              <a:t>(</a:t>
            </a:r>
            <a:r>
              <a:rPr lang="zh-CN" altLang="en-US" sz="2000" b="1">
                <a:latin typeface="黑体" panose="02010609060101010101" pitchFamily="2" charset="-122"/>
                <a:ea typeface="黑体" panose="02010609060101010101" pitchFamily="2" charset="-122"/>
              </a:rPr>
              <a:t>第一次工业革命时期</a:t>
            </a:r>
            <a:r>
              <a:rPr lang="en-US" sz="2000" b="1">
                <a:latin typeface="黑体" panose="02010609060101010101" pitchFamily="2" charset="-122"/>
                <a:ea typeface="黑体" panose="02010609060101010101" pitchFamily="2" charset="-122"/>
              </a:rPr>
              <a:t>)</a:t>
            </a:r>
          </a:p>
        </p:txBody>
      </p:sp>
      <p:sp>
        <p:nvSpPr>
          <p:cNvPr id="10" name="Text Box 9"/>
          <p:cNvSpPr txBox="1">
            <a:spLocks noChangeArrowheads="1"/>
          </p:cNvSpPr>
          <p:nvPr/>
        </p:nvSpPr>
        <p:spPr bwMode="auto">
          <a:xfrm>
            <a:off x="5867400" y="4572000"/>
            <a:ext cx="2999666" cy="1077218"/>
          </a:xfrm>
          <a:prstGeom prst="rect">
            <a:avLst/>
          </a:prstGeom>
          <a:noFill/>
          <a:ln w="28575">
            <a:noFill/>
            <a:miter lim="800000"/>
          </a:ln>
        </p:spPr>
        <p:txBody>
          <a:bodyPr wrap="square">
            <a:spAutoFit/>
          </a:bodyPr>
          <a:lstStyle/>
          <a:p>
            <a:pPr algn="ctr">
              <a:spcBef>
                <a:spcPct val="10000"/>
              </a:spcBef>
              <a:buFont typeface="Arial" pitchFamily="34" charset="0"/>
              <a:buNone/>
              <a:defRPr/>
            </a:pPr>
            <a:r>
              <a:rPr lang="zh-CN" altLang="en-US" sz="2000" b="1">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rPr>
              <a:t>大企业</a:t>
            </a:r>
            <a:endParaRPr lang="en-US" altLang="zh-CN" sz="2000" b="1">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endParaRPr>
          </a:p>
          <a:p>
            <a:pPr algn="ctr">
              <a:spcBef>
                <a:spcPct val="10000"/>
              </a:spcBef>
              <a:buFont typeface="Arial" pitchFamily="34" charset="0"/>
              <a:buNone/>
              <a:defRPr/>
            </a:pPr>
            <a:r>
              <a:rPr lang="zh-CN" altLang="en-US" sz="2000" b="1">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rPr>
              <a:t>（垄断组织）</a:t>
            </a:r>
          </a:p>
          <a:p>
            <a:pPr algn="ctr">
              <a:spcBef>
                <a:spcPct val="10000"/>
              </a:spcBef>
              <a:buFont typeface="Arial" pitchFamily="34" charset="0"/>
              <a:buNone/>
              <a:defRPr/>
            </a:pPr>
            <a:r>
              <a:rPr lang="en-US" sz="2000" b="1">
                <a:latin typeface="黑体" panose="02010609060101010101" pitchFamily="2" charset="-122"/>
                <a:ea typeface="黑体" panose="02010609060101010101" pitchFamily="2" charset="-122"/>
              </a:rPr>
              <a:t>(</a:t>
            </a:r>
            <a:r>
              <a:rPr lang="zh-CN" altLang="en-US" sz="2000" b="1">
                <a:latin typeface="黑体" panose="02010609060101010101" pitchFamily="2" charset="-122"/>
                <a:ea typeface="黑体" panose="02010609060101010101" pitchFamily="2" charset="-122"/>
              </a:rPr>
              <a:t>第二次工业革命时期</a:t>
            </a:r>
            <a:r>
              <a:rPr lang="en-US" sz="2000" b="1">
                <a:latin typeface="黑体" panose="02010609060101010101" pitchFamily="2" charset="-122"/>
                <a:ea typeface="黑体" panose="02010609060101010101" pitchFamily="2" charset="-122"/>
              </a:rPr>
              <a:t>)</a:t>
            </a:r>
          </a:p>
        </p:txBody>
      </p:sp>
      <p:sp>
        <p:nvSpPr>
          <p:cNvPr id="11" name="右箭头 10"/>
          <p:cNvSpPr/>
          <p:nvPr/>
        </p:nvSpPr>
        <p:spPr>
          <a:xfrm>
            <a:off x="2438400" y="4876800"/>
            <a:ext cx="769620" cy="17688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右箭头 11"/>
          <p:cNvSpPr/>
          <p:nvPr/>
        </p:nvSpPr>
        <p:spPr>
          <a:xfrm>
            <a:off x="5486400" y="4876800"/>
            <a:ext cx="769620" cy="17688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228600" y="5791200"/>
            <a:ext cx="8669739" cy="461665"/>
          </a:xfrm>
          <a:prstGeom prst="rect">
            <a:avLst/>
          </a:prstGeom>
          <a:solidFill>
            <a:srgbClr val="FFFF00"/>
          </a:solidFill>
        </p:spPr>
        <p:txBody>
          <a:bodyPr wrap="square" rtlCol="0">
            <a:spAutoFit/>
          </a:bodyPr>
          <a:lstStyle/>
          <a:p>
            <a:r>
              <a:rPr lang="en-US" altLang="zh-CN" sz="2400" b="1" smtClean="0">
                <a:latin typeface="黑体" pitchFamily="49" charset="-122"/>
                <a:ea typeface="黑体" pitchFamily="49" charset="-122"/>
              </a:rPr>
              <a:t>1.19</a:t>
            </a:r>
            <a:r>
              <a:rPr lang="zh-CN" altLang="en-US" sz="2400" b="1" smtClean="0">
                <a:latin typeface="黑体" pitchFamily="49" charset="-122"/>
                <a:ea typeface="黑体" pitchFamily="49" charset="-122"/>
              </a:rPr>
              <a:t>世纪末</a:t>
            </a:r>
            <a:r>
              <a:rPr lang="en-US" altLang="zh-CN" sz="2400" b="1" smtClean="0">
                <a:latin typeface="黑体" pitchFamily="49" charset="-122"/>
                <a:ea typeface="黑体" pitchFamily="49" charset="-122"/>
              </a:rPr>
              <a:t>20</a:t>
            </a:r>
            <a:r>
              <a:rPr lang="zh-CN" altLang="en-US" sz="2400" b="1" smtClean="0">
                <a:latin typeface="黑体" pitchFamily="49" charset="-122"/>
                <a:ea typeface="黑体" pitchFamily="49" charset="-122"/>
              </a:rPr>
              <a:t>世纪初，主要资本主义国家发展到帝国主义阶段。</a:t>
            </a:r>
            <a:endParaRPr lang="zh-CN" altLang="en-US" sz="2400" b="1">
              <a:latin typeface="黑体" panose="02010609060101010101" pitchFamily="49" charset="-122"/>
              <a:ea typeface="黑体" panose="02010609060101010101" pitchFamily="49" charset="-122"/>
            </a:endParaRPr>
          </a:p>
        </p:txBody>
      </p:sp>
      <p:sp>
        <p:nvSpPr>
          <p:cNvPr id="14" name="TextBox 13"/>
          <p:cNvSpPr txBox="1"/>
          <p:nvPr/>
        </p:nvSpPr>
        <p:spPr>
          <a:xfrm>
            <a:off x="381000" y="990600"/>
            <a:ext cx="1600200" cy="400110"/>
          </a:xfrm>
          <a:prstGeom prst="rect">
            <a:avLst/>
          </a:prstGeom>
          <a:noFill/>
        </p:spPr>
        <p:txBody>
          <a:bodyPr wrap="square" rtlCol="0">
            <a:spAutoFit/>
          </a:bodyPr>
          <a:lstStyle/>
          <a:p>
            <a:r>
              <a:rPr lang="zh-CN" altLang="en-US" sz="2000" b="1" smtClean="0">
                <a:solidFill>
                  <a:srgbClr val="FF0000"/>
                </a:solidFill>
                <a:latin typeface="黑体" pitchFamily="49" charset="-122"/>
                <a:ea typeface="黑体" pitchFamily="49" charset="-122"/>
              </a:rPr>
              <a:t>材料一</a:t>
            </a:r>
            <a:endParaRPr lang="zh-CN" altLang="en-US" sz="2000" b="1">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checkerboard(across)">
                                      <p:cBhvr>
                                        <p:cTn id="11" dur="500"/>
                                        <p:tgtEl>
                                          <p:spTgt spid="8"/>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5" presetClass="entr" presetSubtype="1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heckerboard(across)">
                                      <p:cBhvr>
                                        <p:cTn id="16" dur="500"/>
                                        <p:tgtEl>
                                          <p:spTgt spid="9"/>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checkerboard(across)">
                                      <p:cBhvr>
                                        <p:cTn id="21" dur="500"/>
                                        <p:tgtEl>
                                          <p:spTgt spid="10"/>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2" presetClass="entr" presetSubtype="8"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0-#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8" fill="hold" nodeType="clickPar">
                      <p:stCondLst>
                        <p:cond delay="indefinite"/>
                      </p:stCondLst>
                      <p:childTnLst>
                        <p:par>
                          <p:cTn id="29" fill="hold" nodeType="afterGroup">
                            <p:stCondLst>
                              <p:cond delay="0"/>
                            </p:stCondLst>
                            <p:childTnLst>
                              <p:par>
                                <p:cTn id="30" presetID="2" presetClass="entr" presetSubtype="8"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0-#ppt_w/2"/>
                                          </p:val>
                                        </p:tav>
                                        <p:tav tm="100000">
                                          <p:val>
                                            <p:strVal val="#ppt_x"/>
                                          </p:val>
                                        </p:tav>
                                      </p:tavLst>
                                    </p:anim>
                                    <p:anim calcmode="lin" valueType="num">
                                      <p:cBhvr additive="base">
                                        <p:cTn id="33"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34" fill="hold" nodeType="clickPar">
                      <p:stCondLst>
                        <p:cond delay="indefinite"/>
                      </p:stCondLst>
                      <p:childTnLst>
                        <p:par>
                          <p:cTn id="35" fill="hold" nodeType="afterGroup">
                            <p:stCondLst>
                              <p:cond delay="0"/>
                            </p:stCondLst>
                            <p:childTnLst>
                              <p:par>
                                <p:cTn id="36" presetID="8" presetClass="entr" presetSubtype="16" fill="hold" grpId="1" nodeType="click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diamond(in)">
                                      <p:cBhvr>
                                        <p:cTn id="38"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3" grpId="1"/>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 Box 4"/>
          <p:cNvSpPr txBox="1">
            <a:spLocks noChangeArrowheads="1"/>
          </p:cNvSpPr>
          <p:nvPr/>
        </p:nvSpPr>
        <p:spPr bwMode="auto">
          <a:xfrm>
            <a:off x="0" y="685800"/>
            <a:ext cx="6324600"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a:r>
              <a:rPr lang="zh-CN" altLang="en-US" sz="2000" b="1" smtClean="0">
                <a:latin typeface="黑体" panose="02010609060101010101" pitchFamily="2" charset="-122"/>
                <a:ea typeface="黑体" panose="02010609060101010101" pitchFamily="2" charset="-122"/>
              </a:rPr>
              <a:t>材料二  英</a:t>
            </a:r>
            <a:r>
              <a:rPr lang="zh-CN" altLang="en-US" sz="2000" b="1">
                <a:latin typeface="黑体" panose="02010609060101010101" pitchFamily="2" charset="-122"/>
                <a:ea typeface="黑体" panose="02010609060101010101" pitchFamily="2" charset="-122"/>
              </a:rPr>
              <a:t>美德法在世界工业生产中比重的变</a:t>
            </a:r>
            <a:r>
              <a:rPr lang="zh-CN" altLang="en-US" sz="2000" b="1" smtClean="0">
                <a:latin typeface="黑体" panose="02010609060101010101" pitchFamily="2" charset="-122"/>
                <a:ea typeface="黑体" panose="02010609060101010101" pitchFamily="2" charset="-122"/>
              </a:rPr>
              <a:t>化</a:t>
            </a:r>
            <a:endParaRPr lang="en-US" altLang="zh-CN" sz="2000" b="1">
              <a:latin typeface="黑体" pitchFamily="2" charset="-122"/>
              <a:ea typeface="黑体" pitchFamily="2" charset="-122"/>
            </a:endParaRPr>
          </a:p>
        </p:txBody>
      </p:sp>
      <p:graphicFrame>
        <p:nvGraphicFramePr>
          <p:cNvPr id="1026" name="Object 2" descr="image6"/>
          <p:cNvGraphicFramePr>
            <a:graphicFrameLocks noChangeAspect="1"/>
          </p:cNvGraphicFramePr>
          <p:nvPr/>
        </p:nvGraphicFramePr>
        <p:xfrm>
          <a:off x="-228600" y="914400"/>
          <a:ext cx="4343400" cy="3876789"/>
        </p:xfrm>
        <a:graphic>
          <a:graphicData uri="http://schemas.openxmlformats.org/presentationml/2006/ole">
            <mc:AlternateContent>
              <mc:Choice xmlns:v="urn:schemas-microsoft-com:vml" Requires="v">
                <p:oleObj spid="_x0000_s1038" r:id="rId2" imgW="5267231" imgH="4705251" progId="msgraph.chart.8">
                  <p:embed/>
                </p:oleObj>
              </mc:Choice>
              <mc:Fallback>
                <p:oleObj r:id="rId2" imgW="5267231" imgH="4705251" progId="msgraph.chart.8">
                  <p:embed/>
                  <p:pic>
                    <p:nvPicPr>
                      <p:cNvPr id="0" name="OLE substitute image"/>
                      <p:cNvPicPr/>
                      <p:nvPr/>
                    </p:nvPicPr>
                    <p:blipFill>
                      <a:blip r:embed="rId3"/>
                      <a:stretch>
                        <a:fillRect/>
                      </a:stretch>
                    </p:blipFill>
                    <p:spPr>
                      <a:xfrm>
                        <a:off x="-228600" y="914400"/>
                        <a:ext cx="4343400" cy="3876789"/>
                      </a:xfrm>
                      <a:prstGeom prst="rect">
                        <a:avLst/>
                      </a:prstGeom>
                      <a:noFill/>
                    </p:spPr>
                  </p:pic>
                </p:oleObj>
              </mc:Fallback>
            </mc:AlternateContent>
          </a:graphicData>
        </a:graphic>
      </p:graphicFrame>
      <p:grpSp>
        <p:nvGrpSpPr>
          <p:cNvPr id="6" name="Group 6"/>
          <p:cNvGrpSpPr>
            <a:grpSpLocks noChangeAspect="1"/>
          </p:cNvGrpSpPr>
          <p:nvPr/>
        </p:nvGrpSpPr>
        <p:grpSpPr>
          <a:xfrm>
            <a:off x="2895600" y="609600"/>
            <a:ext cx="5256892" cy="4038600"/>
            <a:chOff x="1791" y="795"/>
            <a:chExt cx="4496" cy="3525"/>
          </a:xfrm>
        </p:grpSpPr>
        <p:sp>
          <p:nvSpPr>
            <p:cNvPr id="7" name="AutoShape 7"/>
            <p:cNvSpPr>
              <a:spLocks noChangeAspect="1" noChangeArrowheads="1" noTextEdit="1"/>
            </p:cNvSpPr>
            <p:nvPr/>
          </p:nvSpPr>
          <p:spPr bwMode="auto">
            <a:xfrm>
              <a:off x="1791" y="795"/>
              <a:ext cx="4496" cy="3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a:p>
          </p:txBody>
        </p:sp>
        <p:sp>
          <p:nvSpPr>
            <p:cNvPr id="8" name="Rectangle 8"/>
            <p:cNvSpPr>
              <a:spLocks noChangeArrowheads="1"/>
            </p:cNvSpPr>
            <p:nvPr/>
          </p:nvSpPr>
          <p:spPr bwMode="auto">
            <a:xfrm>
              <a:off x="3209" y="1727"/>
              <a:ext cx="1652" cy="1661"/>
            </a:xfrm>
            <a:prstGeom prst="rect">
              <a:avLst/>
            </a:prstGeom>
            <a:noFill/>
            <a:ln w="12700">
              <a:solidFill>
                <a:srgbClr val="FFFFFF"/>
              </a:solidFill>
              <a:miter lim="800000"/>
            </a:ln>
            <a:extLst>
              <a:ext uri="{909E8E84-426E-40DD-AFC4-6F175D3DCCD1}">
                <a14:hiddenFill xmlns:a14="http://schemas.microsoft.com/office/drawing/2010/main" xmlns="">
                  <a:solidFill>
                    <a:srgbClr val="FFFFFF"/>
                  </a:solidFill>
                </a14:hiddenFill>
              </a:ext>
            </a:extLst>
          </p:spPr>
          <p:txBody>
            <a:bodyPr/>
            <a:lstStyle/>
            <a:p>
              <a:endParaRPr lang="zh-CN" altLang="en-US"/>
            </a:p>
          </p:txBody>
        </p:sp>
        <p:sp>
          <p:nvSpPr>
            <p:cNvPr id="9" name="Freeform 9"/>
            <p:cNvSpPr>
              <a:spLocks noChangeArrowheads="1"/>
            </p:cNvSpPr>
            <p:nvPr/>
          </p:nvSpPr>
          <p:spPr bwMode="auto">
            <a:xfrm>
              <a:off x="4035" y="1727"/>
              <a:ext cx="826" cy="1013"/>
            </a:xfrm>
            <a:custGeom>
              <a:gdLst>
                <a:gd name="T0" fmla="*/ 99 w 102"/>
                <a:gd name="T1" fmla="*/ 125 h 125"/>
                <a:gd name="T2" fmla="*/ 102 w 102"/>
                <a:gd name="T3" fmla="*/ 102 h 125"/>
                <a:gd name="T4" fmla="*/ 0 w 102"/>
                <a:gd name="T5" fmla="*/ 0 h 125"/>
                <a:gd name="T6" fmla="*/ 0 w 102"/>
                <a:gd name="T7" fmla="*/ 102 h 125"/>
                <a:gd name="T8" fmla="*/ 99 w 102"/>
                <a:gd name="T9" fmla="*/ 125 h 125"/>
              </a:gdLst>
              <a:cxnLst>
                <a:cxn ang="0">
                  <a:pos x="T0" y="T1"/>
                </a:cxn>
                <a:cxn ang="0">
                  <a:pos x="T2" y="T3"/>
                </a:cxn>
                <a:cxn ang="0">
                  <a:pos x="T4" y="T5"/>
                </a:cxn>
                <a:cxn ang="0">
                  <a:pos x="T6" y="T7"/>
                </a:cxn>
                <a:cxn ang="0">
                  <a:pos x="T8" y="T9"/>
                </a:cxn>
              </a:cxnLst>
              <a:rect l="0" t="0" r="r" b="b"/>
              <a:pathLst>
                <a:path w="102" h="125">
                  <a:moveTo>
                    <a:pt x="99" y="125"/>
                  </a:moveTo>
                  <a:cubicBezTo>
                    <a:pt x="101" y="117"/>
                    <a:pt x="102" y="109"/>
                    <a:pt x="102" y="102"/>
                  </a:cubicBezTo>
                  <a:cubicBezTo>
                    <a:pt x="102" y="45"/>
                    <a:pt x="56" y="0"/>
                    <a:pt x="0" y="0"/>
                  </a:cubicBezTo>
                  <a:lnTo>
                    <a:pt x="0" y="102"/>
                  </a:lnTo>
                  <a:lnTo>
                    <a:pt x="99" y="125"/>
                  </a:lnTo>
                  <a:close/>
                </a:path>
              </a:pathLst>
            </a:custGeom>
            <a:solidFill>
              <a:srgbClr val="0099CC"/>
            </a:solidFill>
            <a:ln w="12700">
              <a:solidFill>
                <a:srgbClr val="FFFFFF"/>
              </a:solidFill>
              <a:round/>
            </a:ln>
          </p:spPr>
          <p:txBody>
            <a:bodyPr/>
            <a:lstStyle/>
            <a:p>
              <a:endParaRPr lang="zh-CN" altLang="en-US"/>
            </a:p>
          </p:txBody>
        </p:sp>
        <p:sp>
          <p:nvSpPr>
            <p:cNvPr id="10" name="Freeform 10"/>
            <p:cNvSpPr>
              <a:spLocks noChangeArrowheads="1"/>
            </p:cNvSpPr>
            <p:nvPr/>
          </p:nvSpPr>
          <p:spPr bwMode="auto">
            <a:xfrm>
              <a:off x="4035" y="2553"/>
              <a:ext cx="802" cy="770"/>
            </a:xfrm>
            <a:custGeom>
              <a:gdLst>
                <a:gd name="T0" fmla="*/ 37 w 99"/>
                <a:gd name="T1" fmla="*/ 95 h 95"/>
                <a:gd name="T2" fmla="*/ 99 w 99"/>
                <a:gd name="T3" fmla="*/ 23 h 95"/>
                <a:gd name="T4" fmla="*/ 0 w 99"/>
                <a:gd name="T5" fmla="*/ 0 h 95"/>
                <a:gd name="T6" fmla="*/ 37 w 99"/>
                <a:gd name="T7" fmla="*/ 95 h 95"/>
              </a:gdLst>
              <a:cxnLst>
                <a:cxn ang="0">
                  <a:pos x="T0" y="T1"/>
                </a:cxn>
                <a:cxn ang="0">
                  <a:pos x="T2" y="T3"/>
                </a:cxn>
                <a:cxn ang="0">
                  <a:pos x="T4" y="T5"/>
                </a:cxn>
                <a:cxn ang="0">
                  <a:pos x="T6" y="T7"/>
                </a:cxn>
              </a:cxnLst>
              <a:rect l="0" t="0" r="r" b="b"/>
              <a:pathLst>
                <a:path w="99" h="95">
                  <a:moveTo>
                    <a:pt x="37" y="95"/>
                  </a:moveTo>
                  <a:cubicBezTo>
                    <a:pt x="68" y="82"/>
                    <a:pt x="91" y="55"/>
                    <a:pt x="99" y="23"/>
                  </a:cubicBezTo>
                  <a:lnTo>
                    <a:pt x="0" y="0"/>
                  </a:lnTo>
                  <a:lnTo>
                    <a:pt x="37" y="95"/>
                  </a:lnTo>
                  <a:close/>
                </a:path>
              </a:pathLst>
            </a:custGeom>
            <a:solidFill>
              <a:srgbClr val="A886E0"/>
            </a:solidFill>
            <a:ln w="12700">
              <a:solidFill>
                <a:srgbClr val="FFFFFF"/>
              </a:solidFill>
              <a:round/>
            </a:ln>
          </p:spPr>
          <p:txBody>
            <a:bodyPr/>
            <a:lstStyle/>
            <a:p>
              <a:endParaRPr lang="zh-CN" altLang="en-US"/>
            </a:p>
          </p:txBody>
        </p:sp>
        <p:sp>
          <p:nvSpPr>
            <p:cNvPr id="11" name="Freeform 11"/>
            <p:cNvSpPr>
              <a:spLocks noChangeArrowheads="1"/>
            </p:cNvSpPr>
            <p:nvPr/>
          </p:nvSpPr>
          <p:spPr bwMode="auto">
            <a:xfrm>
              <a:off x="4019" y="2553"/>
              <a:ext cx="316" cy="819"/>
            </a:xfrm>
            <a:custGeom>
              <a:gdLst>
                <a:gd name="T0" fmla="*/ 0 w 39"/>
                <a:gd name="T1" fmla="*/ 101 h 101"/>
                <a:gd name="T2" fmla="*/ 2 w 39"/>
                <a:gd name="T3" fmla="*/ 101 h 101"/>
                <a:gd name="T4" fmla="*/ 39 w 39"/>
                <a:gd name="T5" fmla="*/ 95 h 101"/>
                <a:gd name="T6" fmla="*/ 2 w 39"/>
                <a:gd name="T7" fmla="*/ 0 h 101"/>
                <a:gd name="T8" fmla="*/ 0 w 39"/>
                <a:gd name="T9" fmla="*/ 101 h 101"/>
              </a:gdLst>
              <a:cxnLst>
                <a:cxn ang="0">
                  <a:pos x="T0" y="T1"/>
                </a:cxn>
                <a:cxn ang="0">
                  <a:pos x="T2" y="T3"/>
                </a:cxn>
                <a:cxn ang="0">
                  <a:pos x="T4" y="T5"/>
                </a:cxn>
                <a:cxn ang="0">
                  <a:pos x="T6" y="T7"/>
                </a:cxn>
                <a:cxn ang="0">
                  <a:pos x="T8" y="T9"/>
                </a:cxn>
              </a:cxnLst>
              <a:rect l="0" t="0" r="r" b="b"/>
              <a:pathLst>
                <a:path w="39" h="100">
                  <a:moveTo>
                    <a:pt x="0" y="101"/>
                  </a:moveTo>
                  <a:cubicBezTo>
                    <a:pt x="0" y="101"/>
                    <a:pt x="1" y="101"/>
                    <a:pt x="2" y="101"/>
                  </a:cubicBezTo>
                  <a:cubicBezTo>
                    <a:pt x="14" y="101"/>
                    <a:pt x="27" y="99"/>
                    <a:pt x="39" y="95"/>
                  </a:cubicBezTo>
                  <a:lnTo>
                    <a:pt x="2" y="0"/>
                  </a:lnTo>
                  <a:lnTo>
                    <a:pt x="0" y="101"/>
                  </a:lnTo>
                  <a:close/>
                </a:path>
              </a:pathLst>
            </a:custGeom>
            <a:solidFill>
              <a:srgbClr val="FFCC00"/>
            </a:solidFill>
            <a:ln w="12700">
              <a:solidFill>
                <a:srgbClr val="FFFFFF"/>
              </a:solidFill>
              <a:round/>
            </a:ln>
          </p:spPr>
          <p:txBody>
            <a:bodyPr/>
            <a:lstStyle/>
            <a:p>
              <a:endParaRPr lang="zh-CN" altLang="en-US"/>
            </a:p>
          </p:txBody>
        </p:sp>
        <p:sp>
          <p:nvSpPr>
            <p:cNvPr id="12" name="Freeform 12"/>
            <p:cNvSpPr>
              <a:spLocks noChangeArrowheads="1"/>
            </p:cNvSpPr>
            <p:nvPr/>
          </p:nvSpPr>
          <p:spPr bwMode="auto">
            <a:xfrm>
              <a:off x="3387" y="2553"/>
              <a:ext cx="648" cy="819"/>
            </a:xfrm>
            <a:custGeom>
              <a:gdLst>
                <a:gd name="T0" fmla="*/ 0 w 80"/>
                <a:gd name="T1" fmla="*/ 64 h 101"/>
                <a:gd name="T2" fmla="*/ 78 w 80"/>
                <a:gd name="T3" fmla="*/ 101 h 101"/>
                <a:gd name="T4" fmla="*/ 80 w 80"/>
                <a:gd name="T5" fmla="*/ 0 h 101"/>
                <a:gd name="T6" fmla="*/ 0 w 80"/>
                <a:gd name="T7" fmla="*/ 64 h 101"/>
              </a:gdLst>
              <a:cxnLst>
                <a:cxn ang="0">
                  <a:pos x="T0" y="T1"/>
                </a:cxn>
                <a:cxn ang="0">
                  <a:pos x="T2" y="T3"/>
                </a:cxn>
                <a:cxn ang="0">
                  <a:pos x="T4" y="T5"/>
                </a:cxn>
                <a:cxn ang="0">
                  <a:pos x="T6" y="T7"/>
                </a:cxn>
              </a:cxnLst>
              <a:rect l="0" t="0" r="r" b="b"/>
              <a:pathLst>
                <a:path w="80" h="100">
                  <a:moveTo>
                    <a:pt x="0" y="64"/>
                  </a:moveTo>
                  <a:cubicBezTo>
                    <a:pt x="19" y="87"/>
                    <a:pt x="47" y="101"/>
                    <a:pt x="78" y="101"/>
                  </a:cubicBezTo>
                  <a:lnTo>
                    <a:pt x="80" y="0"/>
                  </a:lnTo>
                  <a:lnTo>
                    <a:pt x="0" y="64"/>
                  </a:lnTo>
                  <a:close/>
                </a:path>
              </a:pathLst>
            </a:custGeom>
            <a:solidFill>
              <a:srgbClr val="FFFFCC"/>
            </a:solidFill>
            <a:ln w="12700">
              <a:solidFill>
                <a:srgbClr val="FFFFFF"/>
              </a:solidFill>
              <a:round/>
            </a:ln>
          </p:spPr>
          <p:txBody>
            <a:bodyPr/>
            <a:lstStyle/>
            <a:p>
              <a:endParaRPr lang="zh-CN" altLang="en-US"/>
            </a:p>
          </p:txBody>
        </p:sp>
        <p:sp>
          <p:nvSpPr>
            <p:cNvPr id="13" name="Freeform 13"/>
            <p:cNvSpPr>
              <a:spLocks noChangeArrowheads="1"/>
            </p:cNvSpPr>
            <p:nvPr/>
          </p:nvSpPr>
          <p:spPr bwMode="auto">
            <a:xfrm>
              <a:off x="3201" y="1727"/>
              <a:ext cx="834" cy="1345"/>
            </a:xfrm>
            <a:custGeom>
              <a:gdLst>
                <a:gd name="T0" fmla="*/ 102 w 103"/>
                <a:gd name="T1" fmla="*/ 0 h 166"/>
                <a:gd name="T2" fmla="*/ 1 w 103"/>
                <a:gd name="T3" fmla="*/ 101 h 166"/>
                <a:gd name="T4" fmla="*/ 23 w 103"/>
                <a:gd name="T5" fmla="*/ 166 h 166"/>
                <a:gd name="T6" fmla="*/ 103 w 103"/>
                <a:gd name="T7" fmla="*/ 102 h 166"/>
                <a:gd name="T8" fmla="*/ 102 w 103"/>
                <a:gd name="T9" fmla="*/ 0 h 166"/>
              </a:gdLst>
              <a:cxnLst>
                <a:cxn ang="0">
                  <a:pos x="T0" y="T1"/>
                </a:cxn>
                <a:cxn ang="0">
                  <a:pos x="T2" y="T3"/>
                </a:cxn>
                <a:cxn ang="0">
                  <a:pos x="T4" y="T5"/>
                </a:cxn>
                <a:cxn ang="0">
                  <a:pos x="T6" y="T7"/>
                </a:cxn>
                <a:cxn ang="0">
                  <a:pos x="T8" y="T9"/>
                </a:cxn>
              </a:cxnLst>
              <a:rect l="0" t="0" r="r" b="b"/>
              <a:pathLst>
                <a:path w="103" h="166">
                  <a:moveTo>
                    <a:pt x="102" y="0"/>
                  </a:moveTo>
                  <a:cubicBezTo>
                    <a:pt x="46" y="0"/>
                    <a:pt x="1" y="45"/>
                    <a:pt x="1" y="101"/>
                  </a:cubicBezTo>
                  <a:cubicBezTo>
                    <a:pt x="0" y="125"/>
                    <a:pt x="9" y="148"/>
                    <a:pt x="23" y="166"/>
                  </a:cubicBezTo>
                  <a:lnTo>
                    <a:pt x="103" y="102"/>
                  </a:lnTo>
                  <a:lnTo>
                    <a:pt x="102" y="0"/>
                  </a:lnTo>
                  <a:close/>
                </a:path>
              </a:pathLst>
            </a:custGeom>
            <a:solidFill>
              <a:srgbClr val="000514"/>
            </a:solidFill>
            <a:ln w="12700">
              <a:solidFill>
                <a:srgbClr val="FFFFFF"/>
              </a:solidFill>
              <a:round/>
            </a:ln>
          </p:spPr>
          <p:txBody>
            <a:bodyPr/>
            <a:lstStyle/>
            <a:p>
              <a:endParaRPr lang="zh-CN" altLang="en-US"/>
            </a:p>
          </p:txBody>
        </p:sp>
        <p:sp>
          <p:nvSpPr>
            <p:cNvPr id="14" name="Rectangle 14"/>
            <p:cNvSpPr>
              <a:spLocks noChangeArrowheads="1"/>
            </p:cNvSpPr>
            <p:nvPr/>
          </p:nvSpPr>
          <p:spPr bwMode="auto">
            <a:xfrm>
              <a:off x="4724" y="1589"/>
              <a:ext cx="386" cy="2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zh-CN" altLang="en-US" sz="2400" b="1">
                  <a:latin typeface="宋体" panose="02010600030101010101" pitchFamily="2" charset="-122"/>
                </a:rPr>
                <a:t>其他</a:t>
              </a:r>
              <a:endParaRPr lang="zh-CN" altLang="en-US">
                <a:latin typeface="Garamond" panose="02020404030301010803" pitchFamily="18" charset="0"/>
              </a:endParaRPr>
            </a:p>
          </p:txBody>
        </p:sp>
        <p:sp>
          <p:nvSpPr>
            <p:cNvPr id="15" name="Rectangle 15"/>
            <p:cNvSpPr>
              <a:spLocks noChangeArrowheads="1"/>
            </p:cNvSpPr>
            <p:nvPr/>
          </p:nvSpPr>
          <p:spPr bwMode="auto">
            <a:xfrm>
              <a:off x="4772" y="1832"/>
              <a:ext cx="291" cy="2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altLang="zh-CN" sz="2400" b="1">
                  <a:latin typeface="宋体" panose="02010600030101010101" pitchFamily="2" charset="-122"/>
                </a:rPr>
                <a:t>29%</a:t>
              </a:r>
              <a:endParaRPr lang="en-US" altLang="zh-CN">
                <a:latin typeface="Garamond" panose="02020404030301010803" pitchFamily="18" charset="0"/>
              </a:endParaRPr>
            </a:p>
          </p:txBody>
        </p:sp>
        <p:sp>
          <p:nvSpPr>
            <p:cNvPr id="16" name="Rectangle 16"/>
            <p:cNvSpPr>
              <a:spLocks noChangeArrowheads="1"/>
            </p:cNvSpPr>
            <p:nvPr/>
          </p:nvSpPr>
          <p:spPr bwMode="auto">
            <a:xfrm>
              <a:off x="4699" y="3137"/>
              <a:ext cx="386" cy="2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zh-CN" altLang="en-US" sz="2400" b="1">
                  <a:latin typeface="宋体" panose="02010600030101010101" pitchFamily="2" charset="-122"/>
                </a:rPr>
                <a:t>德国</a:t>
              </a:r>
              <a:endParaRPr lang="zh-CN" altLang="en-US">
                <a:latin typeface="Garamond" pitchFamily="18" charset="0"/>
              </a:endParaRPr>
            </a:p>
          </p:txBody>
        </p:sp>
        <p:sp>
          <p:nvSpPr>
            <p:cNvPr id="17" name="Rectangle 17"/>
            <p:cNvSpPr>
              <a:spLocks noChangeArrowheads="1"/>
            </p:cNvSpPr>
            <p:nvPr/>
          </p:nvSpPr>
          <p:spPr bwMode="auto">
            <a:xfrm>
              <a:off x="4748" y="3380"/>
              <a:ext cx="291" cy="2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altLang="zh-CN" sz="2400" b="1">
                  <a:latin typeface="宋体" panose="02010600030101010101" pitchFamily="2" charset="-122"/>
                </a:rPr>
                <a:t>16%</a:t>
              </a:r>
              <a:endParaRPr lang="en-US" altLang="zh-CN">
                <a:latin typeface="Garamond" pitchFamily="18" charset="0"/>
              </a:endParaRPr>
            </a:p>
          </p:txBody>
        </p:sp>
        <p:sp>
          <p:nvSpPr>
            <p:cNvPr id="18" name="Rectangle 18"/>
            <p:cNvSpPr>
              <a:spLocks noChangeArrowheads="1"/>
            </p:cNvSpPr>
            <p:nvPr/>
          </p:nvSpPr>
          <p:spPr bwMode="auto">
            <a:xfrm>
              <a:off x="4116" y="3453"/>
              <a:ext cx="386" cy="2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zh-CN" altLang="en-US" sz="2400" b="1">
                  <a:latin typeface="宋体" panose="02010600030101010101" pitchFamily="2" charset="-122"/>
                </a:rPr>
                <a:t>法国</a:t>
              </a:r>
              <a:endParaRPr lang="zh-CN" altLang="en-US">
                <a:latin typeface="Garamond" pitchFamily="18" charset="0"/>
              </a:endParaRPr>
            </a:p>
          </p:txBody>
        </p:sp>
        <p:sp>
          <p:nvSpPr>
            <p:cNvPr id="19" name="Rectangle 19"/>
            <p:cNvSpPr>
              <a:spLocks noChangeArrowheads="1"/>
            </p:cNvSpPr>
            <p:nvPr/>
          </p:nvSpPr>
          <p:spPr bwMode="auto">
            <a:xfrm>
              <a:off x="4213" y="3696"/>
              <a:ext cx="194" cy="2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altLang="zh-CN" sz="2400" b="1">
                  <a:latin typeface="宋体" panose="02010600030101010101" pitchFamily="2" charset="-122"/>
                </a:rPr>
                <a:t>6%</a:t>
              </a:r>
              <a:endParaRPr lang="en-US" altLang="zh-CN">
                <a:latin typeface="Garamond" pitchFamily="18" charset="0"/>
              </a:endParaRPr>
            </a:p>
          </p:txBody>
        </p:sp>
        <p:sp>
          <p:nvSpPr>
            <p:cNvPr id="20" name="Rectangle 20"/>
            <p:cNvSpPr>
              <a:spLocks noChangeArrowheads="1"/>
            </p:cNvSpPr>
            <p:nvPr/>
          </p:nvSpPr>
          <p:spPr bwMode="auto">
            <a:xfrm>
              <a:off x="3233" y="3380"/>
              <a:ext cx="386" cy="2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zh-CN" altLang="en-US" sz="2400" b="1">
                  <a:latin typeface="宋体" panose="02010600030101010101" pitchFamily="2" charset="-122"/>
                </a:rPr>
                <a:t>英国</a:t>
              </a:r>
              <a:endParaRPr lang="zh-CN" altLang="en-US">
                <a:latin typeface="Garamond" pitchFamily="18" charset="0"/>
              </a:endParaRPr>
            </a:p>
          </p:txBody>
        </p:sp>
        <p:sp>
          <p:nvSpPr>
            <p:cNvPr id="21" name="Rectangle 21"/>
            <p:cNvSpPr>
              <a:spLocks noChangeArrowheads="1"/>
            </p:cNvSpPr>
            <p:nvPr/>
          </p:nvSpPr>
          <p:spPr bwMode="auto">
            <a:xfrm>
              <a:off x="3282" y="3623"/>
              <a:ext cx="291" cy="2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altLang="zh-CN" sz="2400" b="1">
                  <a:latin typeface="宋体" panose="02010600030101010101" pitchFamily="2" charset="-122"/>
                </a:rPr>
                <a:t>14%</a:t>
              </a:r>
              <a:endParaRPr lang="en-US" altLang="zh-CN">
                <a:latin typeface="Garamond" pitchFamily="18" charset="0"/>
              </a:endParaRPr>
            </a:p>
          </p:txBody>
        </p:sp>
        <p:sp>
          <p:nvSpPr>
            <p:cNvPr id="22" name="Rectangle 22"/>
            <p:cNvSpPr>
              <a:spLocks noChangeArrowheads="1"/>
            </p:cNvSpPr>
            <p:nvPr/>
          </p:nvSpPr>
          <p:spPr bwMode="auto">
            <a:xfrm>
              <a:off x="2828" y="1865"/>
              <a:ext cx="386" cy="2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zh-CN" altLang="en-US" sz="2400" b="1">
                  <a:latin typeface="宋体" panose="02010600030101010101" pitchFamily="2" charset="-122"/>
                </a:rPr>
                <a:t>美国</a:t>
              </a:r>
              <a:endParaRPr lang="zh-CN" altLang="en-US">
                <a:latin typeface="Garamond" pitchFamily="18" charset="0"/>
              </a:endParaRPr>
            </a:p>
          </p:txBody>
        </p:sp>
        <p:sp>
          <p:nvSpPr>
            <p:cNvPr id="23" name="Rectangle 23"/>
            <p:cNvSpPr>
              <a:spLocks noChangeArrowheads="1"/>
            </p:cNvSpPr>
            <p:nvPr/>
          </p:nvSpPr>
          <p:spPr bwMode="auto">
            <a:xfrm>
              <a:off x="2877" y="2108"/>
              <a:ext cx="291" cy="2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altLang="zh-CN" sz="2400" b="1">
                  <a:latin typeface="宋体" panose="02010600030101010101" pitchFamily="2" charset="-122"/>
                </a:rPr>
                <a:t>35%</a:t>
              </a:r>
              <a:endParaRPr lang="en-US" altLang="zh-CN">
                <a:latin typeface="Garamond" pitchFamily="18" charset="0"/>
              </a:endParaRPr>
            </a:p>
          </p:txBody>
        </p:sp>
      </p:grpSp>
      <p:sp>
        <p:nvSpPr>
          <p:cNvPr id="24" name="Text Box 3"/>
          <p:cNvSpPr txBox="1">
            <a:spLocks noChangeArrowheads="1"/>
          </p:cNvSpPr>
          <p:nvPr/>
        </p:nvSpPr>
        <p:spPr bwMode="auto">
          <a:xfrm>
            <a:off x="1066800" y="4572000"/>
            <a:ext cx="5764720"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3200" b="1">
                <a:latin typeface="黑体" panose="02010609060101010101" pitchFamily="2" charset="-122"/>
                <a:ea typeface="黑体" panose="02010609060101010101" pitchFamily="2" charset="-122"/>
              </a:rPr>
              <a:t>1870</a:t>
            </a:r>
            <a:r>
              <a:rPr lang="zh-CN" altLang="en-US" sz="3200" b="1">
                <a:latin typeface="黑体" panose="02010609060101010101" pitchFamily="2" charset="-122"/>
                <a:ea typeface="黑体" panose="02010609060101010101" pitchFamily="2" charset="-122"/>
              </a:rPr>
              <a:t>年              </a:t>
            </a:r>
            <a:r>
              <a:rPr lang="en-US" altLang="zh-CN" sz="3200" b="1" smtClean="0">
                <a:solidFill>
                  <a:srgbClr val="FF0000"/>
                </a:solidFill>
                <a:latin typeface="黑体" panose="02010609060101010101" pitchFamily="2" charset="-122"/>
                <a:ea typeface="黑体" panose="02010609060101010101" pitchFamily="2" charset="-122"/>
              </a:rPr>
              <a:t>1913</a:t>
            </a:r>
            <a:r>
              <a:rPr lang="zh-CN" altLang="en-US" sz="3200" b="1">
                <a:solidFill>
                  <a:srgbClr val="FF0000"/>
                </a:solidFill>
                <a:latin typeface="黑体" panose="02010609060101010101" pitchFamily="2" charset="-122"/>
                <a:ea typeface="黑体" panose="02010609060101010101" pitchFamily="2" charset="-122"/>
              </a:rPr>
              <a:t>年</a:t>
            </a:r>
          </a:p>
        </p:txBody>
      </p:sp>
      <p:sp>
        <p:nvSpPr>
          <p:cNvPr id="25" name="右箭头 24"/>
          <p:cNvSpPr/>
          <p:nvPr/>
        </p:nvSpPr>
        <p:spPr>
          <a:xfrm>
            <a:off x="2895600" y="4724400"/>
            <a:ext cx="1910687" cy="31389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7"/>
          <p:cNvSpPr txBox="1"/>
          <p:nvPr/>
        </p:nvSpPr>
        <p:spPr>
          <a:xfrm>
            <a:off x="369814" y="5486400"/>
            <a:ext cx="8774186" cy="461665"/>
          </a:xfrm>
          <a:prstGeom prst="rect">
            <a:avLst/>
          </a:prstGeom>
          <a:solidFill>
            <a:srgbClr val="FFFF00"/>
          </a:solidFill>
        </p:spPr>
        <p:txBody>
          <a:bodyPr wrap="square" rtlCol="0">
            <a:spAutoFit/>
          </a:bodyPr>
          <a:lstStyle/>
          <a:p>
            <a:r>
              <a:rPr lang="en-US" altLang="zh-CN" sz="2400" b="1" smtClean="0">
                <a:latin typeface="黑体" pitchFamily="49" charset="-122"/>
                <a:ea typeface="黑体" pitchFamily="49" charset="-122"/>
              </a:rPr>
              <a:t>2</a:t>
            </a:r>
            <a:r>
              <a:rPr lang="zh-CN" altLang="en-US" sz="2400" b="1" smtClean="0">
                <a:latin typeface="黑体" pitchFamily="49" charset="-122"/>
                <a:ea typeface="黑体" pitchFamily="49" charset="-122"/>
              </a:rPr>
              <a:t>、</a:t>
            </a:r>
            <a:r>
              <a:rPr lang="zh-CN" altLang="en-US" sz="2400" b="1">
                <a:latin typeface="黑体" pitchFamily="49" charset="-122"/>
                <a:ea typeface="黑体" pitchFamily="49" charset="-122"/>
              </a:rPr>
              <a:t>帝国主</a:t>
            </a:r>
            <a:r>
              <a:rPr lang="zh-CN" altLang="en-US" sz="2400" b="1" smtClean="0">
                <a:latin typeface="黑体" pitchFamily="49" charset="-122"/>
                <a:ea typeface="黑体" pitchFamily="49" charset="-122"/>
              </a:rPr>
              <a:t>义</a:t>
            </a:r>
            <a:r>
              <a:rPr lang="zh-CN" altLang="en-US" sz="2400" b="1" smtClean="0">
                <a:solidFill>
                  <a:srgbClr val="FF0000"/>
                </a:solidFill>
                <a:latin typeface="黑体" pitchFamily="49" charset="-122"/>
                <a:ea typeface="黑体" pitchFamily="49" charset="-122"/>
              </a:rPr>
              <a:t>各国政治经济发展不平衡</a:t>
            </a:r>
            <a:r>
              <a:rPr lang="zh-CN" altLang="en-US" sz="2400" b="1" smtClean="0">
                <a:latin typeface="黑体" pitchFamily="49" charset="-122"/>
                <a:ea typeface="黑体" pitchFamily="49" charset="-122"/>
              </a:rPr>
              <a:t>，实力对比发生重大变化。</a:t>
            </a:r>
            <a:endParaRPr lang="zh-CN" altLang="en-US" sz="2400" b="1">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diamond(in)">
                                      <p:cBhvr>
                                        <p:cTn id="7"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 Box 2"/>
          <p:cNvSpPr txBox="1">
            <a:spLocks noChangeArrowheads="1"/>
          </p:cNvSpPr>
          <p:nvPr/>
        </p:nvSpPr>
        <p:spPr bwMode="auto">
          <a:xfrm>
            <a:off x="228600" y="381000"/>
            <a:ext cx="8305982" cy="40011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square">
            <a:spAutoFit/>
          </a:bodyPr>
          <a:lstStyle>
            <a:lvl1pPr>
              <a:spcBef>
                <a:spcPct val="50000"/>
              </a:spcBef>
              <a:defRPr kumimoji="1" sz="3600" b="1">
                <a:solidFill>
                  <a:srgbClr val="003399"/>
                </a:solidFill>
                <a:latin typeface="Times New Roman" panose="02020603050405020304" pitchFamily="18" charset="0"/>
                <a:ea typeface="宋体" panose="02010600030101010101" pitchFamily="2" charset="-122"/>
              </a:defRPr>
            </a:lvl1pPr>
            <a:lvl2pPr marL="742950" indent="-285750">
              <a:spcBef>
                <a:spcPct val="50000"/>
              </a:spcBef>
              <a:defRPr kumimoji="1" sz="3600" b="1">
                <a:solidFill>
                  <a:srgbClr val="003399"/>
                </a:solidFill>
                <a:latin typeface="Times New Roman" panose="02020603050405020304" pitchFamily="18" charset="0"/>
                <a:ea typeface="宋体" panose="02010600030101010101" pitchFamily="2" charset="-122"/>
              </a:defRPr>
            </a:lvl2pPr>
            <a:lvl3pPr marL="1143000" indent="-228600">
              <a:spcBef>
                <a:spcPct val="50000"/>
              </a:spcBef>
              <a:defRPr kumimoji="1" sz="3600" b="1">
                <a:solidFill>
                  <a:srgbClr val="003399"/>
                </a:solidFill>
                <a:latin typeface="Times New Roman" panose="02020603050405020304" pitchFamily="18" charset="0"/>
                <a:ea typeface="宋体" panose="02010600030101010101" pitchFamily="2" charset="-122"/>
              </a:defRPr>
            </a:lvl3pPr>
            <a:lvl4pPr marL="1600200" indent="-228600">
              <a:spcBef>
                <a:spcPct val="50000"/>
              </a:spcBef>
              <a:defRPr kumimoji="1" sz="3600" b="1">
                <a:solidFill>
                  <a:srgbClr val="003399"/>
                </a:solidFill>
                <a:latin typeface="Times New Roman" panose="02020603050405020304" pitchFamily="18" charset="0"/>
                <a:ea typeface="宋体" panose="02010600030101010101" pitchFamily="2" charset="-122"/>
              </a:defRPr>
            </a:lvl4pPr>
            <a:lvl5pPr marL="2057400" indent="-228600">
              <a:spcBef>
                <a:spcPct val="50000"/>
              </a:spcBef>
              <a:defRPr kumimoji="1" sz="3600" b="1">
                <a:solidFill>
                  <a:srgbClr val="003399"/>
                </a:solidFill>
                <a:latin typeface="Times New Roman" panose="02020603050405020304" pitchFamily="18" charset="0"/>
                <a:ea typeface="宋体" panose="02010600030101010101" pitchFamily="2" charset="-122"/>
              </a:defRPr>
            </a:lvl5pPr>
            <a:lvl6pPr marL="2514600" indent="-228600" eaLnBrk="0" fontAlgn="base" hangingPunct="0">
              <a:spcBef>
                <a:spcPct val="50000"/>
              </a:spcBef>
              <a:spcAft>
                <a:spcPct val="0"/>
              </a:spcAft>
              <a:defRPr kumimoji="1" sz="3600" b="1">
                <a:solidFill>
                  <a:srgbClr val="003399"/>
                </a:solidFill>
                <a:latin typeface="Times New Roman" panose="02020603050405020304" pitchFamily="18" charset="0"/>
                <a:ea typeface="宋体" panose="02010600030101010101" pitchFamily="2" charset="-122"/>
              </a:defRPr>
            </a:lvl6pPr>
            <a:lvl7pPr marL="2971800" indent="-228600" eaLnBrk="0" fontAlgn="base" hangingPunct="0">
              <a:spcBef>
                <a:spcPct val="50000"/>
              </a:spcBef>
              <a:spcAft>
                <a:spcPct val="0"/>
              </a:spcAft>
              <a:defRPr kumimoji="1" sz="3600" b="1">
                <a:solidFill>
                  <a:srgbClr val="003399"/>
                </a:solidFill>
                <a:latin typeface="Times New Roman" panose="02020603050405020304" pitchFamily="18" charset="0"/>
                <a:ea typeface="宋体" panose="02010600030101010101" pitchFamily="2" charset="-122"/>
              </a:defRPr>
            </a:lvl7pPr>
            <a:lvl8pPr marL="3429000" indent="-228600" eaLnBrk="0" fontAlgn="base" hangingPunct="0">
              <a:spcBef>
                <a:spcPct val="50000"/>
              </a:spcBef>
              <a:spcAft>
                <a:spcPct val="0"/>
              </a:spcAft>
              <a:defRPr kumimoji="1" sz="3600" b="1">
                <a:solidFill>
                  <a:srgbClr val="003399"/>
                </a:solidFill>
                <a:latin typeface="Times New Roman" panose="02020603050405020304" pitchFamily="18" charset="0"/>
                <a:ea typeface="宋体" panose="02010600030101010101" pitchFamily="2" charset="-122"/>
              </a:defRPr>
            </a:lvl8pPr>
            <a:lvl9pPr marL="3886200" indent="-228600" eaLnBrk="0" fontAlgn="base" hangingPunct="0">
              <a:spcBef>
                <a:spcPct val="50000"/>
              </a:spcBef>
              <a:spcAft>
                <a:spcPct val="0"/>
              </a:spcAft>
              <a:defRPr kumimoji="1" sz="3600" b="1">
                <a:solidFill>
                  <a:srgbClr val="003399"/>
                </a:solidFill>
                <a:latin typeface="Times New Roman" panose="02020603050405020304" pitchFamily="18" charset="0"/>
                <a:ea typeface="宋体" panose="02010600030101010101" pitchFamily="2" charset="-122"/>
              </a:defRPr>
            </a:lvl9pPr>
          </a:lstStyle>
          <a:p>
            <a:pPr eaLnBrk="1" hangingPunct="1">
              <a:spcBef>
                <a:spcPct val="0"/>
              </a:spcBef>
            </a:pPr>
            <a:r>
              <a:rPr lang="en-US" altLang="zh-CN" sz="2000">
                <a:solidFill>
                  <a:srgbClr val="000000"/>
                </a:solidFill>
                <a:latin typeface="黑体" panose="02010609060101010101" pitchFamily="2" charset="-122"/>
                <a:ea typeface="黑体" panose="02010609060101010101" pitchFamily="2" charset="-122"/>
              </a:rPr>
              <a:t> </a:t>
            </a:r>
            <a:r>
              <a:rPr lang="zh-CN" altLang="en-US" sz="2000" smtClean="0">
                <a:solidFill>
                  <a:srgbClr val="000000"/>
                </a:solidFill>
                <a:latin typeface="黑体" panose="02010609060101010101" pitchFamily="2" charset="-122"/>
                <a:ea typeface="黑体" panose="02010609060101010101" pitchFamily="2" charset="-122"/>
              </a:rPr>
              <a:t>材料三 </a:t>
            </a:r>
            <a:r>
              <a:rPr lang="en-US" altLang="zh-CN" sz="2000" smtClean="0">
                <a:solidFill>
                  <a:srgbClr val="0033CC"/>
                </a:solidFill>
                <a:latin typeface="黑体" panose="02010609060101010101" pitchFamily="2" charset="-122"/>
                <a:ea typeface="黑体" panose="02010609060101010101" pitchFamily="2" charset="-122"/>
              </a:rPr>
              <a:t>19</a:t>
            </a:r>
            <a:r>
              <a:rPr lang="zh-CN" altLang="en-US" sz="2000">
                <a:solidFill>
                  <a:srgbClr val="0033CC"/>
                </a:solidFill>
                <a:latin typeface="黑体" panose="02010609060101010101" pitchFamily="2" charset="-122"/>
                <a:ea typeface="黑体" panose="02010609060101010101" pitchFamily="2" charset="-122"/>
              </a:rPr>
              <a:t>世纪末</a:t>
            </a:r>
            <a:r>
              <a:rPr lang="en-US" altLang="zh-CN" sz="2000">
                <a:solidFill>
                  <a:srgbClr val="0033CC"/>
                </a:solidFill>
                <a:latin typeface="黑体" panose="02010609060101010101" pitchFamily="2" charset="-122"/>
                <a:ea typeface="黑体" panose="02010609060101010101" pitchFamily="2" charset="-122"/>
              </a:rPr>
              <a:t>20</a:t>
            </a:r>
            <a:r>
              <a:rPr lang="zh-CN" altLang="en-US" sz="2000">
                <a:solidFill>
                  <a:srgbClr val="0033CC"/>
                </a:solidFill>
                <a:latin typeface="黑体" panose="02010609060101010101" pitchFamily="2" charset="-122"/>
                <a:ea typeface="黑体" panose="02010609060101010101" pitchFamily="2" charset="-122"/>
              </a:rPr>
              <a:t>世纪初，西方列强经济实力及其占有殖民地情况</a:t>
            </a:r>
          </a:p>
        </p:txBody>
      </p:sp>
      <p:graphicFrame>
        <p:nvGraphicFramePr>
          <p:cNvPr id="5" name="Group 45"/>
          <p:cNvGraphicFramePr>
            <a:graphicFrameLocks noGrp="1"/>
          </p:cNvGraphicFramePr>
          <p:nvPr/>
        </p:nvGraphicFramePr>
        <p:xfrm>
          <a:off x="762000" y="1295400"/>
          <a:ext cx="7727950" cy="3017520"/>
        </p:xfrm>
        <a:graphic>
          <a:graphicData uri="http://schemas.openxmlformats.org/drawingml/2006/table">
            <a:tbl>
              <a:tblPr/>
              <a:tblGrid>
                <a:gridCol w="4601668"/>
                <a:gridCol w="747292"/>
                <a:gridCol w="807622"/>
                <a:gridCol w="808994"/>
                <a:gridCol w="762374"/>
              </a:tblGrid>
              <a:tr h="486896">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Tx/>
                        <a:buFontTx/>
                        <a:buNone/>
                      </a:pPr>
                      <a:r>
                        <a:rPr kumimoji="1" lang="zh-CN" altLang="en-US" sz="28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项　目</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Tx/>
                        <a:buFontTx/>
                        <a:buNone/>
                      </a:pPr>
                      <a:r>
                        <a:rPr kumimoji="1" lang="zh-CN" altLang="en-US" sz="28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英</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Tx/>
                        <a:buFontTx/>
                        <a:buNone/>
                      </a:pPr>
                      <a:r>
                        <a:rPr kumimoji="1" lang="zh-CN" altLang="en-US" sz="28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德</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Tx/>
                        <a:buFontTx/>
                        <a:buNone/>
                      </a:pPr>
                      <a:r>
                        <a:rPr kumimoji="1" lang="zh-CN" altLang="en-US" sz="28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法</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Tx/>
                        <a:buFontTx/>
                        <a:buNone/>
                      </a:pPr>
                      <a:r>
                        <a:rPr kumimoji="1" lang="zh-CN" altLang="en-US" sz="28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美</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r>
              <a:tr h="501049">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tx2"/>
                        </a:buClr>
                        <a:buSzTx/>
                        <a:buFontTx/>
                        <a:buNone/>
                      </a:pPr>
                      <a:r>
                        <a:rPr kumimoji="1" lang="en-US" altLang="zh-CN" sz="28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1870</a:t>
                      </a:r>
                      <a:r>
                        <a:rPr kumimoji="1" lang="zh-CN" altLang="en-US" sz="28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年工业产量所占位次</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Tx/>
                        <a:buFontTx/>
                        <a:buNone/>
                      </a:pPr>
                      <a:r>
                        <a:rPr kumimoji="1" lang="en-US" altLang="zh-CN" sz="28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Tx/>
                        <a:buFontTx/>
                        <a:buNone/>
                      </a:pPr>
                      <a:r>
                        <a:rPr kumimoji="1" lang="en-US" altLang="zh-CN" sz="28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Tx/>
                        <a:buFontTx/>
                        <a:buNone/>
                      </a:pPr>
                      <a:r>
                        <a:rPr kumimoji="1" lang="en-US" altLang="zh-CN" sz="28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Tx/>
                        <a:buFontTx/>
                        <a:buNone/>
                      </a:pPr>
                      <a:r>
                        <a:rPr kumimoji="1" lang="en-US" altLang="zh-CN" sz="28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r>
              <a:tr h="516619">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tx2"/>
                        </a:buClr>
                        <a:buSzTx/>
                        <a:buFontTx/>
                        <a:buNone/>
                      </a:pPr>
                      <a:r>
                        <a:rPr kumimoji="1" lang="en-US" altLang="zh-CN" sz="28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1870</a:t>
                      </a:r>
                      <a:r>
                        <a:rPr kumimoji="1" lang="zh-CN" altLang="en-US" sz="28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a:t>
                      </a:r>
                      <a:r>
                        <a:rPr kumimoji="1" lang="en-US" altLang="zh-CN" sz="28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1913</a:t>
                      </a:r>
                      <a:r>
                        <a:rPr kumimoji="1" lang="zh-CN" altLang="en-US" sz="28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年工业增速（倍数）</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Tx/>
                        <a:buFontTx/>
                        <a:buNone/>
                      </a:pPr>
                      <a:r>
                        <a:rPr kumimoji="1" lang="en-US" altLang="zh-CN" sz="28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1.3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Tx/>
                        <a:buFontTx/>
                        <a:buNone/>
                      </a:pPr>
                      <a:r>
                        <a:rPr kumimoji="1" lang="en-US" altLang="zh-CN" sz="28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4.6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Tx/>
                        <a:buFontTx/>
                        <a:buNone/>
                      </a:pPr>
                      <a:r>
                        <a:rPr kumimoji="1" lang="en-US" altLang="zh-CN" sz="28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1.9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Tx/>
                        <a:buFontTx/>
                        <a:buNone/>
                      </a:pPr>
                      <a:r>
                        <a:rPr kumimoji="1" lang="en-US" altLang="zh-CN" sz="28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8.1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r>
              <a:tr h="496804">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tx2"/>
                        </a:buClr>
                        <a:buSzTx/>
                        <a:buFontTx/>
                        <a:buNone/>
                      </a:pPr>
                      <a:r>
                        <a:rPr kumimoji="1" lang="en-US" altLang="zh-CN" sz="28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1913</a:t>
                      </a:r>
                      <a:r>
                        <a:rPr kumimoji="1" lang="zh-CN" altLang="en-US" sz="28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年工业产量所占位次</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Tx/>
                        <a:buFontTx/>
                        <a:buNone/>
                      </a:pPr>
                      <a:r>
                        <a:rPr kumimoji="1" lang="en-US" altLang="zh-CN" sz="28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Tx/>
                        <a:buFontTx/>
                        <a:buNone/>
                      </a:pPr>
                      <a:r>
                        <a:rPr kumimoji="1" lang="en-US" altLang="zh-CN" sz="28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Tx/>
                        <a:buFontTx/>
                        <a:buNone/>
                      </a:pPr>
                      <a:r>
                        <a:rPr kumimoji="1" lang="en-US" altLang="zh-CN" sz="28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Tx/>
                        <a:buFontTx/>
                        <a:buNone/>
                      </a:pPr>
                      <a:r>
                        <a:rPr kumimoji="1" lang="en-US" altLang="zh-CN" sz="28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r>
              <a:tr h="505296">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tx2"/>
                        </a:buClr>
                        <a:buSzTx/>
                        <a:buFontTx/>
                        <a:buNone/>
                      </a:pPr>
                      <a:r>
                        <a:rPr kumimoji="1" lang="en-US" altLang="zh-CN" sz="28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1913</a:t>
                      </a:r>
                      <a:r>
                        <a:rPr kumimoji="1" lang="zh-CN" altLang="en-US" sz="2800" b="1" i="0" u="none" strike="noStrike" cap="none" normalizeH="0" baseline="0" smtClean="0">
                          <a:ln>
                            <a:noFill/>
                          </a:ln>
                          <a:solidFill>
                            <a:srgbClr val="000000"/>
                          </a:solidFill>
                          <a:effectLst/>
                          <a:latin typeface="黑体" panose="02010609060101010101" pitchFamily="2" charset="-122"/>
                          <a:ea typeface="黑体" panose="02010609060101010101" pitchFamily="2" charset="-122"/>
                        </a:rPr>
                        <a:t>年殖民地面积所占位次</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Tx/>
                        <a:buFontTx/>
                        <a:buNone/>
                      </a:pPr>
                      <a:r>
                        <a:rPr kumimoji="1" lang="en-US" altLang="zh-CN" sz="28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Tx/>
                        <a:buFontTx/>
                        <a:buNone/>
                      </a:pPr>
                      <a:r>
                        <a:rPr kumimoji="1" lang="en-US" altLang="zh-CN" sz="28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Tx/>
                        <a:buFontTx/>
                        <a:buNone/>
                      </a:pPr>
                      <a:r>
                        <a:rPr kumimoji="1" lang="en-US" altLang="zh-CN" sz="28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Tx/>
                        <a:buFontTx/>
                        <a:buNone/>
                      </a:pPr>
                      <a:r>
                        <a:rPr kumimoji="1" lang="en-US" altLang="zh-CN" sz="28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gradFill rotWithShape="1">
                      <a:gsLst>
                        <a:gs pos="0">
                          <a:schemeClr val="accent2">
                            <a:gamma/>
                            <a:tint val="28627"/>
                            <a:invGamma/>
                            <a:alpha val="37000"/>
                          </a:schemeClr>
                        </a:gs>
                        <a:gs pos="100000">
                          <a:schemeClr val="accent2">
                            <a:alpha val="37000"/>
                          </a:schemeClr>
                        </a:gs>
                      </a:gsLst>
                      <a:lin ang="5400000" scaled="1"/>
                    </a:gradFill>
                  </a:tcPr>
                </a:tc>
              </a:tr>
            </a:tbl>
          </a:graphicData>
        </a:graphic>
      </p:graphicFrame>
      <p:sp>
        <p:nvSpPr>
          <p:cNvPr id="6" name="Text Box 44"/>
          <p:cNvSpPr txBox="1">
            <a:spLocks noChangeArrowheads="1"/>
          </p:cNvSpPr>
          <p:nvPr/>
        </p:nvSpPr>
        <p:spPr bwMode="auto">
          <a:xfrm>
            <a:off x="685800" y="4724400"/>
            <a:ext cx="5459104" cy="523220"/>
          </a:xfrm>
          <a:prstGeom prst="rect">
            <a:avLst/>
          </a:prstGeom>
          <a:solidFill>
            <a:srgbClr val="FFFF00"/>
          </a:solid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spcBef>
                <a:spcPct val="50000"/>
              </a:spcBef>
              <a:defRPr kumimoji="1" sz="3600" b="1">
                <a:solidFill>
                  <a:srgbClr val="003399"/>
                </a:solidFill>
                <a:latin typeface="Times New Roman" panose="02020603050405020304" pitchFamily="18" charset="0"/>
                <a:ea typeface="宋体" panose="02010600030101010101" pitchFamily="2" charset="-122"/>
              </a:defRPr>
            </a:lvl1pPr>
            <a:lvl2pPr marL="742950" indent="-285750">
              <a:spcBef>
                <a:spcPct val="50000"/>
              </a:spcBef>
              <a:defRPr kumimoji="1" sz="3600" b="1">
                <a:solidFill>
                  <a:srgbClr val="003399"/>
                </a:solidFill>
                <a:latin typeface="Times New Roman" panose="02020603050405020304" pitchFamily="18" charset="0"/>
                <a:ea typeface="宋体" panose="02010600030101010101" pitchFamily="2" charset="-122"/>
              </a:defRPr>
            </a:lvl2pPr>
            <a:lvl3pPr marL="1143000" indent="-228600">
              <a:spcBef>
                <a:spcPct val="50000"/>
              </a:spcBef>
              <a:defRPr kumimoji="1" sz="3600" b="1">
                <a:solidFill>
                  <a:srgbClr val="003399"/>
                </a:solidFill>
                <a:latin typeface="Times New Roman" panose="02020603050405020304" pitchFamily="18" charset="0"/>
                <a:ea typeface="宋体" panose="02010600030101010101" pitchFamily="2" charset="-122"/>
              </a:defRPr>
            </a:lvl3pPr>
            <a:lvl4pPr marL="1600200" indent="-228600">
              <a:spcBef>
                <a:spcPct val="50000"/>
              </a:spcBef>
              <a:defRPr kumimoji="1" sz="3600" b="1">
                <a:solidFill>
                  <a:srgbClr val="003399"/>
                </a:solidFill>
                <a:latin typeface="Times New Roman" panose="02020603050405020304" pitchFamily="18" charset="0"/>
                <a:ea typeface="宋体" panose="02010600030101010101" pitchFamily="2" charset="-122"/>
              </a:defRPr>
            </a:lvl4pPr>
            <a:lvl5pPr marL="2057400" indent="-228600">
              <a:spcBef>
                <a:spcPct val="50000"/>
              </a:spcBef>
              <a:defRPr kumimoji="1" sz="3600" b="1">
                <a:solidFill>
                  <a:srgbClr val="003399"/>
                </a:solidFill>
                <a:latin typeface="Times New Roman" panose="02020603050405020304" pitchFamily="18" charset="0"/>
                <a:ea typeface="宋体" panose="02010600030101010101" pitchFamily="2" charset="-122"/>
              </a:defRPr>
            </a:lvl5pPr>
            <a:lvl6pPr marL="2514600" indent="-228600" eaLnBrk="0" fontAlgn="base" hangingPunct="0">
              <a:spcBef>
                <a:spcPct val="50000"/>
              </a:spcBef>
              <a:spcAft>
                <a:spcPct val="0"/>
              </a:spcAft>
              <a:defRPr kumimoji="1" sz="3600" b="1">
                <a:solidFill>
                  <a:srgbClr val="003399"/>
                </a:solidFill>
                <a:latin typeface="Times New Roman" panose="02020603050405020304" pitchFamily="18" charset="0"/>
                <a:ea typeface="宋体" panose="02010600030101010101" pitchFamily="2" charset="-122"/>
              </a:defRPr>
            </a:lvl6pPr>
            <a:lvl7pPr marL="2971800" indent="-228600" eaLnBrk="0" fontAlgn="base" hangingPunct="0">
              <a:spcBef>
                <a:spcPct val="50000"/>
              </a:spcBef>
              <a:spcAft>
                <a:spcPct val="0"/>
              </a:spcAft>
              <a:defRPr kumimoji="1" sz="3600" b="1">
                <a:solidFill>
                  <a:srgbClr val="003399"/>
                </a:solidFill>
                <a:latin typeface="Times New Roman" panose="02020603050405020304" pitchFamily="18" charset="0"/>
                <a:ea typeface="宋体" panose="02010600030101010101" pitchFamily="2" charset="-122"/>
              </a:defRPr>
            </a:lvl7pPr>
            <a:lvl8pPr marL="3429000" indent="-228600" eaLnBrk="0" fontAlgn="base" hangingPunct="0">
              <a:spcBef>
                <a:spcPct val="50000"/>
              </a:spcBef>
              <a:spcAft>
                <a:spcPct val="0"/>
              </a:spcAft>
              <a:defRPr kumimoji="1" sz="3600" b="1">
                <a:solidFill>
                  <a:srgbClr val="003399"/>
                </a:solidFill>
                <a:latin typeface="Times New Roman" panose="02020603050405020304" pitchFamily="18" charset="0"/>
                <a:ea typeface="宋体" panose="02010600030101010101" pitchFamily="2" charset="-122"/>
              </a:defRPr>
            </a:lvl8pPr>
            <a:lvl9pPr marL="3886200" indent="-228600" eaLnBrk="0" fontAlgn="base" hangingPunct="0">
              <a:spcBef>
                <a:spcPct val="50000"/>
              </a:spcBef>
              <a:spcAft>
                <a:spcPct val="0"/>
              </a:spcAft>
              <a:defRPr kumimoji="1" sz="3600" b="1">
                <a:solidFill>
                  <a:srgbClr val="003399"/>
                </a:solidFill>
                <a:latin typeface="Times New Roman" panose="02020603050405020304" pitchFamily="18" charset="0"/>
                <a:ea typeface="宋体" panose="02010600030101010101" pitchFamily="2" charset="-122"/>
              </a:defRPr>
            </a:lvl9pPr>
          </a:lstStyle>
          <a:p>
            <a:pPr eaLnBrk="1" hangingPunct="1">
              <a:spcBef>
                <a:spcPct val="0"/>
              </a:spcBef>
            </a:pPr>
            <a:r>
              <a:rPr kumimoji="0" lang="en-US" altLang="zh-CN" sz="2800" smtClean="0">
                <a:solidFill>
                  <a:srgbClr val="FF0000"/>
                </a:solidFill>
                <a:ea typeface="黑体" panose="02010609060101010101" pitchFamily="2" charset="-122"/>
              </a:rPr>
              <a:t>3.</a:t>
            </a:r>
            <a:r>
              <a:rPr kumimoji="0" lang="zh-CN" altLang="en-US" sz="2800" smtClean="0">
                <a:solidFill>
                  <a:srgbClr val="FF0000"/>
                </a:solidFill>
                <a:ea typeface="黑体" panose="02010609060101010101" pitchFamily="2" charset="-122"/>
              </a:rPr>
              <a:t>帝</a:t>
            </a:r>
            <a:r>
              <a:rPr kumimoji="0" lang="zh-CN" altLang="en-US" sz="2800">
                <a:solidFill>
                  <a:srgbClr val="FF0000"/>
                </a:solidFill>
                <a:ea typeface="黑体" panose="02010609060101010101" pitchFamily="2" charset="-122"/>
              </a:rPr>
              <a:t>国主义国家之间的矛盾激</a:t>
            </a:r>
            <a:r>
              <a:rPr kumimoji="0" lang="zh-CN" altLang="en-US" sz="2800" smtClean="0">
                <a:solidFill>
                  <a:srgbClr val="FF0000"/>
                </a:solidFill>
                <a:ea typeface="黑体" panose="02010609060101010101" pitchFamily="2" charset="-122"/>
              </a:rPr>
              <a:t>化。</a:t>
            </a:r>
            <a:endParaRPr kumimoji="0" lang="zh-CN" altLang="en-US" sz="2800">
              <a:solidFill>
                <a:srgbClr val="FF0000"/>
              </a:solidFill>
              <a:latin typeface="黑体" pitchFamily="2" charset="-122"/>
              <a:ea typeface="黑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533400" y="533400"/>
            <a:ext cx="8077200" cy="4606389"/>
          </a:xfrm>
          <a:prstGeom prst="rect">
            <a:avLst/>
          </a:prstGeom>
        </p:spPr>
        <p:txBody>
          <a:bodyPr wrap="square">
            <a:spAutoFit/>
          </a:bodyPr>
          <a:lstStyle/>
          <a:p>
            <a:pPr algn="just">
              <a:lnSpc>
                <a:spcPts val="4400"/>
              </a:lnSpc>
              <a:spcAft>
                <a:spcPct val="0"/>
              </a:spcAft>
            </a:pPr>
            <a:r>
              <a:rPr lang="zh-CN" altLang="zh-CN" sz="2000" b="1" kern="100" smtClean="0">
                <a:latin typeface="+mn-ea"/>
                <a:cs typeface="Times New Roman" panose="02020603050405020304" pitchFamily="18" charset="0"/>
              </a:rPr>
              <a:t>材料</a:t>
            </a:r>
            <a:r>
              <a:rPr lang="en-US" altLang="zh-CN" sz="2000" b="1" kern="100" smtClean="0">
                <a:latin typeface="+mn-ea"/>
                <a:cs typeface="Times New Roman" panose="02020603050405020304" pitchFamily="18" charset="0"/>
              </a:rPr>
              <a:t>  </a:t>
            </a:r>
            <a:r>
              <a:rPr lang="zh-CN" altLang="zh-CN" sz="2000" b="1" kern="100">
                <a:solidFill>
                  <a:srgbClr val="FF0000"/>
                </a:solidFill>
                <a:latin typeface="+mn-ea"/>
                <a:cs typeface="Times New Roman" panose="02020603050405020304" pitchFamily="18" charset="0"/>
              </a:rPr>
              <a:t>德国</a:t>
            </a:r>
            <a:r>
              <a:rPr lang="zh-CN" altLang="zh-CN" sz="2000" b="1" kern="100">
                <a:latin typeface="+mn-ea"/>
                <a:cs typeface="Times New Roman" panose="02020603050405020304" pitchFamily="18" charset="0"/>
              </a:rPr>
              <a:t>的目的是实现世界霸权</a:t>
            </a:r>
            <a:r>
              <a:rPr lang="en-US" altLang="zh-CN" sz="2000" b="1" kern="100">
                <a:latin typeface="+mn-ea"/>
                <a:cs typeface="Times New Roman" panose="02020603050405020304" pitchFamily="18" charset="0"/>
              </a:rPr>
              <a:t>……</a:t>
            </a:r>
            <a:r>
              <a:rPr lang="zh-CN" altLang="zh-CN" sz="2000" b="1" kern="100">
                <a:latin typeface="+mn-ea"/>
                <a:cs typeface="Times New Roman" panose="02020603050405020304" pitchFamily="18" charset="0"/>
              </a:rPr>
              <a:t>德国还要</a:t>
            </a:r>
            <a:r>
              <a:rPr lang="zh-CN" altLang="zh-CN" sz="2000" b="1" kern="100">
                <a:solidFill>
                  <a:srgbClr val="FF0000"/>
                </a:solidFill>
                <a:latin typeface="+mn-ea"/>
                <a:cs typeface="Times New Roman" panose="02020603050405020304" pitchFamily="18" charset="0"/>
              </a:rPr>
              <a:t>摧垮英国</a:t>
            </a:r>
            <a:r>
              <a:rPr lang="zh-CN" altLang="zh-CN" sz="2000" b="1" kern="100">
                <a:latin typeface="+mn-ea"/>
                <a:cs typeface="Times New Roman" panose="02020603050405020304" pitchFamily="18" charset="0"/>
              </a:rPr>
              <a:t>的海上垄断权，</a:t>
            </a:r>
            <a:r>
              <a:rPr lang="zh-CN" altLang="zh-CN" sz="2000" b="1" kern="100">
                <a:solidFill>
                  <a:srgbClr val="FF0000"/>
                </a:solidFill>
                <a:latin typeface="+mn-ea"/>
                <a:cs typeface="Times New Roman" panose="02020603050405020304" pitchFamily="18" charset="0"/>
              </a:rPr>
              <a:t>夺取英、法</a:t>
            </a:r>
            <a:r>
              <a:rPr lang="zh-CN" altLang="zh-CN" sz="2000" b="1" kern="100">
                <a:latin typeface="+mn-ea"/>
                <a:cs typeface="Times New Roman" panose="02020603050405020304" pitchFamily="18" charset="0"/>
              </a:rPr>
              <a:t>的殖民地。</a:t>
            </a:r>
            <a:r>
              <a:rPr lang="zh-CN" altLang="zh-CN" sz="2000" b="1" kern="100">
                <a:solidFill>
                  <a:srgbClr val="FF0000"/>
                </a:solidFill>
                <a:latin typeface="+mn-ea"/>
                <a:cs typeface="Times New Roman" panose="02020603050405020304" pitchFamily="18" charset="0"/>
              </a:rPr>
              <a:t>奥匈</a:t>
            </a:r>
            <a:r>
              <a:rPr lang="zh-CN" altLang="zh-CN" sz="2000" b="1" kern="100">
                <a:latin typeface="+mn-ea"/>
                <a:cs typeface="Times New Roman" panose="02020603050405020304" pitchFamily="18" charset="0"/>
              </a:rPr>
              <a:t>帝国的目的是</a:t>
            </a:r>
            <a:r>
              <a:rPr lang="zh-CN" altLang="zh-CN" sz="2000" b="1" kern="100">
                <a:solidFill>
                  <a:srgbClr val="FF0000"/>
                </a:solidFill>
                <a:latin typeface="+mn-ea"/>
                <a:cs typeface="Times New Roman" panose="02020603050405020304" pitchFamily="18" charset="0"/>
              </a:rPr>
              <a:t>奴役巴尔干</a:t>
            </a:r>
            <a:r>
              <a:rPr lang="zh-CN" altLang="zh-CN" sz="2000" b="1" kern="100">
                <a:latin typeface="+mn-ea"/>
                <a:cs typeface="Times New Roman" panose="02020603050405020304" pitchFamily="18" charset="0"/>
              </a:rPr>
              <a:t>，使塞尔维亚沦为附属国</a:t>
            </a:r>
            <a:r>
              <a:rPr lang="en-US" altLang="zh-CN" sz="2000" b="1" kern="100">
                <a:latin typeface="+mn-ea"/>
                <a:cs typeface="Times New Roman" panose="02020603050405020304" pitchFamily="18" charset="0"/>
              </a:rPr>
              <a:t>……</a:t>
            </a:r>
            <a:r>
              <a:rPr lang="zh-CN" altLang="zh-CN" sz="2000" b="1" kern="100">
                <a:solidFill>
                  <a:srgbClr val="FF0000"/>
                </a:solidFill>
                <a:latin typeface="+mn-ea"/>
                <a:cs typeface="Times New Roman" panose="02020603050405020304" pitchFamily="18" charset="0"/>
              </a:rPr>
              <a:t>英国</a:t>
            </a:r>
            <a:r>
              <a:rPr lang="zh-CN" altLang="zh-CN" sz="2000" b="1" kern="100">
                <a:latin typeface="+mn-ea"/>
                <a:cs typeface="Times New Roman" panose="02020603050405020304" pitchFamily="18" charset="0"/>
              </a:rPr>
              <a:t>的目的是</a:t>
            </a:r>
            <a:r>
              <a:rPr lang="zh-CN" altLang="zh-CN" sz="2000" b="1" kern="100">
                <a:solidFill>
                  <a:srgbClr val="FF0000"/>
                </a:solidFill>
                <a:latin typeface="+mn-ea"/>
                <a:cs typeface="Times New Roman" panose="02020603050405020304" pitchFamily="18" charset="0"/>
              </a:rPr>
              <a:t>保住</a:t>
            </a:r>
            <a:r>
              <a:rPr lang="zh-CN" altLang="zh-CN" sz="2000" b="1" kern="100">
                <a:latin typeface="+mn-ea"/>
                <a:cs typeface="Times New Roman" panose="02020603050405020304" pitchFamily="18" charset="0"/>
              </a:rPr>
              <a:t>世界霸主地位，</a:t>
            </a:r>
            <a:r>
              <a:rPr lang="zh-CN" altLang="zh-CN" sz="2000" b="1" kern="100">
                <a:solidFill>
                  <a:srgbClr val="FF0000"/>
                </a:solidFill>
                <a:latin typeface="+mn-ea"/>
                <a:cs typeface="Times New Roman" panose="02020603050405020304" pitchFamily="18" charset="0"/>
              </a:rPr>
              <a:t>打败</a:t>
            </a:r>
            <a:r>
              <a:rPr lang="zh-CN" altLang="zh-CN" sz="2000" b="1" kern="100">
                <a:latin typeface="+mn-ea"/>
                <a:cs typeface="Times New Roman" panose="02020603050405020304" pitchFamily="18" charset="0"/>
              </a:rPr>
              <a:t>最大的竞争对手</a:t>
            </a:r>
            <a:r>
              <a:rPr lang="zh-CN" altLang="zh-CN" sz="2000" b="1" kern="100">
                <a:solidFill>
                  <a:srgbClr val="FF0000"/>
                </a:solidFill>
                <a:latin typeface="+mn-ea"/>
                <a:cs typeface="Times New Roman" panose="02020603050405020304" pitchFamily="18" charset="0"/>
              </a:rPr>
              <a:t>德国</a:t>
            </a:r>
            <a:r>
              <a:rPr lang="zh-CN" altLang="zh-CN" sz="2000" b="1" kern="100">
                <a:latin typeface="+mn-ea"/>
                <a:cs typeface="Times New Roman" panose="02020603050405020304" pitchFamily="18" charset="0"/>
              </a:rPr>
              <a:t>，</a:t>
            </a:r>
            <a:r>
              <a:rPr lang="zh-CN" altLang="zh-CN" sz="2000" b="1" kern="100">
                <a:solidFill>
                  <a:srgbClr val="FF0000"/>
                </a:solidFill>
                <a:latin typeface="+mn-ea"/>
                <a:cs typeface="Times New Roman" panose="02020603050405020304" pitchFamily="18" charset="0"/>
              </a:rPr>
              <a:t>瓜分德国</a:t>
            </a:r>
            <a:r>
              <a:rPr lang="zh-CN" altLang="zh-CN" sz="2000" b="1" kern="100">
                <a:latin typeface="+mn-ea"/>
                <a:cs typeface="Times New Roman" panose="02020603050405020304" pitchFamily="18" charset="0"/>
              </a:rPr>
              <a:t>的殖民地和德国舰队</a:t>
            </a:r>
            <a:r>
              <a:rPr lang="en-US" altLang="zh-CN" sz="2000" b="1" kern="100">
                <a:latin typeface="+mn-ea"/>
                <a:cs typeface="Times New Roman" panose="02020603050405020304" pitchFamily="18" charset="0"/>
              </a:rPr>
              <a:t>……</a:t>
            </a:r>
            <a:r>
              <a:rPr lang="zh-CN" altLang="zh-CN" sz="2000" b="1" kern="100">
                <a:solidFill>
                  <a:srgbClr val="FF0000"/>
                </a:solidFill>
                <a:latin typeface="+mn-ea"/>
                <a:cs typeface="Times New Roman" panose="02020603050405020304" pitchFamily="18" charset="0"/>
              </a:rPr>
              <a:t>法国</a:t>
            </a:r>
            <a:r>
              <a:rPr lang="zh-CN" altLang="zh-CN" sz="2000" b="1" kern="100">
                <a:latin typeface="+mn-ea"/>
                <a:cs typeface="Times New Roman" panose="02020603050405020304" pitchFamily="18" charset="0"/>
              </a:rPr>
              <a:t>的目的是</a:t>
            </a:r>
            <a:r>
              <a:rPr lang="zh-CN" altLang="zh-CN" sz="2000" b="1" kern="100">
                <a:solidFill>
                  <a:srgbClr val="FF0000"/>
                </a:solidFill>
                <a:latin typeface="+mn-ea"/>
                <a:cs typeface="Times New Roman" panose="02020603050405020304" pitchFamily="18" charset="0"/>
              </a:rPr>
              <a:t>收复</a:t>
            </a:r>
            <a:r>
              <a:rPr lang="zh-CN" altLang="zh-CN" sz="2000" b="1" kern="100">
                <a:latin typeface="+mn-ea"/>
                <a:cs typeface="Times New Roman" panose="02020603050405020304" pitchFamily="18" charset="0"/>
              </a:rPr>
              <a:t>阿尔萨斯和洛林，进而</a:t>
            </a:r>
            <a:r>
              <a:rPr lang="zh-CN" altLang="zh-CN" sz="2000" b="1" kern="100">
                <a:solidFill>
                  <a:srgbClr val="FF0000"/>
                </a:solidFill>
                <a:latin typeface="+mn-ea"/>
                <a:cs typeface="Times New Roman" panose="02020603050405020304" pitchFamily="18" charset="0"/>
              </a:rPr>
              <a:t>夺取德国</a:t>
            </a:r>
            <a:r>
              <a:rPr lang="zh-CN" altLang="zh-CN" sz="2000" b="1" kern="100">
                <a:latin typeface="+mn-ea"/>
                <a:cs typeface="Times New Roman" panose="02020603050405020304" pitchFamily="18" charset="0"/>
              </a:rPr>
              <a:t>的萨尔区</a:t>
            </a:r>
            <a:r>
              <a:rPr lang="en-US" altLang="zh-CN" sz="2000" b="1" kern="100">
                <a:latin typeface="+mn-ea"/>
                <a:cs typeface="Times New Roman" panose="02020603050405020304" pitchFamily="18" charset="0"/>
              </a:rPr>
              <a:t>……</a:t>
            </a:r>
            <a:r>
              <a:rPr lang="zh-CN" altLang="zh-CN" sz="2000" b="1" kern="100">
                <a:solidFill>
                  <a:srgbClr val="FF0000"/>
                </a:solidFill>
                <a:latin typeface="+mn-ea"/>
                <a:cs typeface="Times New Roman" panose="02020603050405020304" pitchFamily="18" charset="0"/>
              </a:rPr>
              <a:t>树立</a:t>
            </a:r>
            <a:r>
              <a:rPr lang="zh-CN" altLang="zh-CN" sz="2000" b="1" kern="100">
                <a:latin typeface="+mn-ea"/>
                <a:cs typeface="Times New Roman" panose="02020603050405020304" pitchFamily="18" charset="0"/>
              </a:rPr>
              <a:t>法国在欧洲大陆的霸主地位。</a:t>
            </a:r>
            <a:r>
              <a:rPr lang="zh-CN" altLang="zh-CN" sz="2000" b="1" kern="100">
                <a:solidFill>
                  <a:srgbClr val="FF0000"/>
                </a:solidFill>
                <a:latin typeface="+mn-ea"/>
                <a:cs typeface="Times New Roman" panose="02020603050405020304" pitchFamily="18" charset="0"/>
              </a:rPr>
              <a:t>俄国</a:t>
            </a:r>
            <a:r>
              <a:rPr lang="zh-CN" altLang="zh-CN" sz="2000" b="1" kern="100">
                <a:latin typeface="+mn-ea"/>
                <a:cs typeface="Times New Roman" panose="02020603050405020304" pitchFamily="18" charset="0"/>
              </a:rPr>
              <a:t>的目的是</a:t>
            </a:r>
            <a:r>
              <a:rPr lang="zh-CN" altLang="zh-CN" sz="2000" b="1" kern="100">
                <a:solidFill>
                  <a:srgbClr val="FF0000"/>
                </a:solidFill>
                <a:latin typeface="+mn-ea"/>
                <a:cs typeface="Times New Roman" panose="02020603050405020304" pitchFamily="18" charset="0"/>
              </a:rPr>
              <a:t>摧毁德、奥</a:t>
            </a:r>
            <a:r>
              <a:rPr lang="zh-CN" altLang="zh-CN" sz="2000" b="1" kern="100">
                <a:latin typeface="+mn-ea"/>
                <a:cs typeface="Times New Roman" panose="02020603050405020304" pitchFamily="18" charset="0"/>
              </a:rPr>
              <a:t>在土耳其和巴尔干的势力，</a:t>
            </a:r>
            <a:r>
              <a:rPr lang="zh-CN" altLang="zh-CN" sz="2000" b="1" kern="100">
                <a:solidFill>
                  <a:srgbClr val="FF0000"/>
                </a:solidFill>
                <a:latin typeface="+mn-ea"/>
                <a:cs typeface="Times New Roman" panose="02020603050405020304" pitchFamily="18" charset="0"/>
              </a:rPr>
              <a:t>确立</a:t>
            </a:r>
            <a:r>
              <a:rPr lang="zh-CN" altLang="zh-CN" sz="2000" b="1" kern="100">
                <a:latin typeface="+mn-ea"/>
                <a:cs typeface="Times New Roman" panose="02020603050405020304" pitchFamily="18" charset="0"/>
              </a:rPr>
              <a:t>自己在这一地区的统治。</a:t>
            </a:r>
          </a:p>
          <a:p>
            <a:pPr algn="r">
              <a:lnSpc>
                <a:spcPts val="4400"/>
              </a:lnSpc>
              <a:spcAft>
                <a:spcPct val="0"/>
              </a:spcAft>
            </a:pPr>
            <a:r>
              <a:rPr lang="en-US" altLang="zh-CN" sz="2000" b="1" kern="100">
                <a:latin typeface="+mn-ea"/>
                <a:cs typeface="Times New Roman" panose="02020603050405020304" pitchFamily="18" charset="0"/>
              </a:rPr>
              <a:t>——</a:t>
            </a:r>
            <a:r>
              <a:rPr lang="zh-CN" altLang="zh-CN" sz="2000" b="1" kern="100">
                <a:latin typeface="+mn-ea"/>
                <a:cs typeface="Times New Roman" panose="02020603050405020304" pitchFamily="18" charset="0"/>
              </a:rPr>
              <a:t>吴于廑、齐世荣 《世界史</a:t>
            </a:r>
            <a:r>
              <a:rPr lang="en-US" altLang="zh-CN" sz="2000" b="1" kern="100">
                <a:latin typeface="+mn-ea"/>
                <a:cs typeface="Times New Roman" panose="02020603050405020304" pitchFamily="18" charset="0"/>
              </a:rPr>
              <a:t>·</a:t>
            </a:r>
            <a:r>
              <a:rPr lang="zh-CN" altLang="zh-CN" sz="2000" b="1" kern="100">
                <a:latin typeface="+mn-ea"/>
                <a:cs typeface="Times New Roman" panose="02020603050405020304" pitchFamily="18" charset="0"/>
              </a:rPr>
              <a:t>现代编（上册）》</a:t>
            </a: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2" descr="msotw9_temp0"/>
          <p:cNvPicPr>
            <a:picLocks noChangeAspect="1" noChangeArrowheads="1"/>
          </p:cNvPicPr>
          <p:nvPr/>
        </p:nvPicPr>
        <p:blipFill>
          <a:blip r:embed="rId2">
            <a:lum bright="-30000" contrast="50000"/>
            <a:extLst>
              <a:ext uri="{28A0092B-C50C-407E-A947-70E740481C1C}">
                <a14:useLocalDpi xmlns:a14="http://schemas.microsoft.com/office/drawing/2010/main" xmlns="" val="0"/>
              </a:ext>
            </a:extLst>
          </a:blip>
          <a:stretch>
            <a:fillRect/>
          </a:stretch>
        </p:blipFill>
        <p:spPr bwMode="auto">
          <a:xfrm>
            <a:off x="838200" y="609600"/>
            <a:ext cx="7467600" cy="4486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50800">
                <a:solidFill>
                  <a:srgbClr val="000000"/>
                </a:solidFill>
                <a:prstDash val="sysDot"/>
                <a:miter lim="800000"/>
                <a:headEnd/>
                <a:tailEnd/>
              </a14:hiddenLine>
            </a:ext>
          </a:extLst>
        </p:spPr>
      </p:pic>
      <p:grpSp>
        <p:nvGrpSpPr>
          <p:cNvPr id="5" name="组合 4"/>
          <p:cNvGrpSpPr/>
          <p:nvPr/>
        </p:nvGrpSpPr>
        <p:grpSpPr>
          <a:xfrm>
            <a:off x="2286000" y="1524000"/>
            <a:ext cx="1115465" cy="1066801"/>
            <a:chOff x="2542135" y="1828799"/>
            <a:chExt cx="1540946" cy="1927709"/>
          </a:xfrm>
        </p:grpSpPr>
        <p:grpSp>
          <p:nvGrpSpPr>
            <p:cNvPr id="6" name="Group 73"/>
            <p:cNvGrpSpPr/>
            <p:nvPr/>
          </p:nvGrpSpPr>
          <p:grpSpPr>
            <a:xfrm rot="16944825" flipH="1">
              <a:off x="3163480" y="2836907"/>
              <a:ext cx="885728" cy="953474"/>
              <a:chOff x="1152" y="688"/>
              <a:chExt cx="3168" cy="432"/>
            </a:xfrm>
          </p:grpSpPr>
          <p:sp>
            <p:nvSpPr>
              <p:cNvPr id="12" name="Line 74"/>
              <p:cNvSpPr>
                <a:spLocks noChangeShapeType="1"/>
              </p:cNvSpPr>
              <p:nvPr/>
            </p:nvSpPr>
            <p:spPr bwMode="auto">
              <a:xfrm>
                <a:off x="1152" y="688"/>
                <a:ext cx="3168" cy="384"/>
              </a:xfrm>
              <a:prstGeom prst="line">
                <a:avLst/>
              </a:prstGeom>
              <a:noFill/>
              <a:ln w="19050">
                <a:solidFill>
                  <a:srgbClr val="CC0000"/>
                </a:solidFill>
                <a:round/>
              </a:ln>
              <a:extLst>
                <a:ext uri="{909E8E84-426E-40DD-AFC4-6F175D3DCCD1}">
                  <a14:hiddenFill xmlns:a14="http://schemas.microsoft.com/office/drawing/2010/main" xmlns="">
                    <a:noFill/>
                  </a14:hiddenFill>
                </a:ext>
              </a:extLst>
            </p:spPr>
            <p:txBody>
              <a:bodyPr wrap="none" anchor="ctr"/>
              <a:lstStyle/>
              <a:p>
                <a:endParaRPr lang="zh-CN" altLang="en-US"/>
              </a:p>
            </p:txBody>
          </p:sp>
          <p:sp>
            <p:nvSpPr>
              <p:cNvPr id="13" name="Line 75"/>
              <p:cNvSpPr>
                <a:spLocks noChangeShapeType="1"/>
              </p:cNvSpPr>
              <p:nvPr/>
            </p:nvSpPr>
            <p:spPr bwMode="auto">
              <a:xfrm>
                <a:off x="1152" y="736"/>
                <a:ext cx="3168" cy="384"/>
              </a:xfrm>
              <a:prstGeom prst="line">
                <a:avLst/>
              </a:prstGeom>
              <a:noFill/>
              <a:ln w="19050">
                <a:solidFill>
                  <a:srgbClr val="CC0000"/>
                </a:solidFill>
                <a:round/>
              </a:ln>
              <a:extLst>
                <a:ext uri="{909E8E84-426E-40DD-AFC4-6F175D3DCCD1}">
                  <a14:hiddenFill xmlns:a14="http://schemas.microsoft.com/office/drawing/2010/main" xmlns="">
                    <a:noFill/>
                  </a14:hiddenFill>
                </a:ext>
              </a:extLst>
            </p:spPr>
            <p:txBody>
              <a:bodyPr wrap="none" anchor="ctr"/>
              <a:lstStyle/>
              <a:p>
                <a:endParaRPr lang="zh-CN" altLang="en-US"/>
              </a:p>
            </p:txBody>
          </p:sp>
        </p:grpSp>
        <p:grpSp>
          <p:nvGrpSpPr>
            <p:cNvPr id="7" name="Group 3"/>
            <p:cNvGrpSpPr/>
            <p:nvPr/>
          </p:nvGrpSpPr>
          <p:grpSpPr>
            <a:xfrm>
              <a:off x="2542135" y="1828799"/>
              <a:ext cx="1143000" cy="1143000"/>
              <a:chOff x="400" y="368"/>
              <a:chExt cx="720" cy="720"/>
            </a:xfrm>
          </p:grpSpPr>
          <p:grpSp>
            <p:nvGrpSpPr>
              <p:cNvPr id="8" name="Group 4"/>
              <p:cNvGrpSpPr/>
              <p:nvPr/>
            </p:nvGrpSpPr>
            <p:grpSpPr>
              <a:xfrm>
                <a:off x="400" y="368"/>
                <a:ext cx="720" cy="720"/>
                <a:chOff x="432" y="432"/>
                <a:chExt cx="720" cy="720"/>
              </a:xfrm>
            </p:grpSpPr>
            <p:sp>
              <p:nvSpPr>
                <p:cNvPr id="10" name="Oval 5"/>
                <p:cNvSpPr>
                  <a:spLocks noChangeArrowheads="1"/>
                </p:cNvSpPr>
                <p:nvPr/>
              </p:nvSpPr>
              <p:spPr bwMode="auto">
                <a:xfrm>
                  <a:off x="432" y="432"/>
                  <a:ext cx="720" cy="720"/>
                </a:xfrm>
                <a:prstGeom prst="ellipse">
                  <a:avLst/>
                </a:prstGeom>
                <a:solidFill>
                  <a:schemeClr val="bg1"/>
                </a:solidFill>
                <a:ln w="38100">
                  <a:solidFill>
                    <a:srgbClr val="CC0000"/>
                  </a:solidFill>
                  <a:round/>
                </a:ln>
              </p:spPr>
              <p:txBody>
                <a:bodyPr wrap="none" anchor="ctr"/>
                <a:lstStyle>
                  <a:lvl1pPr algn="l" eaLnBrk="0" hangingPunct="0">
                    <a:defRPr>
                      <a:solidFill>
                        <a:schemeClr val="tx1"/>
                      </a:solidFill>
                      <a:latin typeface="Arial" pitchFamily="34" charset="0"/>
                      <a:ea typeface="宋体" panose="02010600030101010101" pitchFamily="2" charset="-122"/>
                    </a:defRPr>
                  </a:lvl1pPr>
                  <a:lvl2pPr marL="742950" indent="-285750" algn="l" eaLnBrk="0" hangingPunct="0">
                    <a:defRPr>
                      <a:solidFill>
                        <a:schemeClr val="tx1"/>
                      </a:solidFill>
                      <a:latin typeface="Arial" pitchFamily="34" charset="0"/>
                      <a:ea typeface="宋体" panose="02010600030101010101" pitchFamily="2" charset="-122"/>
                    </a:defRPr>
                  </a:lvl2pPr>
                  <a:lvl3pPr marL="1143000" indent="-228600" algn="l" eaLnBrk="0" hangingPunct="0">
                    <a:defRPr>
                      <a:solidFill>
                        <a:schemeClr val="tx1"/>
                      </a:solidFill>
                      <a:latin typeface="Arial" pitchFamily="34" charset="0"/>
                      <a:ea typeface="宋体" panose="02010600030101010101" pitchFamily="2" charset="-122"/>
                    </a:defRPr>
                  </a:lvl3pPr>
                  <a:lvl4pPr marL="1600200" indent="-228600" algn="l" eaLnBrk="0" hangingPunct="0">
                    <a:defRPr>
                      <a:solidFill>
                        <a:schemeClr val="tx1"/>
                      </a:solidFill>
                      <a:latin typeface="Arial" pitchFamily="34" charset="0"/>
                      <a:ea typeface="宋体" panose="02010600030101010101" pitchFamily="2" charset="-122"/>
                    </a:defRPr>
                  </a:lvl4pPr>
                  <a:lvl5pPr marL="2057400" indent="-228600" algn="l" eaLnBrk="0" hangingPunct="0">
                    <a:defRPr>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9pPr>
                </a:lstStyle>
                <a:p>
                  <a:pPr eaLnBrk="1" hangingPunct="1"/>
                  <a:endParaRPr lang="zh-CN" altLang="en-US" b="1">
                    <a:effectLst>
                      <a:outerShdw blurRad="38100" dist="38100" dir="2700000" algn="tl">
                        <a:srgbClr val="C0C0C0"/>
                      </a:outerShdw>
                    </a:effectLst>
                    <a:latin typeface="黑体" pitchFamily="2" charset="-122"/>
                    <a:ea typeface="黑体" pitchFamily="2" charset="-122"/>
                  </a:endParaRPr>
                </a:p>
              </p:txBody>
            </p:sp>
            <p:sp>
              <p:nvSpPr>
                <p:cNvPr id="11" name="Oval 6"/>
                <p:cNvSpPr>
                  <a:spLocks noChangeArrowheads="1"/>
                </p:cNvSpPr>
                <p:nvPr/>
              </p:nvSpPr>
              <p:spPr bwMode="auto">
                <a:xfrm>
                  <a:off x="528" y="528"/>
                  <a:ext cx="528" cy="528"/>
                </a:xfrm>
                <a:prstGeom prst="ellipse">
                  <a:avLst/>
                </a:prstGeom>
                <a:solidFill>
                  <a:schemeClr val="bg1"/>
                </a:solidFill>
                <a:ln w="38100">
                  <a:solidFill>
                    <a:srgbClr val="CC0000"/>
                  </a:solidFill>
                  <a:round/>
                </a:ln>
              </p:spPr>
              <p:txBody>
                <a:bodyPr wrap="none" anchor="ctr"/>
                <a:lstStyle>
                  <a:lvl1pPr algn="l" eaLnBrk="0" hangingPunct="0">
                    <a:defRPr>
                      <a:solidFill>
                        <a:schemeClr val="tx1"/>
                      </a:solidFill>
                      <a:latin typeface="Arial" pitchFamily="34" charset="0"/>
                      <a:ea typeface="宋体" panose="02010600030101010101" pitchFamily="2" charset="-122"/>
                    </a:defRPr>
                  </a:lvl1pPr>
                  <a:lvl2pPr marL="742950" indent="-285750" algn="l" eaLnBrk="0" hangingPunct="0">
                    <a:defRPr>
                      <a:solidFill>
                        <a:schemeClr val="tx1"/>
                      </a:solidFill>
                      <a:latin typeface="Arial" pitchFamily="34" charset="0"/>
                      <a:ea typeface="宋体" panose="02010600030101010101" pitchFamily="2" charset="-122"/>
                    </a:defRPr>
                  </a:lvl2pPr>
                  <a:lvl3pPr marL="1143000" indent="-228600" algn="l" eaLnBrk="0" hangingPunct="0">
                    <a:defRPr>
                      <a:solidFill>
                        <a:schemeClr val="tx1"/>
                      </a:solidFill>
                      <a:latin typeface="Arial" pitchFamily="34" charset="0"/>
                      <a:ea typeface="宋体" panose="02010600030101010101" pitchFamily="2" charset="-122"/>
                    </a:defRPr>
                  </a:lvl3pPr>
                  <a:lvl4pPr marL="1600200" indent="-228600" algn="l" eaLnBrk="0" hangingPunct="0">
                    <a:defRPr>
                      <a:solidFill>
                        <a:schemeClr val="tx1"/>
                      </a:solidFill>
                      <a:latin typeface="Arial" pitchFamily="34" charset="0"/>
                      <a:ea typeface="宋体" panose="02010600030101010101" pitchFamily="2" charset="-122"/>
                    </a:defRPr>
                  </a:lvl4pPr>
                  <a:lvl5pPr marL="2057400" indent="-228600" algn="l" eaLnBrk="0" hangingPunct="0">
                    <a:defRPr>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9pPr>
                </a:lstStyle>
                <a:p>
                  <a:pPr eaLnBrk="1" hangingPunct="1"/>
                  <a:endParaRPr lang="zh-CN" altLang="en-US" b="1">
                    <a:effectLst>
                      <a:outerShdw blurRad="38100" dist="38100" dir="2700000" algn="tl">
                        <a:srgbClr val="C0C0C0"/>
                      </a:outerShdw>
                    </a:effectLst>
                    <a:latin typeface="黑体" panose="02010609060101010101" pitchFamily="2" charset="-122"/>
                    <a:ea typeface="黑体" panose="02010609060101010101" pitchFamily="2" charset="-122"/>
                  </a:endParaRPr>
                </a:p>
              </p:txBody>
            </p:sp>
          </p:grpSp>
          <p:sp>
            <p:nvSpPr>
              <p:cNvPr id="9" name="Text Box 7"/>
              <p:cNvSpPr txBox="1">
                <a:spLocks noChangeArrowheads="1"/>
              </p:cNvSpPr>
              <p:nvPr/>
            </p:nvSpPr>
            <p:spPr bwMode="auto">
              <a:xfrm>
                <a:off x="533" y="368"/>
                <a:ext cx="404" cy="4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gn="l" eaLnBrk="0" hangingPunct="0">
                  <a:defRPr>
                    <a:solidFill>
                      <a:schemeClr val="tx1"/>
                    </a:solidFill>
                    <a:latin typeface="Arial" pitchFamily="34" charset="0"/>
                    <a:ea typeface="宋体" panose="02010600030101010101" pitchFamily="2" charset="-122"/>
                  </a:defRPr>
                </a:lvl1pPr>
                <a:lvl2pPr marL="742950" indent="-285750" algn="l" eaLnBrk="0" hangingPunct="0">
                  <a:defRPr>
                    <a:solidFill>
                      <a:schemeClr val="tx1"/>
                    </a:solidFill>
                    <a:latin typeface="Arial" pitchFamily="34" charset="0"/>
                    <a:ea typeface="宋体" panose="02010600030101010101" pitchFamily="2" charset="-122"/>
                  </a:defRPr>
                </a:lvl2pPr>
                <a:lvl3pPr marL="1143000" indent="-228600" algn="l" eaLnBrk="0" hangingPunct="0">
                  <a:defRPr>
                    <a:solidFill>
                      <a:schemeClr val="tx1"/>
                    </a:solidFill>
                    <a:latin typeface="Arial" pitchFamily="34" charset="0"/>
                    <a:ea typeface="宋体" panose="02010600030101010101" pitchFamily="2" charset="-122"/>
                  </a:defRPr>
                </a:lvl3pPr>
                <a:lvl4pPr marL="1600200" indent="-228600" algn="l" eaLnBrk="0" hangingPunct="0">
                  <a:defRPr>
                    <a:solidFill>
                      <a:schemeClr val="tx1"/>
                    </a:solidFill>
                    <a:latin typeface="Arial" pitchFamily="34" charset="0"/>
                    <a:ea typeface="宋体" panose="02010600030101010101" pitchFamily="2" charset="-122"/>
                  </a:defRPr>
                </a:lvl4pPr>
                <a:lvl5pPr marL="2057400" indent="-228600" algn="l" eaLnBrk="0" hangingPunct="0">
                  <a:defRPr>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9pPr>
              </a:lstStyle>
              <a:p>
                <a:pPr eaLnBrk="1" hangingPunct="1"/>
                <a:r>
                  <a:rPr kumimoji="1" lang="zh-CN" altLang="en-US" sz="3600" b="1">
                    <a:solidFill>
                      <a:srgbClr val="CC0000"/>
                    </a:solidFill>
                    <a:effectLst>
                      <a:outerShdw blurRad="38100" dist="38100" dir="2700000" algn="tl">
                        <a:srgbClr val="C0C0C0"/>
                      </a:outerShdw>
                    </a:effectLst>
                    <a:latin typeface="黑体" panose="02010609060101010101" pitchFamily="2" charset="-122"/>
                    <a:ea typeface="黑体" panose="02010609060101010101" pitchFamily="2" charset="-122"/>
                  </a:rPr>
                  <a:t>英</a:t>
                </a:r>
                <a:endParaRPr kumimoji="1" lang="zh-CN" altLang="en-US" sz="3600" b="1">
                  <a:effectLst>
                    <a:outerShdw blurRad="38100" dist="38100" dir="2700000" algn="tl">
                      <a:srgbClr val="C0C0C0"/>
                    </a:outerShdw>
                  </a:effectLst>
                  <a:latin typeface="黑体" pitchFamily="2" charset="-122"/>
                  <a:ea typeface="黑体" pitchFamily="2" charset="-122"/>
                </a:endParaRPr>
              </a:p>
            </p:txBody>
          </p:sp>
        </p:grpSp>
      </p:grpSp>
      <p:grpSp>
        <p:nvGrpSpPr>
          <p:cNvPr id="14" name="Group 3"/>
          <p:cNvGrpSpPr/>
          <p:nvPr/>
        </p:nvGrpSpPr>
        <p:grpSpPr>
          <a:xfrm>
            <a:off x="2895600" y="2590800"/>
            <a:ext cx="990600" cy="762000"/>
            <a:chOff x="400" y="368"/>
            <a:chExt cx="720" cy="720"/>
          </a:xfrm>
        </p:grpSpPr>
        <p:grpSp>
          <p:nvGrpSpPr>
            <p:cNvPr id="15" name="Group 4"/>
            <p:cNvGrpSpPr/>
            <p:nvPr/>
          </p:nvGrpSpPr>
          <p:grpSpPr>
            <a:xfrm>
              <a:off x="400" y="368"/>
              <a:ext cx="720" cy="720"/>
              <a:chOff x="432" y="432"/>
              <a:chExt cx="720" cy="720"/>
            </a:xfrm>
          </p:grpSpPr>
          <p:sp>
            <p:nvSpPr>
              <p:cNvPr id="17" name="Oval 5"/>
              <p:cNvSpPr>
                <a:spLocks noChangeArrowheads="1"/>
              </p:cNvSpPr>
              <p:nvPr/>
            </p:nvSpPr>
            <p:spPr bwMode="auto">
              <a:xfrm>
                <a:off x="432" y="432"/>
                <a:ext cx="720" cy="720"/>
              </a:xfrm>
              <a:prstGeom prst="ellipse">
                <a:avLst/>
              </a:prstGeom>
              <a:solidFill>
                <a:schemeClr val="bg1"/>
              </a:solidFill>
              <a:ln w="38100">
                <a:solidFill>
                  <a:srgbClr val="CC0000"/>
                </a:solidFill>
                <a:round/>
              </a:ln>
            </p:spPr>
            <p:txBody>
              <a:bodyPr wrap="none" anchor="ctr"/>
              <a:lstStyle>
                <a:lvl1pPr algn="l" eaLnBrk="0" hangingPunct="0">
                  <a:defRPr>
                    <a:solidFill>
                      <a:schemeClr val="tx1"/>
                    </a:solidFill>
                    <a:latin typeface="Arial" pitchFamily="34" charset="0"/>
                    <a:ea typeface="宋体" panose="02010600030101010101" pitchFamily="2" charset="-122"/>
                  </a:defRPr>
                </a:lvl1pPr>
                <a:lvl2pPr marL="742950" indent="-285750" algn="l" eaLnBrk="0" hangingPunct="0">
                  <a:defRPr>
                    <a:solidFill>
                      <a:schemeClr val="tx1"/>
                    </a:solidFill>
                    <a:latin typeface="Arial" pitchFamily="34" charset="0"/>
                    <a:ea typeface="宋体" panose="02010600030101010101" pitchFamily="2" charset="-122"/>
                  </a:defRPr>
                </a:lvl2pPr>
                <a:lvl3pPr marL="1143000" indent="-228600" algn="l" eaLnBrk="0" hangingPunct="0">
                  <a:defRPr>
                    <a:solidFill>
                      <a:schemeClr val="tx1"/>
                    </a:solidFill>
                    <a:latin typeface="Arial" pitchFamily="34" charset="0"/>
                    <a:ea typeface="宋体" panose="02010600030101010101" pitchFamily="2" charset="-122"/>
                  </a:defRPr>
                </a:lvl3pPr>
                <a:lvl4pPr marL="1600200" indent="-228600" algn="l" eaLnBrk="0" hangingPunct="0">
                  <a:defRPr>
                    <a:solidFill>
                      <a:schemeClr val="tx1"/>
                    </a:solidFill>
                    <a:latin typeface="Arial" pitchFamily="34" charset="0"/>
                    <a:ea typeface="宋体" panose="02010600030101010101" pitchFamily="2" charset="-122"/>
                  </a:defRPr>
                </a:lvl4pPr>
                <a:lvl5pPr marL="2057400" indent="-228600" algn="l" eaLnBrk="0" hangingPunct="0">
                  <a:defRPr>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9pPr>
              </a:lstStyle>
              <a:p>
                <a:pPr eaLnBrk="1" hangingPunct="1"/>
                <a:endParaRPr lang="zh-CN" altLang="en-US" b="1">
                  <a:effectLst>
                    <a:outerShdw blurRad="38100" dist="38100" dir="2700000" algn="tl">
                      <a:srgbClr val="C0C0C0"/>
                    </a:outerShdw>
                  </a:effectLst>
                  <a:latin typeface="黑体" panose="02010609060101010101" pitchFamily="2" charset="-122"/>
                  <a:ea typeface="黑体" panose="02010609060101010101" pitchFamily="2" charset="-122"/>
                </a:endParaRPr>
              </a:p>
            </p:txBody>
          </p:sp>
          <p:sp>
            <p:nvSpPr>
              <p:cNvPr id="18" name="Oval 6"/>
              <p:cNvSpPr>
                <a:spLocks noChangeArrowheads="1"/>
              </p:cNvSpPr>
              <p:nvPr/>
            </p:nvSpPr>
            <p:spPr bwMode="auto">
              <a:xfrm>
                <a:off x="528" y="528"/>
                <a:ext cx="528" cy="528"/>
              </a:xfrm>
              <a:prstGeom prst="ellipse">
                <a:avLst/>
              </a:prstGeom>
              <a:solidFill>
                <a:schemeClr val="bg1"/>
              </a:solidFill>
              <a:ln w="38100">
                <a:solidFill>
                  <a:srgbClr val="CC0000"/>
                </a:solidFill>
                <a:round/>
              </a:ln>
            </p:spPr>
            <p:txBody>
              <a:bodyPr wrap="none" anchor="ctr"/>
              <a:lstStyle>
                <a:lvl1pPr algn="l" eaLnBrk="0" hangingPunct="0">
                  <a:defRPr>
                    <a:solidFill>
                      <a:schemeClr val="tx1"/>
                    </a:solidFill>
                    <a:latin typeface="Arial" pitchFamily="34" charset="0"/>
                    <a:ea typeface="宋体" panose="02010600030101010101" pitchFamily="2" charset="-122"/>
                  </a:defRPr>
                </a:lvl1pPr>
                <a:lvl2pPr marL="742950" indent="-285750" algn="l" eaLnBrk="0" hangingPunct="0">
                  <a:defRPr>
                    <a:solidFill>
                      <a:schemeClr val="tx1"/>
                    </a:solidFill>
                    <a:latin typeface="Arial" pitchFamily="34" charset="0"/>
                    <a:ea typeface="宋体" panose="02010600030101010101" pitchFamily="2" charset="-122"/>
                  </a:defRPr>
                </a:lvl2pPr>
                <a:lvl3pPr marL="1143000" indent="-228600" algn="l" eaLnBrk="0" hangingPunct="0">
                  <a:defRPr>
                    <a:solidFill>
                      <a:schemeClr val="tx1"/>
                    </a:solidFill>
                    <a:latin typeface="Arial" pitchFamily="34" charset="0"/>
                    <a:ea typeface="宋体" panose="02010600030101010101" pitchFamily="2" charset="-122"/>
                  </a:defRPr>
                </a:lvl3pPr>
                <a:lvl4pPr marL="1600200" indent="-228600" algn="l" eaLnBrk="0" hangingPunct="0">
                  <a:defRPr>
                    <a:solidFill>
                      <a:schemeClr val="tx1"/>
                    </a:solidFill>
                    <a:latin typeface="Arial" pitchFamily="34" charset="0"/>
                    <a:ea typeface="宋体" panose="02010600030101010101" pitchFamily="2" charset="-122"/>
                  </a:defRPr>
                </a:lvl4pPr>
                <a:lvl5pPr marL="2057400" indent="-228600" algn="l" eaLnBrk="0" hangingPunct="0">
                  <a:defRPr>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9pPr>
              </a:lstStyle>
              <a:p>
                <a:pPr eaLnBrk="1" hangingPunct="1"/>
                <a:endParaRPr lang="zh-CN" altLang="en-US" b="1">
                  <a:effectLst>
                    <a:outerShdw blurRad="38100" dist="38100" dir="2700000" algn="tl">
                      <a:srgbClr val="C0C0C0"/>
                    </a:outerShdw>
                  </a:effectLst>
                  <a:latin typeface="黑体" panose="02010609060101010101" pitchFamily="2" charset="-122"/>
                  <a:ea typeface="黑体" panose="02010609060101010101" pitchFamily="2" charset="-122"/>
                </a:endParaRPr>
              </a:p>
            </p:txBody>
          </p:sp>
        </p:grpSp>
        <p:sp>
          <p:nvSpPr>
            <p:cNvPr id="16" name="Text Box 7"/>
            <p:cNvSpPr txBox="1">
              <a:spLocks noChangeArrowheads="1"/>
            </p:cNvSpPr>
            <p:nvPr/>
          </p:nvSpPr>
          <p:spPr bwMode="auto">
            <a:xfrm>
              <a:off x="511" y="440"/>
              <a:ext cx="409" cy="4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gn="l" eaLnBrk="0" hangingPunct="0">
                <a:defRPr>
                  <a:solidFill>
                    <a:schemeClr val="tx1"/>
                  </a:solidFill>
                  <a:latin typeface="Arial" pitchFamily="34" charset="0"/>
                  <a:ea typeface="宋体" panose="02010600030101010101" pitchFamily="2" charset="-122"/>
                </a:defRPr>
              </a:lvl1pPr>
              <a:lvl2pPr marL="742950" indent="-285750" algn="l" eaLnBrk="0" hangingPunct="0">
                <a:defRPr>
                  <a:solidFill>
                    <a:schemeClr val="tx1"/>
                  </a:solidFill>
                  <a:latin typeface="Arial" pitchFamily="34" charset="0"/>
                  <a:ea typeface="宋体" panose="02010600030101010101" pitchFamily="2" charset="-122"/>
                </a:defRPr>
              </a:lvl2pPr>
              <a:lvl3pPr marL="1143000" indent="-228600" algn="l" eaLnBrk="0" hangingPunct="0">
                <a:defRPr>
                  <a:solidFill>
                    <a:schemeClr val="tx1"/>
                  </a:solidFill>
                  <a:latin typeface="Arial" pitchFamily="34" charset="0"/>
                  <a:ea typeface="宋体" panose="02010600030101010101" pitchFamily="2" charset="-122"/>
                </a:defRPr>
              </a:lvl3pPr>
              <a:lvl4pPr marL="1600200" indent="-228600" algn="l" eaLnBrk="0" hangingPunct="0">
                <a:defRPr>
                  <a:solidFill>
                    <a:schemeClr val="tx1"/>
                  </a:solidFill>
                  <a:latin typeface="Arial" pitchFamily="34" charset="0"/>
                  <a:ea typeface="宋体" panose="02010600030101010101" pitchFamily="2" charset="-122"/>
                </a:defRPr>
              </a:lvl4pPr>
              <a:lvl5pPr marL="2057400" indent="-228600" algn="l" eaLnBrk="0" hangingPunct="0">
                <a:defRPr>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9pPr>
            </a:lstStyle>
            <a:p>
              <a:pPr eaLnBrk="1" hangingPunct="1"/>
              <a:r>
                <a:rPr kumimoji="1" lang="zh-CN" altLang="en-US" sz="3600" b="1" smtClean="0">
                  <a:solidFill>
                    <a:srgbClr val="CC0000"/>
                  </a:solidFill>
                  <a:effectLst>
                    <a:outerShdw blurRad="38100" dist="38100" dir="2700000" algn="tl">
                      <a:srgbClr val="C0C0C0"/>
                    </a:outerShdw>
                  </a:effectLst>
                  <a:latin typeface="黑体" panose="02010609060101010101" pitchFamily="2" charset="-122"/>
                  <a:ea typeface="黑体" panose="02010609060101010101" pitchFamily="2" charset="-122"/>
                </a:rPr>
                <a:t>法</a:t>
              </a:r>
              <a:endParaRPr kumimoji="1" lang="zh-CN" altLang="en-US" sz="3600" b="1">
                <a:effectLst>
                  <a:outerShdw blurRad="38100" dist="38100" dir="2700000" algn="tl">
                    <a:srgbClr val="C0C0C0"/>
                  </a:outerShdw>
                </a:effectLst>
                <a:latin typeface="黑体" panose="02010609060101010101" pitchFamily="2" charset="-122"/>
                <a:ea typeface="黑体" panose="02010609060101010101" pitchFamily="2" charset="-122"/>
              </a:endParaRPr>
            </a:p>
          </p:txBody>
        </p:sp>
      </p:grpSp>
      <p:grpSp>
        <p:nvGrpSpPr>
          <p:cNvPr id="19" name="Group 3"/>
          <p:cNvGrpSpPr/>
          <p:nvPr/>
        </p:nvGrpSpPr>
        <p:grpSpPr>
          <a:xfrm>
            <a:off x="6781800" y="1447800"/>
            <a:ext cx="914400" cy="762000"/>
            <a:chOff x="400" y="368"/>
            <a:chExt cx="720" cy="720"/>
          </a:xfrm>
        </p:grpSpPr>
        <p:grpSp>
          <p:nvGrpSpPr>
            <p:cNvPr id="20" name="Group 4"/>
            <p:cNvGrpSpPr/>
            <p:nvPr/>
          </p:nvGrpSpPr>
          <p:grpSpPr>
            <a:xfrm>
              <a:off x="400" y="368"/>
              <a:ext cx="720" cy="720"/>
              <a:chOff x="432" y="432"/>
              <a:chExt cx="720" cy="720"/>
            </a:xfrm>
          </p:grpSpPr>
          <p:sp>
            <p:nvSpPr>
              <p:cNvPr id="22" name="Oval 5"/>
              <p:cNvSpPr>
                <a:spLocks noChangeArrowheads="1"/>
              </p:cNvSpPr>
              <p:nvPr/>
            </p:nvSpPr>
            <p:spPr bwMode="auto">
              <a:xfrm>
                <a:off x="432" y="432"/>
                <a:ext cx="720" cy="720"/>
              </a:xfrm>
              <a:prstGeom prst="ellipse">
                <a:avLst/>
              </a:prstGeom>
              <a:solidFill>
                <a:schemeClr val="bg1"/>
              </a:solidFill>
              <a:ln w="38100">
                <a:solidFill>
                  <a:srgbClr val="CC0000"/>
                </a:solidFill>
                <a:round/>
              </a:ln>
            </p:spPr>
            <p:txBody>
              <a:bodyPr wrap="none" anchor="ctr"/>
              <a:lstStyle>
                <a:lvl1pPr algn="l" eaLnBrk="0" hangingPunct="0">
                  <a:defRPr>
                    <a:solidFill>
                      <a:schemeClr val="tx1"/>
                    </a:solidFill>
                    <a:latin typeface="Arial" pitchFamily="34" charset="0"/>
                    <a:ea typeface="宋体" panose="02010600030101010101" pitchFamily="2" charset="-122"/>
                  </a:defRPr>
                </a:lvl1pPr>
                <a:lvl2pPr marL="742950" indent="-285750" algn="l" eaLnBrk="0" hangingPunct="0">
                  <a:defRPr>
                    <a:solidFill>
                      <a:schemeClr val="tx1"/>
                    </a:solidFill>
                    <a:latin typeface="Arial" pitchFamily="34" charset="0"/>
                    <a:ea typeface="宋体" panose="02010600030101010101" pitchFamily="2" charset="-122"/>
                  </a:defRPr>
                </a:lvl2pPr>
                <a:lvl3pPr marL="1143000" indent="-228600" algn="l" eaLnBrk="0" hangingPunct="0">
                  <a:defRPr>
                    <a:solidFill>
                      <a:schemeClr val="tx1"/>
                    </a:solidFill>
                    <a:latin typeface="Arial" pitchFamily="34" charset="0"/>
                    <a:ea typeface="宋体" panose="02010600030101010101" pitchFamily="2" charset="-122"/>
                  </a:defRPr>
                </a:lvl3pPr>
                <a:lvl4pPr marL="1600200" indent="-228600" algn="l" eaLnBrk="0" hangingPunct="0">
                  <a:defRPr>
                    <a:solidFill>
                      <a:schemeClr val="tx1"/>
                    </a:solidFill>
                    <a:latin typeface="Arial" pitchFamily="34" charset="0"/>
                    <a:ea typeface="宋体" panose="02010600030101010101" pitchFamily="2" charset="-122"/>
                  </a:defRPr>
                </a:lvl4pPr>
                <a:lvl5pPr marL="2057400" indent="-228600" algn="l" eaLnBrk="0" hangingPunct="0">
                  <a:defRPr>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9pPr>
              </a:lstStyle>
              <a:p>
                <a:pPr eaLnBrk="1" hangingPunct="1"/>
                <a:endParaRPr lang="zh-CN" altLang="en-US" b="1">
                  <a:effectLst>
                    <a:outerShdw blurRad="38100" dist="38100" dir="2700000" algn="tl">
                      <a:srgbClr val="C0C0C0"/>
                    </a:outerShdw>
                  </a:effectLst>
                  <a:latin typeface="黑体" panose="02010609060101010101" pitchFamily="2" charset="-122"/>
                  <a:ea typeface="黑体" panose="02010609060101010101" pitchFamily="2" charset="-122"/>
                </a:endParaRPr>
              </a:p>
            </p:txBody>
          </p:sp>
          <p:sp>
            <p:nvSpPr>
              <p:cNvPr id="23" name="Oval 6"/>
              <p:cNvSpPr>
                <a:spLocks noChangeArrowheads="1"/>
              </p:cNvSpPr>
              <p:nvPr/>
            </p:nvSpPr>
            <p:spPr bwMode="auto">
              <a:xfrm>
                <a:off x="528" y="528"/>
                <a:ext cx="528" cy="528"/>
              </a:xfrm>
              <a:prstGeom prst="ellipse">
                <a:avLst/>
              </a:prstGeom>
              <a:solidFill>
                <a:schemeClr val="bg1"/>
              </a:solidFill>
              <a:ln w="38100">
                <a:solidFill>
                  <a:srgbClr val="CC0000"/>
                </a:solidFill>
                <a:round/>
              </a:ln>
            </p:spPr>
            <p:txBody>
              <a:bodyPr wrap="none" anchor="ctr"/>
              <a:lstStyle>
                <a:lvl1pPr algn="l" eaLnBrk="0" hangingPunct="0">
                  <a:defRPr>
                    <a:solidFill>
                      <a:schemeClr val="tx1"/>
                    </a:solidFill>
                    <a:latin typeface="Arial" pitchFamily="34" charset="0"/>
                    <a:ea typeface="宋体" panose="02010600030101010101" pitchFamily="2" charset="-122"/>
                  </a:defRPr>
                </a:lvl1pPr>
                <a:lvl2pPr marL="742950" indent="-285750" algn="l" eaLnBrk="0" hangingPunct="0">
                  <a:defRPr>
                    <a:solidFill>
                      <a:schemeClr val="tx1"/>
                    </a:solidFill>
                    <a:latin typeface="Arial" pitchFamily="34" charset="0"/>
                    <a:ea typeface="宋体" panose="02010600030101010101" pitchFamily="2" charset="-122"/>
                  </a:defRPr>
                </a:lvl2pPr>
                <a:lvl3pPr marL="1143000" indent="-228600" algn="l" eaLnBrk="0" hangingPunct="0">
                  <a:defRPr>
                    <a:solidFill>
                      <a:schemeClr val="tx1"/>
                    </a:solidFill>
                    <a:latin typeface="Arial" pitchFamily="34" charset="0"/>
                    <a:ea typeface="宋体" panose="02010600030101010101" pitchFamily="2" charset="-122"/>
                  </a:defRPr>
                </a:lvl3pPr>
                <a:lvl4pPr marL="1600200" indent="-228600" algn="l" eaLnBrk="0" hangingPunct="0">
                  <a:defRPr>
                    <a:solidFill>
                      <a:schemeClr val="tx1"/>
                    </a:solidFill>
                    <a:latin typeface="Arial" pitchFamily="34" charset="0"/>
                    <a:ea typeface="宋体" panose="02010600030101010101" pitchFamily="2" charset="-122"/>
                  </a:defRPr>
                </a:lvl4pPr>
                <a:lvl5pPr marL="2057400" indent="-228600" algn="l" eaLnBrk="0" hangingPunct="0">
                  <a:defRPr>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9pPr>
              </a:lstStyle>
              <a:p>
                <a:pPr eaLnBrk="1" hangingPunct="1"/>
                <a:endParaRPr lang="zh-CN" altLang="en-US" b="1">
                  <a:effectLst>
                    <a:outerShdw blurRad="38100" dist="38100" dir="2700000" algn="tl">
                      <a:srgbClr val="C0C0C0"/>
                    </a:outerShdw>
                  </a:effectLst>
                  <a:latin typeface="黑体" panose="02010609060101010101" pitchFamily="2" charset="-122"/>
                  <a:ea typeface="黑体" panose="02010609060101010101" pitchFamily="2" charset="-122"/>
                </a:endParaRPr>
              </a:p>
            </p:txBody>
          </p:sp>
        </p:grpSp>
        <p:sp>
          <p:nvSpPr>
            <p:cNvPr id="21" name="Text Box 7"/>
            <p:cNvSpPr txBox="1">
              <a:spLocks noChangeArrowheads="1"/>
            </p:cNvSpPr>
            <p:nvPr/>
          </p:nvSpPr>
          <p:spPr bwMode="auto">
            <a:xfrm>
              <a:off x="520" y="433"/>
              <a:ext cx="408" cy="4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gn="l" eaLnBrk="0" hangingPunct="0">
                <a:defRPr>
                  <a:solidFill>
                    <a:schemeClr val="tx1"/>
                  </a:solidFill>
                  <a:latin typeface="Arial" pitchFamily="34" charset="0"/>
                  <a:ea typeface="宋体" panose="02010600030101010101" pitchFamily="2" charset="-122"/>
                </a:defRPr>
              </a:lvl1pPr>
              <a:lvl2pPr marL="742950" indent="-285750" algn="l" eaLnBrk="0" hangingPunct="0">
                <a:defRPr>
                  <a:solidFill>
                    <a:schemeClr val="tx1"/>
                  </a:solidFill>
                  <a:latin typeface="Arial" pitchFamily="34" charset="0"/>
                  <a:ea typeface="宋体" panose="02010600030101010101" pitchFamily="2" charset="-122"/>
                </a:defRPr>
              </a:lvl2pPr>
              <a:lvl3pPr marL="1143000" indent="-228600" algn="l" eaLnBrk="0" hangingPunct="0">
                <a:defRPr>
                  <a:solidFill>
                    <a:schemeClr val="tx1"/>
                  </a:solidFill>
                  <a:latin typeface="Arial" pitchFamily="34" charset="0"/>
                  <a:ea typeface="宋体" panose="02010600030101010101" pitchFamily="2" charset="-122"/>
                </a:defRPr>
              </a:lvl3pPr>
              <a:lvl4pPr marL="1600200" indent="-228600" algn="l" eaLnBrk="0" hangingPunct="0">
                <a:defRPr>
                  <a:solidFill>
                    <a:schemeClr val="tx1"/>
                  </a:solidFill>
                  <a:latin typeface="Arial" pitchFamily="34" charset="0"/>
                  <a:ea typeface="宋体" panose="02010600030101010101" pitchFamily="2" charset="-122"/>
                </a:defRPr>
              </a:lvl4pPr>
              <a:lvl5pPr marL="2057400" indent="-228600" algn="l" eaLnBrk="0" hangingPunct="0">
                <a:defRPr>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9pPr>
            </a:lstStyle>
            <a:p>
              <a:pPr eaLnBrk="1" hangingPunct="1"/>
              <a:r>
                <a:rPr kumimoji="1" lang="zh-CN" altLang="en-US" sz="3600" b="1" smtClean="0">
                  <a:solidFill>
                    <a:srgbClr val="CC0000"/>
                  </a:solidFill>
                  <a:effectLst>
                    <a:outerShdw blurRad="38100" dist="38100" dir="2700000" algn="tl">
                      <a:srgbClr val="C0C0C0"/>
                    </a:outerShdw>
                  </a:effectLst>
                  <a:latin typeface="黑体" panose="02010609060101010101" pitchFamily="2" charset="-122"/>
                  <a:ea typeface="黑体" panose="02010609060101010101" pitchFamily="2" charset="-122"/>
                </a:rPr>
                <a:t>俄</a:t>
              </a:r>
              <a:endParaRPr kumimoji="1" lang="zh-CN" altLang="en-US" sz="3600" b="1">
                <a:effectLst>
                  <a:outerShdw blurRad="38100" dist="38100" dir="2700000" algn="tl">
                    <a:srgbClr val="C0C0C0"/>
                  </a:outerShdw>
                </a:effectLst>
                <a:latin typeface="黑体" panose="02010609060101010101" pitchFamily="2" charset="-122"/>
                <a:ea typeface="黑体" panose="02010609060101010101" pitchFamily="2" charset="-122"/>
              </a:endParaRPr>
            </a:p>
          </p:txBody>
        </p:sp>
      </p:grpSp>
      <p:grpSp>
        <p:nvGrpSpPr>
          <p:cNvPr id="24" name="Group 73"/>
          <p:cNvGrpSpPr/>
          <p:nvPr/>
        </p:nvGrpSpPr>
        <p:grpSpPr>
          <a:xfrm rot="21349208">
            <a:off x="3057192" y="1653119"/>
            <a:ext cx="3791616" cy="390581"/>
            <a:chOff x="1152" y="688"/>
            <a:chExt cx="3168" cy="432"/>
          </a:xfrm>
        </p:grpSpPr>
        <p:sp>
          <p:nvSpPr>
            <p:cNvPr id="25" name="Line 74"/>
            <p:cNvSpPr>
              <a:spLocks noChangeShapeType="1"/>
            </p:cNvSpPr>
            <p:nvPr/>
          </p:nvSpPr>
          <p:spPr bwMode="auto">
            <a:xfrm>
              <a:off x="1152" y="688"/>
              <a:ext cx="3168" cy="384"/>
            </a:xfrm>
            <a:prstGeom prst="line">
              <a:avLst/>
            </a:prstGeom>
            <a:noFill/>
            <a:ln w="19050">
              <a:solidFill>
                <a:srgbClr val="CC0000"/>
              </a:solidFill>
              <a:round/>
            </a:ln>
            <a:extLst>
              <a:ext uri="{909E8E84-426E-40DD-AFC4-6F175D3DCCD1}">
                <a14:hiddenFill xmlns:a14="http://schemas.microsoft.com/office/drawing/2010/main" xmlns="">
                  <a:noFill/>
                </a14:hiddenFill>
              </a:ext>
            </a:extLst>
          </p:spPr>
          <p:txBody>
            <a:bodyPr wrap="none" anchor="ctr"/>
            <a:lstStyle/>
            <a:p>
              <a:endParaRPr lang="zh-CN" altLang="en-US"/>
            </a:p>
          </p:txBody>
        </p:sp>
        <p:sp>
          <p:nvSpPr>
            <p:cNvPr id="26" name="Line 75"/>
            <p:cNvSpPr>
              <a:spLocks noChangeShapeType="1"/>
            </p:cNvSpPr>
            <p:nvPr/>
          </p:nvSpPr>
          <p:spPr bwMode="auto">
            <a:xfrm>
              <a:off x="1152" y="736"/>
              <a:ext cx="3168" cy="384"/>
            </a:xfrm>
            <a:prstGeom prst="line">
              <a:avLst/>
            </a:prstGeom>
            <a:noFill/>
            <a:ln w="19050">
              <a:solidFill>
                <a:srgbClr val="CC0000"/>
              </a:solidFill>
              <a:round/>
            </a:ln>
            <a:extLst>
              <a:ext uri="{909E8E84-426E-40DD-AFC4-6F175D3DCCD1}">
                <a14:hiddenFill xmlns:a14="http://schemas.microsoft.com/office/drawing/2010/main" xmlns="">
                  <a:noFill/>
                </a14:hiddenFill>
              </a:ext>
            </a:extLst>
          </p:spPr>
          <p:txBody>
            <a:bodyPr wrap="none" anchor="ctr"/>
            <a:lstStyle/>
            <a:p>
              <a:endParaRPr lang="zh-CN" altLang="en-US"/>
            </a:p>
          </p:txBody>
        </p:sp>
      </p:grpSp>
      <p:sp>
        <p:nvSpPr>
          <p:cNvPr id="27" name="矩形 26"/>
          <p:cNvSpPr/>
          <p:nvPr/>
        </p:nvSpPr>
        <p:spPr>
          <a:xfrm>
            <a:off x="5562600" y="1447800"/>
            <a:ext cx="1109599" cy="461665"/>
          </a:xfrm>
          <a:prstGeom prst="rect">
            <a:avLst/>
          </a:prstGeom>
          <a:solidFill>
            <a:schemeClr val="bg1"/>
          </a:solidFill>
        </p:spPr>
        <p:txBody>
          <a:bodyPr wrap="none">
            <a:spAutoFit/>
          </a:bodyPr>
          <a:lstStyle/>
          <a:p>
            <a:r>
              <a:rPr lang="en-US" altLang="zh-CN" sz="2400" b="1" smtClean="0">
                <a:solidFill>
                  <a:srgbClr val="FF0000"/>
                </a:solidFill>
                <a:latin typeface="Times New Roman" panose="02020603050405020304" pitchFamily="18" charset="0"/>
                <a:cs typeface="Times New Roman" panose="02020603050405020304" pitchFamily="18" charset="0"/>
              </a:rPr>
              <a:t>1907</a:t>
            </a:r>
            <a:r>
              <a:rPr lang="zh-CN" altLang="en-US" sz="2400" b="1" smtClean="0">
                <a:solidFill>
                  <a:srgbClr val="FF0000"/>
                </a:solidFill>
                <a:latin typeface="Times New Roman" panose="02020603050405020304" pitchFamily="18" charset="0"/>
                <a:cs typeface="Times New Roman" panose="02020603050405020304" pitchFamily="18" charset="0"/>
              </a:rPr>
              <a:t>年</a:t>
            </a:r>
            <a:endParaRPr lang="zh-CN" altLang="en-US" sz="2400" b="1">
              <a:solidFill>
                <a:srgbClr val="FF0000"/>
              </a:solidFill>
              <a:latin typeface="Times New Roman" pitchFamily="18" charset="0"/>
              <a:cs typeface="Times New Roman" panose="02020603050405020304" pitchFamily="18" charset="0"/>
            </a:endParaRPr>
          </a:p>
        </p:txBody>
      </p:sp>
      <p:pic>
        <p:nvPicPr>
          <p:cNvPr id="28" name="图片 27"/>
          <p:cNvPicPr>
            <a:picLocks noChangeAspect="1"/>
          </p:cNvPicPr>
          <p:nvPr/>
        </p:nvPicPr>
        <p:blipFill>
          <a:blip r:embed="rId3"/>
          <a:stretch>
            <a:fillRect/>
          </a:stretch>
        </p:blipFill>
        <p:spPr>
          <a:xfrm rot="20496268">
            <a:off x="3815945" y="2209669"/>
            <a:ext cx="3444105" cy="671362"/>
          </a:xfrm>
          <a:prstGeom prst="rect">
            <a:avLst/>
          </a:prstGeom>
        </p:spPr>
      </p:pic>
      <p:sp>
        <p:nvSpPr>
          <p:cNvPr id="29" name="矩形 28"/>
          <p:cNvSpPr/>
          <p:nvPr/>
        </p:nvSpPr>
        <p:spPr>
          <a:xfrm rot="21221248">
            <a:off x="5736426" y="2203906"/>
            <a:ext cx="1304302" cy="461665"/>
          </a:xfrm>
          <a:prstGeom prst="rect">
            <a:avLst/>
          </a:prstGeom>
          <a:solidFill>
            <a:schemeClr val="bg1"/>
          </a:solidFill>
        </p:spPr>
        <p:txBody>
          <a:bodyPr wrap="square">
            <a:spAutoFit/>
          </a:bodyPr>
          <a:lstStyle/>
          <a:p>
            <a:r>
              <a:rPr lang="en-US" altLang="zh-CN" sz="2400" b="1" smtClean="0">
                <a:solidFill>
                  <a:srgbClr val="FF0000"/>
                </a:solidFill>
                <a:latin typeface="Times New Roman" panose="02020603050405020304" pitchFamily="18" charset="0"/>
                <a:cs typeface="Times New Roman" panose="02020603050405020304" pitchFamily="18" charset="0"/>
              </a:rPr>
              <a:t>1892</a:t>
            </a:r>
            <a:r>
              <a:rPr lang="zh-CN" altLang="en-US" sz="2400" b="1" smtClean="0">
                <a:solidFill>
                  <a:srgbClr val="FF0000"/>
                </a:solidFill>
                <a:latin typeface="Times New Roman" panose="02020603050405020304" pitchFamily="18" charset="0"/>
                <a:cs typeface="Times New Roman" panose="02020603050405020304" pitchFamily="18" charset="0"/>
              </a:rPr>
              <a:t>年</a:t>
            </a:r>
            <a:endParaRPr lang="zh-CN" altLang="en-US" sz="2400" b="1">
              <a:solidFill>
                <a:srgbClr val="FF0000"/>
              </a:solidFill>
              <a:latin typeface="Times New Roman" panose="02020603050405020304" pitchFamily="18" charset="0"/>
              <a:cs typeface="Times New Roman" panose="02020603050405020304" pitchFamily="18" charset="0"/>
            </a:endParaRPr>
          </a:p>
        </p:txBody>
      </p:sp>
      <p:grpSp>
        <p:nvGrpSpPr>
          <p:cNvPr id="30" name="Group 33"/>
          <p:cNvGrpSpPr/>
          <p:nvPr/>
        </p:nvGrpSpPr>
        <p:grpSpPr>
          <a:xfrm>
            <a:off x="3962400" y="1524000"/>
            <a:ext cx="838200" cy="762000"/>
            <a:chOff x="2272" y="1168"/>
            <a:chExt cx="720" cy="720"/>
          </a:xfrm>
        </p:grpSpPr>
        <p:grpSp>
          <p:nvGrpSpPr>
            <p:cNvPr id="31" name="Group 34"/>
            <p:cNvGrpSpPr/>
            <p:nvPr/>
          </p:nvGrpSpPr>
          <p:grpSpPr>
            <a:xfrm>
              <a:off x="2272" y="1168"/>
              <a:ext cx="720" cy="720"/>
              <a:chOff x="432" y="432"/>
              <a:chExt cx="720" cy="720"/>
            </a:xfrm>
          </p:grpSpPr>
          <p:sp>
            <p:nvSpPr>
              <p:cNvPr id="33" name="Oval 35"/>
              <p:cNvSpPr>
                <a:spLocks noChangeArrowheads="1"/>
              </p:cNvSpPr>
              <p:nvPr/>
            </p:nvSpPr>
            <p:spPr bwMode="auto">
              <a:xfrm>
                <a:off x="432" y="432"/>
                <a:ext cx="720" cy="720"/>
              </a:xfrm>
              <a:prstGeom prst="ellipse">
                <a:avLst/>
              </a:prstGeom>
              <a:solidFill>
                <a:schemeClr val="bg1"/>
              </a:solidFill>
              <a:ln w="38100">
                <a:solidFill>
                  <a:srgbClr val="0000FF"/>
                </a:solidFill>
                <a:round/>
              </a:ln>
            </p:spPr>
            <p:txBody>
              <a:bodyPr wrap="none" anchor="ctr"/>
              <a:lstStyle>
                <a:lvl1pPr algn="l" eaLnBrk="0" hangingPunct="0">
                  <a:defRPr>
                    <a:solidFill>
                      <a:schemeClr val="tx1"/>
                    </a:solidFill>
                    <a:latin typeface="Arial" pitchFamily="34" charset="0"/>
                    <a:ea typeface="宋体" panose="02010600030101010101" pitchFamily="2" charset="-122"/>
                  </a:defRPr>
                </a:lvl1pPr>
                <a:lvl2pPr marL="742950" indent="-285750" algn="l" eaLnBrk="0" hangingPunct="0">
                  <a:defRPr>
                    <a:solidFill>
                      <a:schemeClr val="tx1"/>
                    </a:solidFill>
                    <a:latin typeface="Arial" pitchFamily="34" charset="0"/>
                    <a:ea typeface="宋体" panose="02010600030101010101" pitchFamily="2" charset="-122"/>
                  </a:defRPr>
                </a:lvl2pPr>
                <a:lvl3pPr marL="1143000" indent="-228600" algn="l" eaLnBrk="0" hangingPunct="0">
                  <a:defRPr>
                    <a:solidFill>
                      <a:schemeClr val="tx1"/>
                    </a:solidFill>
                    <a:latin typeface="Arial" pitchFamily="34" charset="0"/>
                    <a:ea typeface="宋体" panose="02010600030101010101" pitchFamily="2" charset="-122"/>
                  </a:defRPr>
                </a:lvl3pPr>
                <a:lvl4pPr marL="1600200" indent="-228600" algn="l" eaLnBrk="0" hangingPunct="0">
                  <a:defRPr>
                    <a:solidFill>
                      <a:schemeClr val="tx1"/>
                    </a:solidFill>
                    <a:latin typeface="Arial" pitchFamily="34" charset="0"/>
                    <a:ea typeface="宋体" panose="02010600030101010101" pitchFamily="2" charset="-122"/>
                  </a:defRPr>
                </a:lvl4pPr>
                <a:lvl5pPr marL="2057400" indent="-228600" algn="l" eaLnBrk="0" hangingPunct="0">
                  <a:defRPr>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9pPr>
              </a:lstStyle>
              <a:p>
                <a:pPr eaLnBrk="1" hangingPunct="1"/>
                <a:endParaRPr lang="zh-CN" altLang="en-US" b="1">
                  <a:effectLst>
                    <a:outerShdw blurRad="38100" dist="38100" dir="2700000" algn="tl">
                      <a:srgbClr val="C0C0C0"/>
                    </a:outerShdw>
                  </a:effectLst>
                  <a:latin typeface="黑体" panose="02010609060101010101" pitchFamily="2" charset="-122"/>
                  <a:ea typeface="黑体" panose="02010609060101010101" pitchFamily="2" charset="-122"/>
                </a:endParaRPr>
              </a:p>
            </p:txBody>
          </p:sp>
          <p:sp>
            <p:nvSpPr>
              <p:cNvPr id="34" name="Oval 36"/>
              <p:cNvSpPr>
                <a:spLocks noChangeArrowheads="1"/>
              </p:cNvSpPr>
              <p:nvPr/>
            </p:nvSpPr>
            <p:spPr bwMode="auto">
              <a:xfrm>
                <a:off x="519" y="537"/>
                <a:ext cx="528" cy="528"/>
              </a:xfrm>
              <a:prstGeom prst="ellipse">
                <a:avLst/>
              </a:prstGeom>
              <a:solidFill>
                <a:schemeClr val="bg1"/>
              </a:solidFill>
              <a:ln w="38100">
                <a:solidFill>
                  <a:srgbClr val="0000FF"/>
                </a:solidFill>
                <a:round/>
              </a:ln>
            </p:spPr>
            <p:txBody>
              <a:bodyPr wrap="none" anchor="ctr"/>
              <a:lstStyle>
                <a:lvl1pPr algn="l" eaLnBrk="0" hangingPunct="0">
                  <a:defRPr>
                    <a:solidFill>
                      <a:schemeClr val="tx1"/>
                    </a:solidFill>
                    <a:latin typeface="Arial" pitchFamily="34" charset="0"/>
                    <a:ea typeface="宋体" panose="02010600030101010101" pitchFamily="2" charset="-122"/>
                  </a:defRPr>
                </a:lvl1pPr>
                <a:lvl2pPr marL="742950" indent="-285750" algn="l" eaLnBrk="0" hangingPunct="0">
                  <a:defRPr>
                    <a:solidFill>
                      <a:schemeClr val="tx1"/>
                    </a:solidFill>
                    <a:latin typeface="Arial" pitchFamily="34" charset="0"/>
                    <a:ea typeface="宋体" panose="02010600030101010101" pitchFamily="2" charset="-122"/>
                  </a:defRPr>
                </a:lvl2pPr>
                <a:lvl3pPr marL="1143000" indent="-228600" algn="l" eaLnBrk="0" hangingPunct="0">
                  <a:defRPr>
                    <a:solidFill>
                      <a:schemeClr val="tx1"/>
                    </a:solidFill>
                    <a:latin typeface="Arial" pitchFamily="34" charset="0"/>
                    <a:ea typeface="宋体" panose="02010600030101010101" pitchFamily="2" charset="-122"/>
                  </a:defRPr>
                </a:lvl3pPr>
                <a:lvl4pPr marL="1600200" indent="-228600" algn="l" eaLnBrk="0" hangingPunct="0">
                  <a:defRPr>
                    <a:solidFill>
                      <a:schemeClr val="tx1"/>
                    </a:solidFill>
                    <a:latin typeface="Arial" pitchFamily="34" charset="0"/>
                    <a:ea typeface="宋体" panose="02010600030101010101" pitchFamily="2" charset="-122"/>
                  </a:defRPr>
                </a:lvl4pPr>
                <a:lvl5pPr marL="2057400" indent="-228600" algn="l" eaLnBrk="0" hangingPunct="0">
                  <a:defRPr>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9pPr>
              </a:lstStyle>
              <a:p>
                <a:pPr eaLnBrk="1" hangingPunct="1"/>
                <a:endParaRPr lang="zh-CN" altLang="en-US" b="1">
                  <a:effectLst>
                    <a:outerShdw blurRad="38100" dist="38100" dir="2700000" algn="tl">
                      <a:srgbClr val="C0C0C0"/>
                    </a:outerShdw>
                  </a:effectLst>
                  <a:latin typeface="黑体" panose="02010609060101010101" pitchFamily="2" charset="-122"/>
                  <a:ea typeface="黑体" panose="02010609060101010101" pitchFamily="2" charset="-122"/>
                </a:endParaRPr>
              </a:p>
            </p:txBody>
          </p:sp>
        </p:grpSp>
        <p:sp>
          <p:nvSpPr>
            <p:cNvPr id="32" name="Text Box 37"/>
            <p:cNvSpPr txBox="1">
              <a:spLocks noChangeArrowheads="1"/>
            </p:cNvSpPr>
            <p:nvPr/>
          </p:nvSpPr>
          <p:spPr bwMode="auto">
            <a:xfrm>
              <a:off x="2343" y="1248"/>
              <a:ext cx="404" cy="4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gn="l" eaLnBrk="0" hangingPunct="0">
                <a:defRPr>
                  <a:solidFill>
                    <a:schemeClr val="tx1"/>
                  </a:solidFill>
                  <a:latin typeface="Arial" pitchFamily="34" charset="0"/>
                  <a:ea typeface="宋体" panose="02010600030101010101" pitchFamily="2" charset="-122"/>
                </a:defRPr>
              </a:lvl1pPr>
              <a:lvl2pPr marL="742950" indent="-285750" algn="l" eaLnBrk="0" hangingPunct="0">
                <a:defRPr>
                  <a:solidFill>
                    <a:schemeClr val="tx1"/>
                  </a:solidFill>
                  <a:latin typeface="Arial" pitchFamily="34" charset="0"/>
                  <a:ea typeface="宋体" panose="02010600030101010101" pitchFamily="2" charset="-122"/>
                </a:defRPr>
              </a:lvl2pPr>
              <a:lvl3pPr marL="1143000" indent="-228600" algn="l" eaLnBrk="0" hangingPunct="0">
                <a:defRPr>
                  <a:solidFill>
                    <a:schemeClr val="tx1"/>
                  </a:solidFill>
                  <a:latin typeface="Arial" pitchFamily="34" charset="0"/>
                  <a:ea typeface="宋体" panose="02010600030101010101" pitchFamily="2" charset="-122"/>
                </a:defRPr>
              </a:lvl3pPr>
              <a:lvl4pPr marL="1600200" indent="-228600" algn="l" eaLnBrk="0" hangingPunct="0">
                <a:defRPr>
                  <a:solidFill>
                    <a:schemeClr val="tx1"/>
                  </a:solidFill>
                  <a:latin typeface="Arial" pitchFamily="34" charset="0"/>
                  <a:ea typeface="宋体" panose="02010600030101010101" pitchFamily="2" charset="-122"/>
                </a:defRPr>
              </a:lvl4pPr>
              <a:lvl5pPr marL="2057400" indent="-228600" algn="l" eaLnBrk="0" hangingPunct="0">
                <a:defRPr>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9pPr>
            </a:lstStyle>
            <a:p>
              <a:pPr eaLnBrk="1" hangingPunct="1"/>
              <a:r>
                <a:rPr kumimoji="1" lang="zh-CN" altLang="en-US" sz="3600" b="1">
                  <a:solidFill>
                    <a:srgbClr val="0000FF"/>
                  </a:solidFill>
                  <a:effectLst>
                    <a:outerShdw blurRad="38100" dist="38100" dir="2700000" algn="tl">
                      <a:srgbClr val="C0C0C0"/>
                    </a:outerShdw>
                  </a:effectLst>
                  <a:latin typeface="黑体" panose="02010609060101010101" pitchFamily="2" charset="-122"/>
                  <a:ea typeface="黑体" panose="02010609060101010101" pitchFamily="2" charset="-122"/>
                </a:rPr>
                <a:t>德</a:t>
              </a:r>
            </a:p>
          </p:txBody>
        </p:sp>
      </p:grpSp>
      <p:grpSp>
        <p:nvGrpSpPr>
          <p:cNvPr id="35" name="组合 34"/>
          <p:cNvGrpSpPr/>
          <p:nvPr/>
        </p:nvGrpSpPr>
        <p:grpSpPr>
          <a:xfrm>
            <a:off x="4114800" y="2246671"/>
            <a:ext cx="850903" cy="1982548"/>
            <a:chOff x="5778497" y="2537277"/>
            <a:chExt cx="1143000" cy="2750204"/>
          </a:xfrm>
        </p:grpSpPr>
        <p:pic>
          <p:nvPicPr>
            <p:cNvPr id="36" name="图片 35"/>
            <p:cNvPicPr>
              <a:picLocks noChangeAspect="1"/>
            </p:cNvPicPr>
            <p:nvPr/>
          </p:nvPicPr>
          <p:blipFill>
            <a:blip r:embed="rId4"/>
            <a:stretch>
              <a:fillRect/>
            </a:stretch>
          </p:blipFill>
          <p:spPr>
            <a:xfrm rot="894269">
              <a:off x="5800756" y="2537277"/>
              <a:ext cx="767962" cy="1764964"/>
            </a:xfrm>
            <a:prstGeom prst="rect">
              <a:avLst/>
            </a:prstGeom>
          </p:spPr>
        </p:pic>
        <p:grpSp>
          <p:nvGrpSpPr>
            <p:cNvPr id="37" name="Group 42"/>
            <p:cNvGrpSpPr/>
            <p:nvPr/>
          </p:nvGrpSpPr>
          <p:grpSpPr>
            <a:xfrm>
              <a:off x="5778497" y="4144481"/>
              <a:ext cx="1143000" cy="1143000"/>
              <a:chOff x="2448" y="3264"/>
              <a:chExt cx="720" cy="720"/>
            </a:xfrm>
          </p:grpSpPr>
          <p:grpSp>
            <p:nvGrpSpPr>
              <p:cNvPr id="38" name="Group 43"/>
              <p:cNvGrpSpPr/>
              <p:nvPr/>
            </p:nvGrpSpPr>
            <p:grpSpPr>
              <a:xfrm>
                <a:off x="2448" y="3264"/>
                <a:ext cx="720" cy="720"/>
                <a:chOff x="432" y="432"/>
                <a:chExt cx="720" cy="720"/>
              </a:xfrm>
            </p:grpSpPr>
            <p:sp>
              <p:nvSpPr>
                <p:cNvPr id="40" name="Oval 44"/>
                <p:cNvSpPr>
                  <a:spLocks noChangeArrowheads="1"/>
                </p:cNvSpPr>
                <p:nvPr/>
              </p:nvSpPr>
              <p:spPr bwMode="auto">
                <a:xfrm>
                  <a:off x="432" y="432"/>
                  <a:ext cx="720" cy="720"/>
                </a:xfrm>
                <a:prstGeom prst="ellipse">
                  <a:avLst/>
                </a:prstGeom>
                <a:solidFill>
                  <a:schemeClr val="bg1"/>
                </a:solidFill>
                <a:ln w="38100">
                  <a:solidFill>
                    <a:srgbClr val="0000FF"/>
                  </a:solidFill>
                  <a:round/>
                </a:ln>
              </p:spPr>
              <p:txBody>
                <a:bodyPr wrap="none" anchor="ctr"/>
                <a:lstStyle>
                  <a:lvl1pPr algn="l" eaLnBrk="0" hangingPunct="0">
                    <a:defRPr>
                      <a:solidFill>
                        <a:schemeClr val="tx1"/>
                      </a:solidFill>
                      <a:latin typeface="Arial" pitchFamily="34" charset="0"/>
                      <a:ea typeface="宋体" panose="02010600030101010101" pitchFamily="2" charset="-122"/>
                    </a:defRPr>
                  </a:lvl1pPr>
                  <a:lvl2pPr marL="742950" indent="-285750" algn="l" eaLnBrk="0" hangingPunct="0">
                    <a:defRPr>
                      <a:solidFill>
                        <a:schemeClr val="tx1"/>
                      </a:solidFill>
                      <a:latin typeface="Arial" pitchFamily="34" charset="0"/>
                      <a:ea typeface="宋体" panose="02010600030101010101" pitchFamily="2" charset="-122"/>
                    </a:defRPr>
                  </a:lvl2pPr>
                  <a:lvl3pPr marL="1143000" indent="-228600" algn="l" eaLnBrk="0" hangingPunct="0">
                    <a:defRPr>
                      <a:solidFill>
                        <a:schemeClr val="tx1"/>
                      </a:solidFill>
                      <a:latin typeface="Arial" pitchFamily="34" charset="0"/>
                      <a:ea typeface="宋体" panose="02010600030101010101" pitchFamily="2" charset="-122"/>
                    </a:defRPr>
                  </a:lvl3pPr>
                  <a:lvl4pPr marL="1600200" indent="-228600" algn="l" eaLnBrk="0" hangingPunct="0">
                    <a:defRPr>
                      <a:solidFill>
                        <a:schemeClr val="tx1"/>
                      </a:solidFill>
                      <a:latin typeface="Arial" pitchFamily="34" charset="0"/>
                      <a:ea typeface="宋体" panose="02010600030101010101" pitchFamily="2" charset="-122"/>
                    </a:defRPr>
                  </a:lvl4pPr>
                  <a:lvl5pPr marL="2057400" indent="-228600" algn="l" eaLnBrk="0" hangingPunct="0">
                    <a:defRPr>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9pPr>
                </a:lstStyle>
                <a:p>
                  <a:pPr eaLnBrk="1" hangingPunct="1"/>
                  <a:endParaRPr lang="zh-CN" altLang="en-US" b="1">
                    <a:effectLst>
                      <a:outerShdw blurRad="38100" dist="38100" dir="2700000" algn="tl">
                        <a:srgbClr val="C0C0C0"/>
                      </a:outerShdw>
                    </a:effectLst>
                    <a:latin typeface="黑体" panose="02010609060101010101" pitchFamily="2" charset="-122"/>
                    <a:ea typeface="黑体" panose="02010609060101010101" pitchFamily="2" charset="-122"/>
                  </a:endParaRPr>
                </a:p>
              </p:txBody>
            </p:sp>
            <p:sp>
              <p:nvSpPr>
                <p:cNvPr id="41" name="Oval 45"/>
                <p:cNvSpPr>
                  <a:spLocks noChangeArrowheads="1"/>
                </p:cNvSpPr>
                <p:nvPr/>
              </p:nvSpPr>
              <p:spPr bwMode="auto">
                <a:xfrm>
                  <a:off x="528" y="528"/>
                  <a:ext cx="528" cy="528"/>
                </a:xfrm>
                <a:prstGeom prst="ellipse">
                  <a:avLst/>
                </a:prstGeom>
                <a:solidFill>
                  <a:schemeClr val="bg1"/>
                </a:solidFill>
                <a:ln w="38100">
                  <a:solidFill>
                    <a:srgbClr val="0000FF"/>
                  </a:solidFill>
                  <a:round/>
                </a:ln>
              </p:spPr>
              <p:txBody>
                <a:bodyPr wrap="none" anchor="ctr"/>
                <a:lstStyle>
                  <a:lvl1pPr algn="l" eaLnBrk="0" hangingPunct="0">
                    <a:defRPr>
                      <a:solidFill>
                        <a:schemeClr val="tx1"/>
                      </a:solidFill>
                      <a:latin typeface="Arial" pitchFamily="34" charset="0"/>
                      <a:ea typeface="宋体" panose="02010600030101010101" pitchFamily="2" charset="-122"/>
                    </a:defRPr>
                  </a:lvl1pPr>
                  <a:lvl2pPr marL="742950" indent="-285750" algn="l" eaLnBrk="0" hangingPunct="0">
                    <a:defRPr>
                      <a:solidFill>
                        <a:schemeClr val="tx1"/>
                      </a:solidFill>
                      <a:latin typeface="Arial" pitchFamily="34" charset="0"/>
                      <a:ea typeface="宋体" panose="02010600030101010101" pitchFamily="2" charset="-122"/>
                    </a:defRPr>
                  </a:lvl2pPr>
                  <a:lvl3pPr marL="1143000" indent="-228600" algn="l" eaLnBrk="0" hangingPunct="0">
                    <a:defRPr>
                      <a:solidFill>
                        <a:schemeClr val="tx1"/>
                      </a:solidFill>
                      <a:latin typeface="Arial" pitchFamily="34" charset="0"/>
                      <a:ea typeface="宋体" panose="02010600030101010101" pitchFamily="2" charset="-122"/>
                    </a:defRPr>
                  </a:lvl3pPr>
                  <a:lvl4pPr marL="1600200" indent="-228600" algn="l" eaLnBrk="0" hangingPunct="0">
                    <a:defRPr>
                      <a:solidFill>
                        <a:schemeClr val="tx1"/>
                      </a:solidFill>
                      <a:latin typeface="Arial" pitchFamily="34" charset="0"/>
                      <a:ea typeface="宋体" panose="02010600030101010101" pitchFamily="2" charset="-122"/>
                    </a:defRPr>
                  </a:lvl4pPr>
                  <a:lvl5pPr marL="2057400" indent="-228600" algn="l" eaLnBrk="0" hangingPunct="0">
                    <a:defRPr>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9pPr>
                </a:lstStyle>
                <a:p>
                  <a:pPr eaLnBrk="1" hangingPunct="1"/>
                  <a:endParaRPr lang="zh-CN" altLang="en-US" b="1">
                    <a:effectLst>
                      <a:outerShdw blurRad="38100" dist="38100" dir="2700000" algn="tl">
                        <a:srgbClr val="C0C0C0"/>
                      </a:outerShdw>
                    </a:effectLst>
                    <a:latin typeface="黑体" panose="02010609060101010101" pitchFamily="2" charset="-122"/>
                    <a:ea typeface="黑体" panose="02010609060101010101" pitchFamily="2" charset="-122"/>
                  </a:endParaRPr>
                </a:p>
              </p:txBody>
            </p:sp>
          </p:grpSp>
          <p:sp>
            <p:nvSpPr>
              <p:cNvPr id="39" name="Text Box 46"/>
              <p:cNvSpPr txBox="1">
                <a:spLocks noChangeArrowheads="1"/>
              </p:cNvSpPr>
              <p:nvPr/>
            </p:nvSpPr>
            <p:spPr bwMode="auto">
              <a:xfrm>
                <a:off x="2523" y="3318"/>
                <a:ext cx="404" cy="4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gn="l" eaLnBrk="0" hangingPunct="0">
                  <a:defRPr>
                    <a:solidFill>
                      <a:schemeClr val="tx1"/>
                    </a:solidFill>
                    <a:latin typeface="Arial" pitchFamily="34" charset="0"/>
                    <a:ea typeface="宋体" panose="02010600030101010101" pitchFamily="2" charset="-122"/>
                  </a:defRPr>
                </a:lvl1pPr>
                <a:lvl2pPr marL="742950" indent="-285750" algn="l" eaLnBrk="0" hangingPunct="0">
                  <a:defRPr>
                    <a:solidFill>
                      <a:schemeClr val="tx1"/>
                    </a:solidFill>
                    <a:latin typeface="Arial" pitchFamily="34" charset="0"/>
                    <a:ea typeface="宋体" panose="02010600030101010101" pitchFamily="2" charset="-122"/>
                  </a:defRPr>
                </a:lvl2pPr>
                <a:lvl3pPr marL="1143000" indent="-228600" algn="l" eaLnBrk="0" hangingPunct="0">
                  <a:defRPr>
                    <a:solidFill>
                      <a:schemeClr val="tx1"/>
                    </a:solidFill>
                    <a:latin typeface="Arial" pitchFamily="34" charset="0"/>
                    <a:ea typeface="宋体" panose="02010600030101010101" pitchFamily="2" charset="-122"/>
                  </a:defRPr>
                </a:lvl3pPr>
                <a:lvl4pPr marL="1600200" indent="-228600" algn="l" eaLnBrk="0" hangingPunct="0">
                  <a:defRPr>
                    <a:solidFill>
                      <a:schemeClr val="tx1"/>
                    </a:solidFill>
                    <a:latin typeface="Arial" pitchFamily="34" charset="0"/>
                    <a:ea typeface="宋体" panose="02010600030101010101" pitchFamily="2" charset="-122"/>
                  </a:defRPr>
                </a:lvl4pPr>
                <a:lvl5pPr marL="2057400" indent="-228600" algn="l" eaLnBrk="0" hangingPunct="0">
                  <a:defRPr>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9pPr>
              </a:lstStyle>
              <a:p>
                <a:pPr eaLnBrk="1" hangingPunct="1"/>
                <a:r>
                  <a:rPr kumimoji="1" lang="zh-CN" altLang="en-US" sz="3600" b="1">
                    <a:solidFill>
                      <a:srgbClr val="0000FF"/>
                    </a:solidFill>
                    <a:effectLst>
                      <a:outerShdw blurRad="38100" dist="38100" dir="2700000" algn="tl">
                        <a:srgbClr val="C0C0C0"/>
                      </a:outerShdw>
                    </a:effectLst>
                    <a:latin typeface="黑体" panose="02010609060101010101" pitchFamily="2" charset="-122"/>
                    <a:ea typeface="黑体" panose="02010609060101010101" pitchFamily="2" charset="-122"/>
                  </a:rPr>
                  <a:t>意</a:t>
                </a:r>
              </a:p>
            </p:txBody>
          </p:sp>
        </p:grpSp>
      </p:grpSp>
      <p:grpSp>
        <p:nvGrpSpPr>
          <p:cNvPr id="42" name="组合 41"/>
          <p:cNvGrpSpPr/>
          <p:nvPr/>
        </p:nvGrpSpPr>
        <p:grpSpPr>
          <a:xfrm>
            <a:off x="4724749" y="2133483"/>
            <a:ext cx="1993837" cy="1356635"/>
            <a:chOff x="5851127" y="2637082"/>
            <a:chExt cx="2753850" cy="1996037"/>
          </a:xfrm>
        </p:grpSpPr>
        <p:grpSp>
          <p:nvGrpSpPr>
            <p:cNvPr id="43" name="Group 38"/>
            <p:cNvGrpSpPr/>
            <p:nvPr/>
          </p:nvGrpSpPr>
          <p:grpSpPr>
            <a:xfrm>
              <a:off x="5851127" y="2637082"/>
              <a:ext cx="1709848" cy="1228481"/>
              <a:chOff x="2162" y="1081"/>
              <a:chExt cx="1654" cy="1006"/>
            </a:xfrm>
          </p:grpSpPr>
          <p:sp>
            <p:nvSpPr>
              <p:cNvPr id="49" name="Line 39"/>
              <p:cNvSpPr>
                <a:spLocks noChangeShapeType="1"/>
              </p:cNvSpPr>
              <p:nvPr/>
            </p:nvSpPr>
            <p:spPr bwMode="auto">
              <a:xfrm>
                <a:off x="2976" y="1680"/>
                <a:ext cx="739" cy="407"/>
              </a:xfrm>
              <a:prstGeom prst="line">
                <a:avLst/>
              </a:prstGeom>
              <a:noFill/>
              <a:ln w="19050">
                <a:solidFill>
                  <a:srgbClr val="0000FF"/>
                </a:solidFill>
                <a:round/>
              </a:ln>
              <a:extLst>
                <a:ext uri="{909E8E84-426E-40DD-AFC4-6F175D3DCCD1}">
                  <a14:hiddenFill xmlns:a14="http://schemas.microsoft.com/office/drawing/2010/main" xmlns="">
                    <a:noFill/>
                  </a14:hiddenFill>
                </a:ext>
              </a:extLst>
            </p:spPr>
            <p:txBody>
              <a:bodyPr wrap="none" anchor="ctr"/>
              <a:lstStyle/>
              <a:p>
                <a:endParaRPr lang="zh-CN" altLang="en-US"/>
              </a:p>
            </p:txBody>
          </p:sp>
          <p:sp>
            <p:nvSpPr>
              <p:cNvPr id="50" name="Line 40"/>
              <p:cNvSpPr>
                <a:spLocks noChangeShapeType="1"/>
              </p:cNvSpPr>
              <p:nvPr/>
            </p:nvSpPr>
            <p:spPr bwMode="auto">
              <a:xfrm>
                <a:off x="2162" y="1081"/>
                <a:ext cx="1654" cy="1006"/>
              </a:xfrm>
              <a:prstGeom prst="line">
                <a:avLst/>
              </a:prstGeom>
              <a:noFill/>
              <a:ln w="19050">
                <a:solidFill>
                  <a:srgbClr val="0000FF"/>
                </a:solidFill>
                <a:round/>
              </a:ln>
              <a:extLst>
                <a:ext uri="{909E8E84-426E-40DD-AFC4-6F175D3DCCD1}">
                  <a14:hiddenFill xmlns:a14="http://schemas.microsoft.com/office/drawing/2010/main" xmlns="">
                    <a:noFill/>
                  </a14:hiddenFill>
                </a:ext>
              </a:extLst>
            </p:spPr>
            <p:txBody>
              <a:bodyPr wrap="none" anchor="ctr"/>
              <a:lstStyle/>
              <a:p>
                <a:endParaRPr lang="zh-CN" altLang="en-US"/>
              </a:p>
            </p:txBody>
          </p:sp>
        </p:grpSp>
        <p:grpSp>
          <p:nvGrpSpPr>
            <p:cNvPr id="44" name="组合 20"/>
            <p:cNvGrpSpPr/>
            <p:nvPr/>
          </p:nvGrpSpPr>
          <p:grpSpPr>
            <a:xfrm>
              <a:off x="7236781" y="3490119"/>
              <a:ext cx="1368196" cy="1143000"/>
              <a:chOff x="7707254" y="3732213"/>
              <a:chExt cx="1368196" cy="1143000"/>
            </a:xfrm>
          </p:grpSpPr>
          <p:grpSp>
            <p:nvGrpSpPr>
              <p:cNvPr id="45" name="Group 29"/>
              <p:cNvGrpSpPr/>
              <p:nvPr/>
            </p:nvGrpSpPr>
            <p:grpSpPr>
              <a:xfrm>
                <a:off x="7932450" y="3732213"/>
                <a:ext cx="1143000" cy="1143000"/>
                <a:chOff x="468" y="125"/>
                <a:chExt cx="720" cy="720"/>
              </a:xfrm>
            </p:grpSpPr>
            <p:sp>
              <p:nvSpPr>
                <p:cNvPr id="47" name="Oval 30"/>
                <p:cNvSpPr>
                  <a:spLocks noChangeArrowheads="1"/>
                </p:cNvSpPr>
                <p:nvPr/>
              </p:nvSpPr>
              <p:spPr bwMode="auto">
                <a:xfrm>
                  <a:off x="468" y="125"/>
                  <a:ext cx="720" cy="720"/>
                </a:xfrm>
                <a:prstGeom prst="ellipse">
                  <a:avLst/>
                </a:prstGeom>
                <a:solidFill>
                  <a:schemeClr val="bg1"/>
                </a:solidFill>
                <a:ln w="38100">
                  <a:solidFill>
                    <a:srgbClr val="0000FF"/>
                  </a:solidFill>
                  <a:round/>
                </a:ln>
              </p:spPr>
              <p:txBody>
                <a:bodyPr wrap="none" anchor="ctr"/>
                <a:lstStyle>
                  <a:lvl1pPr algn="l" eaLnBrk="0" hangingPunct="0">
                    <a:defRPr>
                      <a:solidFill>
                        <a:schemeClr val="tx1"/>
                      </a:solidFill>
                      <a:latin typeface="Arial" pitchFamily="34" charset="0"/>
                      <a:ea typeface="宋体" panose="02010600030101010101" pitchFamily="2" charset="-122"/>
                    </a:defRPr>
                  </a:lvl1pPr>
                  <a:lvl2pPr marL="742950" indent="-285750" algn="l" eaLnBrk="0" hangingPunct="0">
                    <a:defRPr>
                      <a:solidFill>
                        <a:schemeClr val="tx1"/>
                      </a:solidFill>
                      <a:latin typeface="Arial" pitchFamily="34" charset="0"/>
                      <a:ea typeface="宋体" panose="02010600030101010101" pitchFamily="2" charset="-122"/>
                    </a:defRPr>
                  </a:lvl2pPr>
                  <a:lvl3pPr marL="1143000" indent="-228600" algn="l" eaLnBrk="0" hangingPunct="0">
                    <a:defRPr>
                      <a:solidFill>
                        <a:schemeClr val="tx1"/>
                      </a:solidFill>
                      <a:latin typeface="Arial" pitchFamily="34" charset="0"/>
                      <a:ea typeface="宋体" panose="02010600030101010101" pitchFamily="2" charset="-122"/>
                    </a:defRPr>
                  </a:lvl3pPr>
                  <a:lvl4pPr marL="1600200" indent="-228600" algn="l" eaLnBrk="0" hangingPunct="0">
                    <a:defRPr>
                      <a:solidFill>
                        <a:schemeClr val="tx1"/>
                      </a:solidFill>
                      <a:latin typeface="Arial" pitchFamily="34" charset="0"/>
                      <a:ea typeface="宋体" panose="02010600030101010101" pitchFamily="2" charset="-122"/>
                    </a:defRPr>
                  </a:lvl4pPr>
                  <a:lvl5pPr marL="2057400" indent="-228600" algn="l" eaLnBrk="0" hangingPunct="0">
                    <a:defRPr>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9pPr>
                </a:lstStyle>
                <a:p>
                  <a:pPr eaLnBrk="1" hangingPunct="1"/>
                  <a:endParaRPr lang="zh-CN" altLang="en-US" b="1">
                    <a:effectLst>
                      <a:outerShdw blurRad="38100" dist="38100" dir="2700000" algn="tl">
                        <a:srgbClr val="C0C0C0"/>
                      </a:outerShdw>
                    </a:effectLst>
                    <a:latin typeface="黑体" panose="02010609060101010101" pitchFamily="2" charset="-122"/>
                    <a:ea typeface="黑体" panose="02010609060101010101" pitchFamily="2" charset="-122"/>
                  </a:endParaRPr>
                </a:p>
              </p:txBody>
            </p:sp>
            <p:sp>
              <p:nvSpPr>
                <p:cNvPr id="48" name="Oval 31"/>
                <p:cNvSpPr>
                  <a:spLocks noChangeArrowheads="1"/>
                </p:cNvSpPr>
                <p:nvPr/>
              </p:nvSpPr>
              <p:spPr bwMode="auto">
                <a:xfrm>
                  <a:off x="564" y="208"/>
                  <a:ext cx="528" cy="528"/>
                </a:xfrm>
                <a:prstGeom prst="ellipse">
                  <a:avLst/>
                </a:prstGeom>
                <a:solidFill>
                  <a:schemeClr val="bg1"/>
                </a:solidFill>
                <a:ln w="38100">
                  <a:solidFill>
                    <a:srgbClr val="0000FF"/>
                  </a:solidFill>
                  <a:round/>
                </a:ln>
              </p:spPr>
              <p:txBody>
                <a:bodyPr wrap="none" anchor="ctr"/>
                <a:lstStyle>
                  <a:lvl1pPr algn="l" eaLnBrk="0" hangingPunct="0">
                    <a:defRPr>
                      <a:solidFill>
                        <a:schemeClr val="tx1"/>
                      </a:solidFill>
                      <a:latin typeface="Arial" pitchFamily="34" charset="0"/>
                      <a:ea typeface="宋体" panose="02010600030101010101" pitchFamily="2" charset="-122"/>
                    </a:defRPr>
                  </a:lvl1pPr>
                  <a:lvl2pPr marL="742950" indent="-285750" algn="l" eaLnBrk="0" hangingPunct="0">
                    <a:defRPr>
                      <a:solidFill>
                        <a:schemeClr val="tx1"/>
                      </a:solidFill>
                      <a:latin typeface="Arial" pitchFamily="34" charset="0"/>
                      <a:ea typeface="宋体" panose="02010600030101010101" pitchFamily="2" charset="-122"/>
                    </a:defRPr>
                  </a:lvl2pPr>
                  <a:lvl3pPr marL="1143000" indent="-228600" algn="l" eaLnBrk="0" hangingPunct="0">
                    <a:defRPr>
                      <a:solidFill>
                        <a:schemeClr val="tx1"/>
                      </a:solidFill>
                      <a:latin typeface="Arial" pitchFamily="34" charset="0"/>
                      <a:ea typeface="宋体" panose="02010600030101010101" pitchFamily="2" charset="-122"/>
                    </a:defRPr>
                  </a:lvl3pPr>
                  <a:lvl4pPr marL="1600200" indent="-228600" algn="l" eaLnBrk="0" hangingPunct="0">
                    <a:defRPr>
                      <a:solidFill>
                        <a:schemeClr val="tx1"/>
                      </a:solidFill>
                      <a:latin typeface="Arial" pitchFamily="34" charset="0"/>
                      <a:ea typeface="宋体" panose="02010600030101010101" pitchFamily="2" charset="-122"/>
                    </a:defRPr>
                  </a:lvl4pPr>
                  <a:lvl5pPr marL="2057400" indent="-228600" algn="l" eaLnBrk="0" hangingPunct="0">
                    <a:defRPr>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9pPr>
                </a:lstStyle>
                <a:p>
                  <a:pPr algn="ctr" eaLnBrk="1" hangingPunct="1"/>
                  <a:endParaRPr lang="zh-CN" altLang="zh-CN" sz="2800" b="1">
                    <a:solidFill>
                      <a:srgbClr val="0000FF"/>
                    </a:solidFill>
                    <a:effectLst>
                      <a:outerShdw blurRad="38100" dist="38100" dir="2700000" algn="tl">
                        <a:srgbClr val="C0C0C0"/>
                      </a:outerShdw>
                    </a:effectLst>
                    <a:latin typeface="黑体" pitchFamily="2" charset="-122"/>
                    <a:ea typeface="黑体" pitchFamily="2" charset="-122"/>
                  </a:endParaRPr>
                </a:p>
              </p:txBody>
            </p:sp>
          </p:grpSp>
          <p:sp>
            <p:nvSpPr>
              <p:cNvPr id="46" name="Text Box 32"/>
              <p:cNvSpPr txBox="1">
                <a:spLocks noChangeArrowheads="1"/>
              </p:cNvSpPr>
              <p:nvPr/>
            </p:nvSpPr>
            <p:spPr bwMode="auto">
              <a:xfrm>
                <a:off x="7707254" y="3776260"/>
                <a:ext cx="1204913" cy="5794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gn="l" eaLnBrk="0" hangingPunct="0">
                  <a:defRPr>
                    <a:solidFill>
                      <a:schemeClr val="tx1"/>
                    </a:solidFill>
                    <a:latin typeface="Arial" pitchFamily="34" charset="0"/>
                    <a:ea typeface="宋体" panose="02010600030101010101" pitchFamily="2" charset="-122"/>
                  </a:defRPr>
                </a:lvl1pPr>
                <a:lvl2pPr marL="742950" indent="-285750" algn="l" eaLnBrk="0" hangingPunct="0">
                  <a:defRPr>
                    <a:solidFill>
                      <a:schemeClr val="tx1"/>
                    </a:solidFill>
                    <a:latin typeface="Arial" pitchFamily="34" charset="0"/>
                    <a:ea typeface="宋体" panose="02010600030101010101" pitchFamily="2" charset="-122"/>
                  </a:defRPr>
                </a:lvl2pPr>
                <a:lvl3pPr marL="1143000" indent="-228600" algn="l" eaLnBrk="0" hangingPunct="0">
                  <a:defRPr>
                    <a:solidFill>
                      <a:schemeClr val="tx1"/>
                    </a:solidFill>
                    <a:latin typeface="Arial" pitchFamily="34" charset="0"/>
                    <a:ea typeface="宋体" panose="02010600030101010101" pitchFamily="2" charset="-122"/>
                  </a:defRPr>
                </a:lvl3pPr>
                <a:lvl4pPr marL="1600200" indent="-228600" algn="l" eaLnBrk="0" hangingPunct="0">
                  <a:defRPr>
                    <a:solidFill>
                      <a:schemeClr val="tx1"/>
                    </a:solidFill>
                    <a:latin typeface="Arial" pitchFamily="34" charset="0"/>
                    <a:ea typeface="宋体" panose="02010600030101010101" pitchFamily="2" charset="-122"/>
                  </a:defRPr>
                </a:lvl4pPr>
                <a:lvl5pPr marL="2057400" indent="-228600" algn="l" eaLnBrk="0" hangingPunct="0">
                  <a:defRPr>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anose="02010600030101010101" pitchFamily="2" charset="-122"/>
                  </a:defRPr>
                </a:lvl9pPr>
              </a:lstStyle>
              <a:p>
                <a:pPr eaLnBrk="1" hangingPunct="1"/>
                <a:r>
                  <a:rPr kumimoji="1" lang="zh-CN" altLang="en-US" sz="3200" b="1">
                    <a:solidFill>
                      <a:srgbClr val="0000FF"/>
                    </a:solidFill>
                    <a:effectLst>
                      <a:outerShdw blurRad="38100" dist="38100" dir="2700000" algn="tl">
                        <a:srgbClr val="C0C0C0"/>
                      </a:outerShdw>
                    </a:effectLst>
                    <a:latin typeface="黑体" panose="02010609060101010101" pitchFamily="2" charset="-122"/>
                    <a:ea typeface="黑体" panose="02010609060101010101" pitchFamily="2" charset="-122"/>
                  </a:rPr>
                  <a:t> 奥匈</a:t>
                </a:r>
                <a:endParaRPr kumimoji="1" lang="zh-CN" altLang="en-US" sz="3600" b="1">
                  <a:solidFill>
                    <a:srgbClr val="0000FF"/>
                  </a:solidFill>
                  <a:effectLst>
                    <a:outerShdw blurRad="38100" dist="38100" dir="2700000" algn="tl">
                      <a:srgbClr val="C0C0C0"/>
                    </a:outerShdw>
                  </a:effectLst>
                  <a:latin typeface="黑体" pitchFamily="2" charset="-122"/>
                  <a:ea typeface="黑体" pitchFamily="2" charset="-122"/>
                </a:endParaRPr>
              </a:p>
            </p:txBody>
          </p:sp>
        </p:grpSp>
      </p:grpSp>
      <p:pic>
        <p:nvPicPr>
          <p:cNvPr id="51" name="图片 50"/>
          <p:cNvPicPr>
            <a:picLocks noChangeAspect="1"/>
          </p:cNvPicPr>
          <p:nvPr/>
        </p:nvPicPr>
        <p:blipFill>
          <a:blip r:embed="rId4"/>
          <a:stretch>
            <a:fillRect/>
          </a:stretch>
        </p:blipFill>
        <p:spPr>
          <a:xfrm rot="15478433">
            <a:off x="5209283" y="3089136"/>
            <a:ext cx="445630" cy="1024167"/>
          </a:xfrm>
          <a:prstGeom prst="rect">
            <a:avLst/>
          </a:prstGeom>
        </p:spPr>
      </p:pic>
      <p:sp>
        <p:nvSpPr>
          <p:cNvPr id="52" name="矩形 51"/>
          <p:cNvSpPr/>
          <p:nvPr/>
        </p:nvSpPr>
        <p:spPr>
          <a:xfrm rot="3658203">
            <a:off x="2367353" y="2372245"/>
            <a:ext cx="955711" cy="400110"/>
          </a:xfrm>
          <a:prstGeom prst="rect">
            <a:avLst/>
          </a:prstGeom>
          <a:solidFill>
            <a:schemeClr val="bg1"/>
          </a:solidFill>
        </p:spPr>
        <p:txBody>
          <a:bodyPr wrap="none">
            <a:spAutoFit/>
          </a:bodyPr>
          <a:lstStyle/>
          <a:p>
            <a:r>
              <a:rPr lang="en-US" altLang="zh-CN" sz="2000" b="1" smtClean="0">
                <a:solidFill>
                  <a:srgbClr val="FF0000"/>
                </a:solidFill>
                <a:latin typeface="Times New Roman" panose="02020603050405020304" pitchFamily="18" charset="0"/>
                <a:cs typeface="Times New Roman" panose="02020603050405020304" pitchFamily="18" charset="0"/>
              </a:rPr>
              <a:t>1904</a:t>
            </a:r>
            <a:r>
              <a:rPr lang="zh-CN" altLang="en-US" sz="2000" b="1" smtClean="0">
                <a:solidFill>
                  <a:srgbClr val="FF0000"/>
                </a:solidFill>
                <a:latin typeface="Times New Roman" panose="02020603050405020304" pitchFamily="18" charset="0"/>
                <a:cs typeface="Times New Roman" panose="02020603050405020304" pitchFamily="18" charset="0"/>
              </a:rPr>
              <a:t>年</a:t>
            </a:r>
            <a:endParaRPr lang="zh-CN" altLang="en-US" sz="2000" b="1">
              <a:solidFill>
                <a:srgbClr val="FF0000"/>
              </a:solidFill>
              <a:latin typeface="Times New Roman" pitchFamily="18" charset="0"/>
              <a:cs typeface="Times New Roman" panose="02020603050405020304" pitchFamily="18" charset="0"/>
            </a:endParaRPr>
          </a:p>
        </p:txBody>
      </p:sp>
      <p:sp>
        <p:nvSpPr>
          <p:cNvPr id="53" name="矩形 52"/>
          <p:cNvSpPr/>
          <p:nvPr/>
        </p:nvSpPr>
        <p:spPr>
          <a:xfrm rot="2099443">
            <a:off x="4676546" y="2600062"/>
            <a:ext cx="955711" cy="400110"/>
          </a:xfrm>
          <a:prstGeom prst="rect">
            <a:avLst/>
          </a:prstGeom>
          <a:solidFill>
            <a:schemeClr val="bg1"/>
          </a:solidFill>
        </p:spPr>
        <p:txBody>
          <a:bodyPr wrap="none">
            <a:spAutoFit/>
          </a:bodyPr>
          <a:lstStyle/>
          <a:p>
            <a:r>
              <a:rPr lang="en-US" altLang="zh-CN" sz="2000" b="1">
                <a:solidFill>
                  <a:srgbClr val="0000FF"/>
                </a:solidFill>
                <a:latin typeface="Times New Roman" panose="02020603050405020304" pitchFamily="18" charset="0"/>
                <a:cs typeface="Times New Roman" panose="02020603050405020304" pitchFamily="18" charset="0"/>
              </a:rPr>
              <a:t>1879</a:t>
            </a:r>
            <a:r>
              <a:rPr lang="zh-CN" altLang="en-US" sz="2000" b="1">
                <a:solidFill>
                  <a:srgbClr val="0000FF"/>
                </a:solidFill>
                <a:latin typeface="Times New Roman" panose="02020603050405020304" pitchFamily="18" charset="0"/>
                <a:cs typeface="Times New Roman" panose="02020603050405020304" pitchFamily="18" charset="0"/>
              </a:rPr>
              <a:t>年</a:t>
            </a:r>
          </a:p>
        </p:txBody>
      </p:sp>
      <p:sp>
        <p:nvSpPr>
          <p:cNvPr id="54" name="矩形 53"/>
          <p:cNvSpPr/>
          <p:nvPr/>
        </p:nvSpPr>
        <p:spPr>
          <a:xfrm>
            <a:off x="4038600" y="4114800"/>
            <a:ext cx="2965877" cy="461665"/>
          </a:xfrm>
          <a:prstGeom prst="rect">
            <a:avLst/>
          </a:prstGeom>
          <a:solidFill>
            <a:schemeClr val="bg1"/>
          </a:solidFill>
        </p:spPr>
        <p:txBody>
          <a:bodyPr wrap="none">
            <a:spAutoFit/>
          </a:bodyPr>
          <a:lstStyle/>
          <a:p>
            <a:r>
              <a:rPr lang="en-US" altLang="zh-CN" sz="2400" b="1" smtClean="0">
                <a:solidFill>
                  <a:srgbClr val="0000FF"/>
                </a:solidFill>
                <a:latin typeface="Times New Roman" panose="02020603050405020304" pitchFamily="18" charset="0"/>
                <a:cs typeface="Times New Roman" panose="02020603050405020304" pitchFamily="18" charset="0"/>
              </a:rPr>
              <a:t>1882</a:t>
            </a:r>
            <a:r>
              <a:rPr lang="zh-CN" altLang="en-US" sz="2400" b="1">
                <a:solidFill>
                  <a:srgbClr val="0000FF"/>
                </a:solidFill>
                <a:latin typeface="Times New Roman" panose="02020603050405020304" pitchFamily="18" charset="0"/>
                <a:cs typeface="Times New Roman" panose="02020603050405020304" pitchFamily="18" charset="0"/>
              </a:rPr>
              <a:t>年加入德奥集团</a:t>
            </a:r>
          </a:p>
        </p:txBody>
      </p:sp>
      <p:sp>
        <p:nvSpPr>
          <p:cNvPr id="55" name="文本框 56"/>
          <p:cNvSpPr txBox="1"/>
          <p:nvPr/>
        </p:nvSpPr>
        <p:spPr>
          <a:xfrm>
            <a:off x="762000" y="5334000"/>
            <a:ext cx="7206018" cy="584775"/>
          </a:xfrm>
          <a:prstGeom prst="rect">
            <a:avLst/>
          </a:prstGeom>
          <a:solidFill>
            <a:srgbClr val="FFFF00"/>
          </a:solidFill>
        </p:spPr>
        <p:txBody>
          <a:bodyPr wrap="square" rtlCol="0">
            <a:spAutoFit/>
          </a:bodyPr>
          <a:lstStyle/>
          <a:p>
            <a:r>
              <a:rPr lang="en-US" altLang="zh-CN" sz="3200" b="1" smtClean="0">
                <a:latin typeface="宋体" panose="02010600030101010101" pitchFamily="2" charset="-122"/>
                <a:ea typeface="宋体" panose="02010600030101010101" pitchFamily="2" charset="-122"/>
              </a:rPr>
              <a:t>4.20</a:t>
            </a:r>
            <a:r>
              <a:rPr lang="zh-CN" altLang="en-US" sz="3200" b="1" smtClean="0">
                <a:latin typeface="宋体" panose="02010600030101010101" pitchFamily="2" charset="-122"/>
                <a:ea typeface="宋体" panose="02010600030101010101" pitchFamily="2" charset="-122"/>
              </a:rPr>
              <a:t>世纪初两大军事集团的形成。    </a:t>
            </a:r>
            <a:endParaRPr lang="zh-CN" altLang="en-US" sz="3200" b="1">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diamond(in)">
                                      <p:cBhvr>
                                        <p:cTn id="7" dur="10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381000" y="457200"/>
            <a:ext cx="4267199" cy="37842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 Box 6"/>
          <p:cNvSpPr txBox="1">
            <a:spLocks noChangeArrowheads="1"/>
          </p:cNvSpPr>
          <p:nvPr/>
        </p:nvSpPr>
        <p:spPr bwMode="auto">
          <a:xfrm>
            <a:off x="4724400" y="304800"/>
            <a:ext cx="4072731" cy="4585871"/>
          </a:xfrm>
          <a:prstGeom prst="rect">
            <a:avLst/>
          </a:prstGeom>
          <a:noFill/>
          <a:ln>
            <a:noFill/>
          </a:ln>
          <a:effectLst/>
          <a:extLst>
            <a:ext uri="{909E8E84-426E-40DD-AFC4-6F175D3DCCD1}">
              <a14:hiddenFill xmlns:a14="http://schemas.microsoft.com/office/drawing/2010/main" xmlns="">
                <a:solidFill>
                  <a:srgbClr val="111111"/>
                </a:solidFill>
              </a14:hiddenFill>
            </a:ext>
            <a:ext uri="{91240B29-F687-4F45-9708-019B960494DF}">
              <a14:hiddenLine xmlns:a14="http://schemas.microsoft.com/office/drawing/2010/main" xmlns="" w="9525">
                <a:solidFill>
                  <a:srgbClr val="1C1C1C"/>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defRPr>
                <a:solidFill>
                  <a:schemeClr val="tx1"/>
                </a:solidFill>
                <a:latin typeface="Arial" pitchFamily="34" charset="0"/>
                <a:ea typeface="宋体" panose="02010600030101010101" pitchFamily="2" charset="-122"/>
              </a:defRPr>
            </a:lvl1pPr>
            <a:lvl2pPr marL="742950" indent="-285750">
              <a:defRPr>
                <a:solidFill>
                  <a:schemeClr val="tx1"/>
                </a:solidFill>
                <a:latin typeface="Arial" pitchFamily="34" charset="0"/>
                <a:ea typeface="宋体" panose="02010600030101010101" pitchFamily="2" charset="-122"/>
              </a:defRPr>
            </a:lvl2pPr>
            <a:lvl3pPr marL="1143000" indent="-228600">
              <a:defRPr>
                <a:solidFill>
                  <a:schemeClr val="tx1"/>
                </a:solidFill>
                <a:latin typeface="Arial" pitchFamily="34" charset="0"/>
                <a:ea typeface="宋体" panose="02010600030101010101" pitchFamily="2" charset="-122"/>
              </a:defRPr>
            </a:lvl3pPr>
            <a:lvl4pPr marL="1600200" indent="-228600">
              <a:defRPr>
                <a:solidFill>
                  <a:schemeClr val="tx1"/>
                </a:solidFill>
                <a:latin typeface="Arial" pitchFamily="34" charset="0"/>
                <a:ea typeface="宋体" panose="02010600030101010101" pitchFamily="2" charset="-122"/>
              </a:defRPr>
            </a:lvl4pPr>
            <a:lvl5pPr marL="2057400" indent="-228600">
              <a:defRPr>
                <a:solidFill>
                  <a:schemeClr val="tx1"/>
                </a:solidFill>
                <a:latin typeface="Arial"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itchFamily="34" charset="0"/>
                <a:ea typeface="宋体" panose="02010600030101010101" pitchFamily="2" charset="-122"/>
              </a:defRPr>
            </a:lvl9pPr>
          </a:lstStyle>
          <a:p>
            <a:r>
              <a:rPr kumimoji="1" lang="en-US" altLang="zh-CN" sz="2800" b="1">
                <a:solidFill>
                  <a:srgbClr val="0000FF"/>
                </a:solidFill>
                <a:latin typeface="黑体" panose="02010609060101010101" pitchFamily="2" charset="-122"/>
                <a:ea typeface="黑体" panose="02010609060101010101" pitchFamily="2" charset="-122"/>
              </a:rPr>
              <a:t>    </a:t>
            </a:r>
            <a:r>
              <a:rPr kumimoji="1" lang="en-US" altLang="zh-CN" sz="2400" b="1">
                <a:latin typeface="黑体" panose="02010609060101010101" pitchFamily="2" charset="-122"/>
                <a:ea typeface="黑体" panose="02010609060101010101" pitchFamily="2" charset="-122"/>
              </a:rPr>
              <a:t>1914</a:t>
            </a:r>
            <a:r>
              <a:rPr kumimoji="1" lang="zh-CN" altLang="en-US" sz="2400" b="1">
                <a:latin typeface="黑体" panose="02010609060101010101" pitchFamily="2" charset="-122"/>
                <a:ea typeface="黑体" panose="02010609060101010101" pitchFamily="2" charset="-122"/>
              </a:rPr>
              <a:t>年</a:t>
            </a:r>
            <a:r>
              <a:rPr kumimoji="1" lang="en-US" altLang="zh-CN" sz="2400" b="1">
                <a:latin typeface="黑体" panose="02010609060101010101" pitchFamily="2" charset="-122"/>
                <a:ea typeface="黑体" panose="02010609060101010101" pitchFamily="2" charset="-122"/>
              </a:rPr>
              <a:t>6</a:t>
            </a:r>
            <a:r>
              <a:rPr kumimoji="1" lang="zh-CN" altLang="en-US" sz="2400" b="1">
                <a:latin typeface="黑体" panose="02010609060101010101" pitchFamily="2" charset="-122"/>
                <a:ea typeface="黑体" panose="02010609060101010101" pitchFamily="2" charset="-122"/>
              </a:rPr>
              <a:t>月，奥匈帝国皇储斐迪南大公偕夫人到新被奥国吞并的波斯尼亚检阅军事演习，并访问其首府萨拉热窝。这次演习是以塞尔维亚做为假想敌人的</a:t>
            </a:r>
            <a:r>
              <a:rPr kumimoji="1" lang="zh-CN" altLang="en-US" sz="2400" b="1" smtClean="0">
                <a:latin typeface="黑体" panose="02010609060101010101" pitchFamily="2" charset="-122"/>
                <a:ea typeface="黑体" panose="02010609060101010101" pitchFamily="2" charset="-122"/>
              </a:rPr>
              <a:t>，塞</a:t>
            </a:r>
            <a:r>
              <a:rPr kumimoji="1" lang="zh-CN" altLang="en-US" sz="2400" b="1">
                <a:latin typeface="黑体" panose="02010609060101010101" pitchFamily="2" charset="-122"/>
                <a:ea typeface="黑体" panose="02010609060101010101" pitchFamily="2" charset="-122"/>
              </a:rPr>
              <a:t>尔维亚民族主义</a:t>
            </a:r>
            <a:r>
              <a:rPr kumimoji="1" lang="zh-CN" altLang="en-US" sz="2400" b="1" smtClean="0">
                <a:latin typeface="黑体" panose="02010609060101010101" pitchFamily="2" charset="-122"/>
                <a:ea typeface="黑体" panose="02010609060101010101" pitchFamily="2" charset="-122"/>
              </a:rPr>
              <a:t>者组</a:t>
            </a:r>
            <a:r>
              <a:rPr kumimoji="1" lang="zh-CN" altLang="en-US" sz="2400" b="1">
                <a:latin typeface="黑体" panose="02010609060101010101" pitchFamily="2" charset="-122"/>
                <a:ea typeface="黑体" panose="02010609060101010101" pitchFamily="2" charset="-122"/>
              </a:rPr>
              <a:t>织暗杀小组</a:t>
            </a:r>
            <a:r>
              <a:rPr kumimoji="1" lang="zh-CN" altLang="en-US" sz="2400" b="1" smtClean="0">
                <a:latin typeface="黑体" panose="02010609060101010101" pitchFamily="2" charset="-122"/>
                <a:ea typeface="黑体" panose="02010609060101010101" pitchFamily="2" charset="-122"/>
              </a:rPr>
              <a:t>。</a:t>
            </a:r>
            <a:r>
              <a:rPr kumimoji="1" lang="en-US" altLang="zh-CN" sz="2400" b="1" smtClean="0">
                <a:latin typeface="黑体" panose="02010609060101010101" pitchFamily="2" charset="-122"/>
                <a:ea typeface="黑体" panose="02010609060101010101" pitchFamily="2" charset="-122"/>
              </a:rPr>
              <a:t>28</a:t>
            </a:r>
            <a:r>
              <a:rPr kumimoji="1" lang="zh-CN" altLang="en-US" sz="2400" b="1">
                <a:latin typeface="黑体" panose="02010609060101010101" pitchFamily="2" charset="-122"/>
                <a:ea typeface="黑体" panose="02010609060101010101" pitchFamily="2" charset="-122"/>
              </a:rPr>
              <a:t>日皇储车队经过萨拉热窝街头时，</a:t>
            </a:r>
            <a:r>
              <a:rPr kumimoji="1" lang="en-US" altLang="zh-CN" sz="2400" b="1">
                <a:latin typeface="黑体" panose="02010609060101010101" pitchFamily="2" charset="-122"/>
                <a:ea typeface="黑体" panose="02010609060101010101" pitchFamily="2" charset="-122"/>
              </a:rPr>
              <a:t>19</a:t>
            </a:r>
            <a:r>
              <a:rPr kumimoji="1" lang="zh-CN" altLang="en-US" sz="2400" b="1">
                <a:latin typeface="黑体" panose="02010609060101010101" pitchFamily="2" charset="-122"/>
                <a:ea typeface="黑体" panose="02010609060101010101" pitchFamily="2" charset="-122"/>
              </a:rPr>
              <a:t>岁的青年普林西普冲出人群射杀了斐迪南夫妇，这就是震惊世界的</a:t>
            </a:r>
            <a:r>
              <a:rPr kumimoji="1" lang="zh-CN" altLang="en-US" sz="2400" b="1">
                <a:solidFill>
                  <a:srgbClr val="FF0000"/>
                </a:solidFill>
                <a:latin typeface="Times New Roman" panose="02020603050405020304" pitchFamily="18" charset="0"/>
                <a:ea typeface="黑体" panose="02010609060101010101" pitchFamily="2" charset="-122"/>
              </a:rPr>
              <a:t>“</a:t>
            </a:r>
            <a:r>
              <a:rPr kumimoji="1" lang="zh-CN" altLang="en-US" sz="2400" b="1">
                <a:solidFill>
                  <a:srgbClr val="FF0000"/>
                </a:solidFill>
                <a:latin typeface="黑体" panose="02010609060101010101" pitchFamily="2" charset="-122"/>
                <a:ea typeface="黑体" panose="02010609060101010101" pitchFamily="2" charset="-122"/>
              </a:rPr>
              <a:t>萨拉热窝事件</a:t>
            </a:r>
            <a:r>
              <a:rPr kumimoji="1" lang="zh-CN" altLang="en-US" sz="2400" b="1" smtClean="0">
                <a:solidFill>
                  <a:srgbClr val="FF0000"/>
                </a:solidFill>
                <a:latin typeface="Times New Roman" panose="02020603050405020304" pitchFamily="18" charset="0"/>
                <a:ea typeface="黑体" panose="02010609060101010101" pitchFamily="2" charset="-122"/>
              </a:rPr>
              <a:t>”</a:t>
            </a:r>
            <a:r>
              <a:rPr kumimoji="1" lang="zh-CN" altLang="en-US" sz="2400" b="1" smtClean="0">
                <a:solidFill>
                  <a:srgbClr val="FF0000"/>
                </a:solidFill>
                <a:latin typeface="黑体" panose="02010609060101010101" pitchFamily="2" charset="-122"/>
                <a:ea typeface="黑体" panose="02010609060101010101" pitchFamily="2" charset="-122"/>
              </a:rPr>
              <a:t>。</a:t>
            </a:r>
            <a:endParaRPr kumimoji="1" lang="zh-CN" altLang="en-US" sz="2400" b="1">
              <a:solidFill>
                <a:srgbClr val="FF0000"/>
              </a:solidFill>
              <a:latin typeface="黑体" pitchFamily="2" charset="-122"/>
              <a:ea typeface="黑体" pitchFamily="2" charset="-122"/>
            </a:endParaRPr>
          </a:p>
        </p:txBody>
      </p:sp>
      <p:sp>
        <p:nvSpPr>
          <p:cNvPr id="6" name="文本框 7"/>
          <p:cNvSpPr txBox="1"/>
          <p:nvPr/>
        </p:nvSpPr>
        <p:spPr>
          <a:xfrm>
            <a:off x="609600" y="5257800"/>
            <a:ext cx="7543800" cy="523220"/>
          </a:xfrm>
          <a:prstGeom prst="rect">
            <a:avLst/>
          </a:prstGeom>
          <a:solidFill>
            <a:srgbClr val="FFFF00"/>
          </a:solidFill>
        </p:spPr>
        <p:txBody>
          <a:bodyPr wrap="square" rtlCol="0">
            <a:spAutoFit/>
          </a:bodyPr>
          <a:lstStyle/>
          <a:p>
            <a:r>
              <a:rPr lang="en-US" altLang="zh-CN" sz="2800" b="1" smtClean="0">
                <a:latin typeface="黑体" pitchFamily="49" charset="-122"/>
                <a:ea typeface="黑体" pitchFamily="49" charset="-122"/>
              </a:rPr>
              <a:t>5.</a:t>
            </a:r>
            <a:r>
              <a:rPr lang="zh-CN" altLang="en-US" sz="2800" b="1" smtClean="0">
                <a:latin typeface="黑体" pitchFamily="49" charset="-122"/>
                <a:ea typeface="黑体" pitchFamily="49" charset="-122"/>
              </a:rPr>
              <a:t>萨拉热窝事件</a:t>
            </a:r>
            <a:r>
              <a:rPr lang="en-US" altLang="zh-CN" sz="2800" b="1" smtClean="0">
                <a:latin typeface="黑体" pitchFamily="49" charset="-122"/>
                <a:ea typeface="黑体" pitchFamily="49" charset="-122"/>
              </a:rPr>
              <a:t>---</a:t>
            </a:r>
            <a:r>
              <a:rPr lang="zh-CN" altLang="en-US" sz="2800" b="1" smtClean="0">
                <a:latin typeface="黑体" pitchFamily="49" charset="-122"/>
                <a:ea typeface="黑体" pitchFamily="49" charset="-122"/>
              </a:rPr>
              <a:t>第一次世界大战的导火线。    </a:t>
            </a:r>
            <a:endParaRPr lang="zh-CN" altLang="en-US" sz="2800" b="1">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8"/>
          <p:cNvSpPr txBox="1"/>
          <p:nvPr/>
        </p:nvSpPr>
        <p:spPr>
          <a:xfrm>
            <a:off x="609600" y="914400"/>
            <a:ext cx="8077200" cy="1754326"/>
          </a:xfrm>
          <a:prstGeom prst="rect">
            <a:avLst/>
          </a:prstGeom>
          <a:solidFill>
            <a:srgbClr val="FFFF00"/>
          </a:solidFill>
          <a:ln w="9525">
            <a:noFill/>
          </a:ln>
        </p:spPr>
        <p:txBody>
          <a:bodyPr wrap="square">
            <a:spAutoFit/>
          </a:bodyPr>
          <a:lstStyle/>
          <a:p>
            <a:pPr>
              <a:lnSpc>
                <a:spcPct val="150000"/>
              </a:lnSpc>
              <a:spcBef>
                <a:spcPct val="50000"/>
              </a:spcBef>
              <a:buClr>
                <a:schemeClr val="bg1"/>
              </a:buClr>
            </a:pPr>
            <a:r>
              <a:rPr lang="zh-CN" altLang="en-US" sz="2400" b="1" smtClean="0">
                <a:solidFill>
                  <a:srgbClr val="324A96"/>
                </a:solidFill>
                <a:latin typeface="黑体" panose="02010609060101010101" pitchFamily="2" charset="-122"/>
                <a:ea typeface="黑体" panose="02010609060101010101" pitchFamily="2" charset="-122"/>
              </a:rPr>
              <a:t>有</a:t>
            </a:r>
            <a:r>
              <a:rPr lang="zh-CN" altLang="en-US" sz="2400" b="1">
                <a:solidFill>
                  <a:srgbClr val="324A96"/>
                </a:solidFill>
                <a:latin typeface="黑体" panose="02010609060101010101" pitchFamily="2" charset="-122"/>
                <a:ea typeface="黑体" panose="02010609060101010101" pitchFamily="2" charset="-122"/>
              </a:rPr>
              <a:t>人说，第一次世界大战是一次偶然的灾难，假如塞尔维亚民族主义者不刺杀奥匈帝国皇储夫妇，一战就不会爆发。</a:t>
            </a:r>
          </a:p>
          <a:p>
            <a:pPr>
              <a:spcBef>
                <a:spcPct val="50000"/>
              </a:spcBef>
              <a:buClr>
                <a:schemeClr val="bg1"/>
              </a:buClr>
            </a:pPr>
            <a:r>
              <a:rPr lang="zh-CN" altLang="en-US" sz="2400" b="1" smtClean="0">
                <a:solidFill>
                  <a:srgbClr val="9D0108"/>
                </a:solidFill>
                <a:latin typeface="黑体" panose="02010609060101010101" pitchFamily="2" charset="-122"/>
                <a:ea typeface="黑体" panose="02010609060101010101" pitchFamily="2" charset="-122"/>
              </a:rPr>
              <a:t>你</a:t>
            </a:r>
            <a:r>
              <a:rPr lang="zh-CN" altLang="en-US" sz="2400" b="1">
                <a:solidFill>
                  <a:srgbClr val="9D0108"/>
                </a:solidFill>
                <a:latin typeface="黑体" panose="02010609060101010101" pitchFamily="2" charset="-122"/>
                <a:ea typeface="黑体" panose="02010609060101010101" pitchFamily="2" charset="-122"/>
              </a:rPr>
              <a:t>是否同意这一观点</a:t>
            </a:r>
            <a:r>
              <a:rPr lang="zh-CN" altLang="en-US" sz="2400" b="1" smtClean="0">
                <a:solidFill>
                  <a:srgbClr val="9D0108"/>
                </a:solidFill>
                <a:latin typeface="黑体" panose="02010609060101010101" pitchFamily="2" charset="-122"/>
                <a:ea typeface="黑体" panose="02010609060101010101" pitchFamily="2" charset="-122"/>
              </a:rPr>
              <a:t>？谈</a:t>
            </a:r>
            <a:r>
              <a:rPr lang="zh-CN" altLang="en-US" sz="2400" b="1">
                <a:solidFill>
                  <a:srgbClr val="9D0108"/>
                </a:solidFill>
                <a:latin typeface="黑体" panose="02010609060101010101" pitchFamily="2" charset="-122"/>
                <a:ea typeface="黑体" panose="02010609060101010101" pitchFamily="2" charset="-122"/>
              </a:rPr>
              <a:t>谈你的看法。 </a:t>
            </a:r>
          </a:p>
        </p:txBody>
      </p:sp>
      <p:sp>
        <p:nvSpPr>
          <p:cNvPr id="5" name="TextBox 4"/>
          <p:cNvSpPr txBox="1"/>
          <p:nvPr/>
        </p:nvSpPr>
        <p:spPr>
          <a:xfrm>
            <a:off x="762000" y="304800"/>
            <a:ext cx="1371600" cy="584775"/>
          </a:xfrm>
          <a:prstGeom prst="rect">
            <a:avLst/>
          </a:prstGeom>
          <a:solidFill>
            <a:schemeClr val="accent2">
              <a:lumMod val="40000"/>
              <a:lumOff val="60000"/>
            </a:schemeClr>
          </a:solidFill>
        </p:spPr>
        <p:txBody>
          <a:bodyPr wrap="square" rtlCol="0">
            <a:spAutoFit/>
          </a:bodyPr>
          <a:lstStyle/>
          <a:p>
            <a:r>
              <a:rPr lang="zh-CN" altLang="en-US" sz="3200" i="1" smtClean="0">
                <a:solidFill>
                  <a:srgbClr val="FF0000"/>
                </a:solidFill>
                <a:latin typeface="黑体" pitchFamily="49" charset="-122"/>
                <a:ea typeface="黑体" pitchFamily="49" charset="-122"/>
              </a:rPr>
              <a:t>探究：</a:t>
            </a:r>
            <a:endParaRPr lang="zh-CN" altLang="en-US" sz="3200" i="1">
              <a:solidFill>
                <a:srgbClr val="FF0000"/>
              </a:solidFill>
              <a:latin typeface="黑体" panose="02010609060101010101" pitchFamily="49" charset="-122"/>
              <a:ea typeface="黑体" panose="02010609060101010101" pitchFamily="49" charset="-122"/>
            </a:endParaRPr>
          </a:p>
        </p:txBody>
      </p:sp>
      <p:sp>
        <p:nvSpPr>
          <p:cNvPr id="6" name="TextBox 5"/>
          <p:cNvSpPr txBox="1"/>
          <p:nvPr/>
        </p:nvSpPr>
        <p:spPr>
          <a:xfrm>
            <a:off x="914400" y="3200400"/>
            <a:ext cx="5715000" cy="461665"/>
          </a:xfrm>
          <a:prstGeom prst="rect">
            <a:avLst/>
          </a:prstGeom>
          <a:noFill/>
        </p:spPr>
        <p:txBody>
          <a:bodyPr wrap="square" rtlCol="0">
            <a:spAutoFit/>
          </a:bodyPr>
          <a:lstStyle/>
          <a:p>
            <a:r>
              <a:rPr lang="zh-CN" altLang="en-US" sz="2400" b="1" smtClean="0">
                <a:solidFill>
                  <a:srgbClr val="FF0000"/>
                </a:solidFill>
              </a:rPr>
              <a:t>提示：考查一战爆发的历史必然性。</a:t>
            </a:r>
            <a:endParaRPr lang="zh-CN" altLang="en-US" sz="24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4"/>
          <p:cNvSpPr txBox="1"/>
          <p:nvPr/>
        </p:nvSpPr>
        <p:spPr>
          <a:xfrm>
            <a:off x="228600" y="0"/>
            <a:ext cx="5705090" cy="954107"/>
          </a:xfrm>
          <a:prstGeom prst="rect">
            <a:avLst/>
          </a:prstGeom>
          <a:noFill/>
        </p:spPr>
        <p:txBody>
          <a:bodyPr wrap="square" rtlCol="0">
            <a:spAutoFit/>
          </a:bodyPr>
          <a:lstStyle/>
          <a:p>
            <a:pPr>
              <a:lnSpc>
                <a:spcPct val="200000"/>
              </a:lnSpc>
            </a:pPr>
            <a:r>
              <a:rPr lang="zh-CN" altLang="en-US" sz="2800" b="1" smtClean="0">
                <a:solidFill>
                  <a:srgbClr val="FF0000"/>
                </a:solidFill>
                <a:latin typeface="黑体" pitchFamily="49" charset="-122"/>
                <a:ea typeface="黑体" pitchFamily="49" charset="-122"/>
              </a:rPr>
              <a:t> 二、一战的性质、进程和结果</a:t>
            </a:r>
            <a:endParaRPr lang="zh-CN" altLang="en-US" sz="2800" b="1">
              <a:solidFill>
                <a:srgbClr val="FF0000"/>
              </a:solidFill>
              <a:latin typeface="黑体" pitchFamily="49" charset="-122"/>
              <a:ea typeface="黑体" pitchFamily="49" charset="-122"/>
            </a:endParaRPr>
          </a:p>
        </p:txBody>
      </p:sp>
      <p:sp>
        <p:nvSpPr>
          <p:cNvPr id="5" name="Text Box 4"/>
          <p:cNvSpPr txBox="1">
            <a:spLocks noChangeArrowheads="1"/>
          </p:cNvSpPr>
          <p:nvPr/>
        </p:nvSpPr>
        <p:spPr bwMode="auto">
          <a:xfrm>
            <a:off x="381000" y="762000"/>
            <a:ext cx="8534400" cy="2451953"/>
          </a:xfrm>
          <a:prstGeom prst="rect">
            <a:avLst/>
          </a:prstGeom>
        </p:spPr>
        <p:txBody>
          <a:bodyPr wrap="square">
            <a:spAutoFit/>
          </a:bodyPr>
          <a:lstStyle>
            <a:defPPr>
              <a:defRPr lang="zh-CN"/>
            </a:defPPr>
            <a:lvl1pPr>
              <a:lnSpc>
                <a:spcPts val="4600"/>
              </a:lnSpc>
              <a:defRPr sz="2800" b="1" kern="100">
                <a:latin typeface="Times New Roman" panose="02020603050405020304" pitchFamily="18" charset="0"/>
                <a:ea typeface="楷体" panose="02010609060101010101" pitchFamily="49" charset="-122"/>
                <a:cs typeface="Times New Roman" panose="02020603050405020304" pitchFamily="18" charset="0"/>
              </a:defRPr>
            </a:lvl1pPr>
          </a:lstStyle>
          <a:p>
            <a:r>
              <a:rPr lang="en-US" altLang="zh-CN" sz="2000">
                <a:latin typeface="微软雅黑" pitchFamily="34" charset="-122"/>
                <a:ea typeface="微软雅黑" pitchFamily="34" charset="-122"/>
              </a:rPr>
              <a:t> </a:t>
            </a:r>
            <a:r>
              <a:rPr lang="zh-CN" altLang="en-US" sz="2000" smtClean="0">
                <a:latin typeface="微软雅黑" pitchFamily="34" charset="-122"/>
                <a:ea typeface="微软雅黑" pitchFamily="34" charset="-122"/>
              </a:rPr>
              <a:t>材</a:t>
            </a:r>
            <a:r>
              <a:rPr lang="zh-CN" altLang="en-US" sz="2000">
                <a:latin typeface="微软雅黑" pitchFamily="34" charset="-122"/>
                <a:ea typeface="微软雅黑" pitchFamily="34" charset="-122"/>
              </a:rPr>
              <a:t>料</a:t>
            </a:r>
            <a:r>
              <a:rPr lang="zh-CN" altLang="en-US" sz="2000" smtClean="0">
                <a:latin typeface="微软雅黑" pitchFamily="34" charset="-122"/>
                <a:ea typeface="微软雅黑" pitchFamily="34" charset="-122"/>
              </a:rPr>
              <a:t>一  “</a:t>
            </a:r>
            <a:r>
              <a:rPr lang="zh-CN" altLang="en-US" sz="2000">
                <a:latin typeface="微软雅黑" pitchFamily="34" charset="-122"/>
                <a:ea typeface="微软雅黑" pitchFamily="34" charset="-122"/>
              </a:rPr>
              <a:t>德国向自己的一个邻国让出陆地</a:t>
            </a:r>
            <a:r>
              <a:rPr lang="en-US" altLang="zh-CN" sz="2000">
                <a:latin typeface="微软雅黑" pitchFamily="34" charset="-122"/>
                <a:ea typeface="微软雅黑" pitchFamily="34" charset="-122"/>
              </a:rPr>
              <a:t>,</a:t>
            </a:r>
            <a:r>
              <a:rPr lang="zh-CN" altLang="en-US" sz="2000">
                <a:latin typeface="微软雅黑" pitchFamily="34" charset="-122"/>
                <a:ea typeface="微软雅黑" pitchFamily="34" charset="-122"/>
              </a:rPr>
              <a:t>向另一个让出海洋</a:t>
            </a:r>
            <a:r>
              <a:rPr lang="en-US" altLang="zh-CN" sz="2000">
                <a:latin typeface="微软雅黑" pitchFamily="34" charset="-122"/>
                <a:ea typeface="微软雅黑" pitchFamily="34" charset="-122"/>
              </a:rPr>
              <a:t>,</a:t>
            </a:r>
            <a:r>
              <a:rPr lang="zh-CN" altLang="en-US" sz="2000">
                <a:latin typeface="微软雅黑" pitchFamily="34" charset="-122"/>
                <a:ea typeface="微软雅黑" pitchFamily="34" charset="-122"/>
              </a:rPr>
              <a:t>而给自己留下一钱不值的天空</a:t>
            </a:r>
            <a:r>
              <a:rPr lang="en-US" altLang="zh-CN" sz="2000">
                <a:latin typeface="微软雅黑" pitchFamily="34" charset="-122"/>
                <a:ea typeface="微软雅黑" pitchFamily="34" charset="-122"/>
              </a:rPr>
              <a:t>,</a:t>
            </a:r>
            <a:r>
              <a:rPr lang="zh-CN" altLang="en-US" sz="2000">
                <a:latin typeface="微软雅黑" pitchFamily="34" charset="-122"/>
                <a:ea typeface="微软雅黑" pitchFamily="34" charset="-122"/>
              </a:rPr>
              <a:t>这样的时代一去不复返了</a:t>
            </a:r>
            <a:r>
              <a:rPr lang="en-US" altLang="zh-CN" sz="2000">
                <a:latin typeface="微软雅黑" pitchFamily="34" charset="-122"/>
                <a:ea typeface="微软雅黑" pitchFamily="34" charset="-122"/>
              </a:rPr>
              <a:t>!……</a:t>
            </a:r>
            <a:r>
              <a:rPr lang="zh-CN" altLang="en-US" sz="2000">
                <a:latin typeface="微软雅黑" pitchFamily="34" charset="-122"/>
                <a:ea typeface="微软雅黑" pitchFamily="34" charset="-122"/>
              </a:rPr>
              <a:t>我们不愿意把任何人挤到阴暗的角落</a:t>
            </a:r>
            <a:r>
              <a:rPr lang="en-US" altLang="zh-CN" sz="2000">
                <a:latin typeface="微软雅黑" pitchFamily="34" charset="-122"/>
                <a:ea typeface="微软雅黑" pitchFamily="34" charset="-122"/>
              </a:rPr>
              <a:t>,</a:t>
            </a:r>
            <a:r>
              <a:rPr lang="zh-CN" altLang="en-US" sz="2000">
                <a:latin typeface="微软雅黑" pitchFamily="34" charset="-122"/>
                <a:ea typeface="微软雅黑" pitchFamily="34" charset="-122"/>
              </a:rPr>
              <a:t>但我们也要给自己一块光明之地，一块阳光下</a:t>
            </a:r>
            <a:r>
              <a:rPr lang="zh-CN" altLang="en-US" sz="2000" smtClean="0">
                <a:latin typeface="微软雅黑" pitchFamily="34" charset="-122"/>
                <a:ea typeface="微软雅黑" pitchFamily="34" charset="-122"/>
              </a:rPr>
              <a:t>的地盘</a:t>
            </a:r>
            <a:r>
              <a:rPr lang="zh-CN" altLang="en-US" sz="2000">
                <a:latin typeface="微软雅黑" pitchFamily="34" charset="-122"/>
                <a:ea typeface="微软雅黑" pitchFamily="34" charset="-122"/>
              </a:rPr>
              <a:t>。” </a:t>
            </a:r>
            <a:r>
              <a:rPr lang="zh-CN" altLang="en-US" sz="2000" smtClean="0">
                <a:latin typeface="微软雅黑" pitchFamily="34" charset="-122"/>
                <a:ea typeface="微软雅黑" pitchFamily="34" charset="-122"/>
              </a:rPr>
              <a:t>                  </a:t>
            </a:r>
            <a:endParaRPr lang="en-US" altLang="zh-CN" sz="2000" smtClean="0">
              <a:latin typeface="微软雅黑" panose="020b0503020204020204" pitchFamily="34" charset="-122"/>
              <a:ea typeface="微软雅黑" panose="020b0503020204020204" pitchFamily="34" charset="-122"/>
            </a:endParaRPr>
          </a:p>
          <a:p>
            <a:r>
              <a:rPr lang="en-US" altLang="zh-CN" sz="2000" smtClean="0">
                <a:latin typeface="微软雅黑" pitchFamily="34" charset="-122"/>
                <a:ea typeface="微软雅黑" pitchFamily="34" charset="-122"/>
              </a:rPr>
              <a:t>                                                  —— </a:t>
            </a:r>
            <a:r>
              <a:rPr lang="zh-CN" altLang="en-US" sz="2000">
                <a:latin typeface="微软雅黑" pitchFamily="34" charset="-122"/>
                <a:ea typeface="微软雅黑" pitchFamily="34" charset="-122"/>
              </a:rPr>
              <a:t>德国外长毕洛夫</a:t>
            </a:r>
            <a:r>
              <a:rPr lang="en-US" altLang="zh-CN" sz="2000">
                <a:latin typeface="微软雅黑" pitchFamily="34" charset="-122"/>
                <a:ea typeface="微软雅黑" pitchFamily="34" charset="-122"/>
              </a:rPr>
              <a:t>1899</a:t>
            </a:r>
            <a:r>
              <a:rPr lang="zh-CN" altLang="en-US" sz="2000">
                <a:latin typeface="微软雅黑" pitchFamily="34" charset="-122"/>
                <a:ea typeface="微软雅黑" pitchFamily="34" charset="-122"/>
              </a:rPr>
              <a:t>年末的讲话</a:t>
            </a:r>
          </a:p>
        </p:txBody>
      </p:sp>
      <p:sp>
        <p:nvSpPr>
          <p:cNvPr id="6" name="矩形 5"/>
          <p:cNvSpPr/>
          <p:nvPr/>
        </p:nvSpPr>
        <p:spPr>
          <a:xfrm>
            <a:off x="381000" y="3124200"/>
            <a:ext cx="8567669" cy="2451953"/>
          </a:xfrm>
          <a:prstGeom prst="rect">
            <a:avLst/>
          </a:prstGeom>
        </p:spPr>
        <p:txBody>
          <a:bodyPr wrap="square">
            <a:spAutoFit/>
          </a:bodyPr>
          <a:lstStyle/>
          <a:p>
            <a:pPr>
              <a:lnSpc>
                <a:spcPts val="4600"/>
              </a:lnSpc>
            </a:pPr>
            <a:r>
              <a:rPr lang="zh-CN" altLang="en-US" sz="2000" b="1" kern="100">
                <a:latin typeface="微软雅黑" pitchFamily="34" charset="-122"/>
                <a:ea typeface="微软雅黑" pitchFamily="34" charset="-122"/>
                <a:cs typeface="Times New Roman" panose="02020603050405020304" pitchFamily="18" charset="0"/>
              </a:rPr>
              <a:t> </a:t>
            </a:r>
            <a:r>
              <a:rPr lang="zh-CN" altLang="en-US" sz="2000" b="1" kern="100" smtClean="0">
                <a:latin typeface="微软雅黑" pitchFamily="34" charset="-122"/>
                <a:ea typeface="微软雅黑" pitchFamily="34" charset="-122"/>
                <a:cs typeface="Times New Roman" panose="02020603050405020304" pitchFamily="18" charset="0"/>
              </a:rPr>
              <a:t>材料二  在</a:t>
            </a:r>
            <a:r>
              <a:rPr lang="en-US" altLang="zh-CN" sz="2000" b="1" kern="100">
                <a:latin typeface="微软雅黑" pitchFamily="34" charset="-122"/>
                <a:ea typeface="微软雅黑" pitchFamily="34" charset="-122"/>
                <a:cs typeface="Times New Roman" panose="02020603050405020304" pitchFamily="18" charset="0"/>
              </a:rPr>
              <a:t>20</a:t>
            </a:r>
            <a:r>
              <a:rPr lang="zh-CN" altLang="en-US" sz="2000" b="1" kern="100">
                <a:latin typeface="微软雅黑" pitchFamily="34" charset="-122"/>
                <a:ea typeface="微软雅黑" pitchFamily="34" charset="-122"/>
                <a:cs typeface="Times New Roman" panose="02020603050405020304" pitchFamily="18" charset="0"/>
              </a:rPr>
              <a:t>世纪初的欧洲，“每个国家突然之间有了要使自己强大的感情，但都忘记了别的国家也会有同样的情绪；每个国家都想得到更多的财富，每个国家都想从别国得到点什么</a:t>
            </a:r>
            <a:r>
              <a:rPr lang="zh-CN" altLang="en-US" sz="2000" b="1" kern="100" smtClean="0">
                <a:latin typeface="微软雅黑" pitchFamily="34" charset="-122"/>
                <a:ea typeface="微软雅黑" pitchFamily="34" charset="-122"/>
                <a:cs typeface="Times New Roman" panose="02020603050405020304" pitchFamily="18" charset="0"/>
              </a:rPr>
              <a:t>”，“</a:t>
            </a:r>
            <a:r>
              <a:rPr lang="zh-CN" altLang="en-US" sz="2000" b="1" kern="100">
                <a:latin typeface="微软雅黑" pitchFamily="34" charset="-122"/>
                <a:ea typeface="微软雅黑" pitchFamily="34" charset="-122"/>
                <a:cs typeface="Times New Roman" panose="02020603050405020304" pitchFamily="18" charset="0"/>
              </a:rPr>
              <a:t>在一九一四年</a:t>
            </a:r>
            <a:r>
              <a:rPr lang="en-US" altLang="zh-CN" sz="2000" b="1" kern="100">
                <a:latin typeface="微软雅黑" pitchFamily="34" charset="-122"/>
                <a:ea typeface="微软雅黑" pitchFamily="34" charset="-122"/>
                <a:cs typeface="Times New Roman" panose="02020603050405020304" pitchFamily="18" charset="0"/>
              </a:rPr>
              <a:t>……</a:t>
            </a:r>
            <a:r>
              <a:rPr lang="zh-CN" altLang="en-US" sz="2000" b="1" kern="100">
                <a:latin typeface="微软雅黑" pitchFamily="34" charset="-122"/>
                <a:ea typeface="微软雅黑" pitchFamily="34" charset="-122"/>
                <a:cs typeface="Times New Roman" panose="02020603050405020304" pitchFamily="18" charset="0"/>
              </a:rPr>
              <a:t>最爱好和平，最心地善良的人，也像喝醉了酒似的两眼杀气腾腾</a:t>
            </a:r>
            <a:r>
              <a:rPr lang="zh-CN" altLang="en-US" sz="2000" b="1" kern="100" smtClean="0">
                <a:latin typeface="微软雅黑" pitchFamily="34" charset="-122"/>
                <a:ea typeface="微软雅黑" pitchFamily="34" charset="-122"/>
                <a:cs typeface="Times New Roman" panose="02020603050405020304" pitchFamily="18" charset="0"/>
              </a:rPr>
              <a:t>”。</a:t>
            </a:r>
            <a:endParaRPr lang="zh-CN" altLang="en-US" sz="2000" b="1" kern="10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7" name="文本框 7"/>
          <p:cNvSpPr txBox="1"/>
          <p:nvPr/>
        </p:nvSpPr>
        <p:spPr>
          <a:xfrm>
            <a:off x="219192" y="5486400"/>
            <a:ext cx="8924808" cy="954107"/>
          </a:xfrm>
          <a:prstGeom prst="rect">
            <a:avLst/>
          </a:prstGeom>
          <a:solidFill>
            <a:srgbClr val="FFFF00"/>
          </a:solidFill>
        </p:spPr>
        <p:txBody>
          <a:bodyPr wrap="square" rtlCol="0">
            <a:spAutoFit/>
          </a:bodyPr>
          <a:lstStyle/>
          <a:p>
            <a:r>
              <a:rPr lang="en-US" altLang="zh-CN" sz="2800" b="1" smtClean="0">
                <a:latin typeface="黑体" pitchFamily="49" charset="-122"/>
                <a:ea typeface="黑体" pitchFamily="49" charset="-122"/>
              </a:rPr>
              <a:t>1.</a:t>
            </a:r>
            <a:r>
              <a:rPr lang="zh-CN" altLang="en-US" sz="2800" b="1" smtClean="0">
                <a:latin typeface="黑体" pitchFamily="49" charset="-122"/>
                <a:ea typeface="黑体" pitchFamily="49" charset="-122"/>
              </a:rPr>
              <a:t>性质：列强重新瓜分世界、争夺世界霸权的帝国主义战争。</a:t>
            </a:r>
            <a:endParaRPr lang="zh-CN" altLang="en-US" sz="2800" b="1">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5" name="表格 4"/>
          <p:cNvGraphicFramePr>
            <a:graphicFrameLocks noGrp="1"/>
          </p:cNvGraphicFramePr>
          <p:nvPr/>
        </p:nvGraphicFramePr>
        <p:xfrm>
          <a:off x="304800" y="914400"/>
          <a:ext cx="8610600" cy="5516880"/>
        </p:xfrm>
        <a:graphic>
          <a:graphicData uri="http://schemas.openxmlformats.org/drawingml/2006/table">
            <a:tbl>
              <a:tblPr firstRow="1" bandRow="1">
                <a:tableStyleId>{5940675A-B579-460E-94D1-54222C63F5DA}</a:tableStyleId>
              </a:tblPr>
              <a:tblGrid>
                <a:gridCol w="1425291"/>
                <a:gridCol w="2994309"/>
                <a:gridCol w="4191000"/>
              </a:tblGrid>
              <a:tr h="531127">
                <a:tc>
                  <a:txBody>
                    <a:bodyPr vert="horz" wrap="square"/>
                    <a:lstStyle/>
                    <a:p>
                      <a:pPr algn="ctr">
                        <a:buNone/>
                      </a:pPr>
                      <a:r>
                        <a:rPr lang="zh-CN" altLang="en-US" sz="3200" b="1">
                          <a:solidFill>
                            <a:schemeClr val="tx1"/>
                          </a:solidFill>
                          <a:latin typeface="黑体" panose="02010609060101010101" pitchFamily="2" charset="-122"/>
                          <a:ea typeface="黑体" panose="02010609060101010101" pitchFamily="2" charset="-122"/>
                        </a:rPr>
                        <a:t>时间</a:t>
                      </a:r>
                    </a:p>
                  </a:txBody>
                  <a:tcPr/>
                </a:tc>
                <a:tc gridSpan="2">
                  <a:txBody>
                    <a:bodyPr vert="horz" wrap="square"/>
                    <a:lstStyle/>
                    <a:p>
                      <a:pPr>
                        <a:buNone/>
                      </a:pPr>
                      <a:endParaRPr lang="en-US" altLang="zh-CN" sz="3200">
                        <a:solidFill>
                          <a:schemeClr val="tx1"/>
                        </a:solidFill>
                        <a:latin typeface="黑体" pitchFamily="2" charset="-122"/>
                        <a:ea typeface="黑体" pitchFamily="2" charset="-122"/>
                      </a:endParaRPr>
                    </a:p>
                  </a:txBody>
                  <a:tcPr/>
                </a:tc>
                <a:tc hMerge="1">
                  <a:txBody>
                    <a:bodyPr vert="horz" wrap="square"/>
                    <a:lstStyle/>
                    <a:p>
                      <a:endParaRPr lang="zh-CN"/>
                    </a:p>
                  </a:txBody>
                  <a:tcPr/>
                </a:tc>
              </a:tr>
              <a:tr h="531127">
                <a:tc rowSpan="3">
                  <a:txBody>
                    <a:bodyPr vert="horz" wrap="square"/>
                    <a:lstStyle/>
                    <a:p>
                      <a:pPr algn="ctr">
                        <a:buNone/>
                      </a:pPr>
                      <a:r>
                        <a:rPr lang="zh-CN" altLang="en-US" sz="3200" b="1" smtClean="0">
                          <a:solidFill>
                            <a:schemeClr val="tx1"/>
                          </a:solidFill>
                          <a:latin typeface="黑体" panose="02010609060101010101" pitchFamily="2" charset="-122"/>
                          <a:ea typeface="黑体" panose="02010609060101010101" pitchFamily="2" charset="-122"/>
                          <a:sym typeface="+mn-ea"/>
                        </a:rPr>
                        <a:t>战线与交战双方</a:t>
                      </a:r>
                      <a:endParaRPr lang="zh-CN" altLang="en-US" sz="3200" b="1">
                        <a:solidFill>
                          <a:schemeClr val="tx1"/>
                        </a:solidFill>
                        <a:latin typeface="黑体" panose="02010609060101010101" pitchFamily="2" charset="-122"/>
                        <a:ea typeface="黑体" panose="02010609060101010101" pitchFamily="2" charset="-122"/>
                        <a:sym typeface="+mn-ea"/>
                      </a:endParaRPr>
                    </a:p>
                  </a:txBody>
                  <a:tcPr/>
                </a:tc>
                <a:tc>
                  <a:txBody>
                    <a:bodyPr vert="horz" wrap="square"/>
                    <a:lstStyle/>
                    <a:p>
                      <a:pPr>
                        <a:buNone/>
                      </a:pPr>
                      <a:endParaRPr lang="zh-CN" altLang="en-US" sz="3200" b="1">
                        <a:solidFill>
                          <a:schemeClr val="tx1"/>
                        </a:solidFill>
                        <a:latin typeface="黑体" panose="02010609060101010101" pitchFamily="2" charset="-122"/>
                        <a:ea typeface="黑体" panose="02010609060101010101" pitchFamily="2" charset="-122"/>
                        <a:sym typeface="+mn-ea"/>
                      </a:endParaRPr>
                    </a:p>
                  </a:txBody>
                  <a:tcPr/>
                </a:tc>
                <a:tc>
                  <a:txBody>
                    <a:bodyPr vert="horz" wrap="square"/>
                    <a:lstStyle/>
                    <a:p>
                      <a:pPr>
                        <a:buNone/>
                      </a:pPr>
                      <a:endParaRPr lang="zh-CN" altLang="en-US" sz="3200" b="1">
                        <a:solidFill>
                          <a:schemeClr val="tx1"/>
                        </a:solidFill>
                        <a:latin typeface="黑体" panose="02010609060101010101" pitchFamily="2" charset="-122"/>
                        <a:ea typeface="黑体" panose="02010609060101010101" pitchFamily="2" charset="-122"/>
                        <a:cs typeface="宋体" panose="02010600030101010101" pitchFamily="2" charset="-122"/>
                      </a:endParaRPr>
                    </a:p>
                  </a:txBody>
                  <a:tcPr/>
                </a:tc>
              </a:tr>
              <a:tr h="531127">
                <a:tc vMerge="1">
                  <a:txBody>
                    <a:bodyPr vert="horz" wrap="square"/>
                    <a:lstStyle/>
                    <a:p>
                      <a:endParaRPr lang="zh-CN"/>
                    </a:p>
                  </a:txBody>
                  <a:tcPr/>
                </a:tc>
                <a:tc>
                  <a:txBody>
                    <a:bodyPr vert="horz" wrap="square"/>
                    <a:lstStyle/>
                    <a:p>
                      <a:pPr>
                        <a:buNone/>
                      </a:pPr>
                      <a:endParaRPr lang="zh-CN" altLang="en-US" sz="3200" b="1">
                        <a:solidFill>
                          <a:schemeClr val="tx1"/>
                        </a:solidFill>
                        <a:latin typeface="黑体" pitchFamily="2" charset="-122"/>
                        <a:ea typeface="黑体" pitchFamily="2" charset="-122"/>
                        <a:sym typeface="+mn-ea"/>
                      </a:endParaRPr>
                    </a:p>
                  </a:txBody>
                  <a:tcPr/>
                </a:tc>
                <a:tc>
                  <a:txBody>
                    <a:bodyPr vert="horz" wrap="square"/>
                    <a:lstStyle/>
                    <a:p>
                      <a:pPr>
                        <a:buNone/>
                      </a:pPr>
                      <a:endParaRPr lang="zh-CN" altLang="en-US" sz="3200" b="1">
                        <a:solidFill>
                          <a:schemeClr val="tx1"/>
                        </a:solidFill>
                        <a:latin typeface="黑体" panose="02010609060101010101" pitchFamily="2" charset="-122"/>
                        <a:ea typeface="黑体" panose="02010609060101010101" pitchFamily="2" charset="-122"/>
                        <a:cs typeface="宋体" panose="02010600030101010101" pitchFamily="2" charset="-122"/>
                      </a:endParaRPr>
                    </a:p>
                  </a:txBody>
                  <a:tcPr/>
                </a:tc>
              </a:tr>
              <a:tr h="531127">
                <a:tc vMerge="1">
                  <a:txBody>
                    <a:bodyPr vert="horz" wrap="square"/>
                    <a:lstStyle/>
                    <a:p>
                      <a:endParaRPr lang="zh-CN"/>
                    </a:p>
                  </a:txBody>
                  <a:tcPr/>
                </a:tc>
                <a:tc>
                  <a:txBody>
                    <a:bodyPr vert="horz" wrap="square"/>
                    <a:lstStyle/>
                    <a:p>
                      <a:pPr>
                        <a:buNone/>
                      </a:pPr>
                      <a:endParaRPr lang="zh-CN" altLang="en-US" sz="3200" b="1">
                        <a:solidFill>
                          <a:schemeClr val="tx1"/>
                        </a:solidFill>
                        <a:latin typeface="黑体" panose="02010609060101010101" pitchFamily="2" charset="-122"/>
                        <a:ea typeface="黑体" panose="02010609060101010101" pitchFamily="2" charset="-122"/>
                      </a:endParaRPr>
                    </a:p>
                  </a:txBody>
                  <a:tcPr/>
                </a:tc>
                <a:tc>
                  <a:txBody>
                    <a:bodyPr vert="horz" wrap="square"/>
                    <a:lstStyle/>
                    <a:p>
                      <a:pPr>
                        <a:buNone/>
                      </a:pPr>
                      <a:endParaRPr lang="zh-CN" altLang="en-US" sz="3200" b="1">
                        <a:solidFill>
                          <a:schemeClr val="tx1"/>
                        </a:solidFill>
                        <a:latin typeface="黑体" panose="02010609060101010101" pitchFamily="2" charset="-122"/>
                        <a:ea typeface="黑体" panose="02010609060101010101" pitchFamily="2" charset="-122"/>
                        <a:cs typeface="宋体" panose="02010600030101010101" pitchFamily="2" charset="-122"/>
                      </a:endParaRPr>
                    </a:p>
                  </a:txBody>
                  <a:tcPr/>
                </a:tc>
              </a:tr>
              <a:tr h="978391">
                <a:tc rowSpan="3">
                  <a:txBody>
                    <a:bodyPr vert="horz" wrap="square"/>
                    <a:lstStyle/>
                    <a:p>
                      <a:pPr algn="ctr">
                        <a:buNone/>
                      </a:pPr>
                      <a:endParaRPr lang="zh-CN" altLang="en-US" sz="3200" b="1">
                        <a:solidFill>
                          <a:schemeClr val="tx1"/>
                        </a:solidFill>
                        <a:latin typeface="黑体" panose="02010609060101010101" pitchFamily="2" charset="-122"/>
                        <a:ea typeface="黑体" panose="02010609060101010101" pitchFamily="2" charset="-122"/>
                      </a:endParaRPr>
                    </a:p>
                    <a:p>
                      <a:pPr algn="ctr">
                        <a:buNone/>
                      </a:pPr>
                      <a:r>
                        <a:rPr lang="zh-CN" altLang="en-US" sz="3200" b="1">
                          <a:solidFill>
                            <a:schemeClr val="tx1"/>
                          </a:solidFill>
                          <a:latin typeface="黑体" panose="02010609060101010101" pitchFamily="2" charset="-122"/>
                          <a:ea typeface="黑体" panose="02010609060101010101" pitchFamily="2" charset="-122"/>
                        </a:rPr>
                        <a:t>战争阶</a:t>
                      </a:r>
                      <a:r>
                        <a:rPr lang="zh-CN" altLang="en-US" sz="3200" b="1" smtClean="0">
                          <a:solidFill>
                            <a:schemeClr val="tx1"/>
                          </a:solidFill>
                          <a:latin typeface="黑体" panose="02010609060101010101" pitchFamily="2" charset="-122"/>
                          <a:ea typeface="黑体" panose="02010609060101010101" pitchFamily="2" charset="-122"/>
                        </a:rPr>
                        <a:t>段与重</a:t>
                      </a:r>
                      <a:r>
                        <a:rPr lang="zh-CN" altLang="en-US" sz="3200" b="1">
                          <a:solidFill>
                            <a:schemeClr val="tx1"/>
                          </a:solidFill>
                          <a:latin typeface="黑体" panose="02010609060101010101" pitchFamily="2" charset="-122"/>
                          <a:ea typeface="黑体" panose="02010609060101010101" pitchFamily="2" charset="-122"/>
                        </a:rPr>
                        <a:t>大战</a:t>
                      </a:r>
                      <a:r>
                        <a:rPr lang="zh-CN" altLang="en-US" sz="3200" b="1" smtClean="0">
                          <a:solidFill>
                            <a:schemeClr val="tx1"/>
                          </a:solidFill>
                          <a:latin typeface="黑体" panose="02010609060101010101" pitchFamily="2" charset="-122"/>
                          <a:ea typeface="黑体" panose="02010609060101010101" pitchFamily="2" charset="-122"/>
                        </a:rPr>
                        <a:t>役</a:t>
                      </a:r>
                      <a:endParaRPr lang="zh-CN" altLang="en-US" sz="3200" b="1">
                        <a:solidFill>
                          <a:schemeClr val="tx1"/>
                        </a:solidFill>
                        <a:latin typeface="黑体" panose="02010609060101010101" pitchFamily="2" charset="-122"/>
                        <a:ea typeface="黑体" panose="02010609060101010101" pitchFamily="2" charset="-122"/>
                      </a:endParaRPr>
                    </a:p>
                  </a:txBody>
                  <a:tcPr/>
                </a:tc>
                <a:tc>
                  <a:txBody>
                    <a:bodyPr vert="horz" wrap="square"/>
                    <a:lstStyle/>
                    <a:p>
                      <a:pPr>
                        <a:buNone/>
                      </a:pPr>
                      <a:endParaRPr lang="zh-CN" altLang="en-US" sz="3200" b="1">
                        <a:solidFill>
                          <a:schemeClr val="tx1"/>
                        </a:solidFill>
                        <a:latin typeface="黑体" panose="02010609060101010101" pitchFamily="2" charset="-122"/>
                        <a:ea typeface="黑体" panose="02010609060101010101" pitchFamily="2" charset="-122"/>
                        <a:cs typeface="宋体" panose="02010600030101010101" pitchFamily="2" charset="-122"/>
                      </a:endParaRPr>
                    </a:p>
                    <a:p>
                      <a:pPr>
                        <a:buNone/>
                      </a:pPr>
                      <a:endParaRPr lang="zh-CN" altLang="en-US" sz="3200" b="1">
                        <a:solidFill>
                          <a:schemeClr val="tx1"/>
                        </a:solidFill>
                        <a:latin typeface="黑体" panose="02010609060101010101" pitchFamily="2" charset="-122"/>
                        <a:ea typeface="黑体" panose="02010609060101010101" pitchFamily="2" charset="-122"/>
                        <a:cs typeface="宋体" panose="02010600030101010101" pitchFamily="2" charset="-122"/>
                      </a:endParaRPr>
                    </a:p>
                  </a:txBody>
                  <a:tcPr/>
                </a:tc>
                <a:tc>
                  <a:txBody>
                    <a:bodyPr vert="horz" wrap="square"/>
                    <a:lstStyle/>
                    <a:p>
                      <a:pPr>
                        <a:buNone/>
                      </a:pPr>
                      <a:endParaRPr lang="zh-CN" altLang="en-US" sz="3200" b="1">
                        <a:solidFill>
                          <a:schemeClr val="tx1"/>
                        </a:solidFill>
                        <a:latin typeface="黑体" panose="02010609060101010101" pitchFamily="2" charset="-122"/>
                        <a:ea typeface="黑体" panose="02010609060101010101" pitchFamily="2" charset="-122"/>
                      </a:endParaRPr>
                    </a:p>
                  </a:txBody>
                  <a:tcPr/>
                </a:tc>
              </a:tr>
              <a:tr h="978391">
                <a:tc vMerge="1">
                  <a:txBody>
                    <a:bodyPr vert="horz" wrap="square"/>
                    <a:lstStyle/>
                    <a:p>
                      <a:endParaRPr lang="zh-CN"/>
                    </a:p>
                  </a:txBody>
                  <a:tcPr/>
                </a:tc>
                <a:tc>
                  <a:txBody>
                    <a:bodyPr vert="horz" wrap="square"/>
                    <a:lstStyle/>
                    <a:p>
                      <a:pPr>
                        <a:buNone/>
                      </a:pPr>
                      <a:endParaRPr lang="zh-CN" altLang="en-US" sz="3200" b="1">
                        <a:solidFill>
                          <a:schemeClr val="tx1"/>
                        </a:solidFill>
                        <a:latin typeface="黑体" panose="02010609060101010101" pitchFamily="2" charset="-122"/>
                        <a:ea typeface="黑体" panose="02010609060101010101" pitchFamily="2" charset="-122"/>
                        <a:cs typeface="宋体" panose="02010600030101010101" pitchFamily="2" charset="-122"/>
                      </a:endParaRPr>
                    </a:p>
                  </a:txBody>
                  <a:tcPr/>
                </a:tc>
                <a:tc>
                  <a:txBody>
                    <a:bodyPr vert="horz" wrap="square"/>
                    <a:lstStyle/>
                    <a:p>
                      <a:pPr>
                        <a:buNone/>
                      </a:pPr>
                      <a:endParaRPr lang="zh-CN" altLang="en-US" sz="3200" b="1">
                        <a:solidFill>
                          <a:schemeClr val="tx1"/>
                        </a:solidFill>
                        <a:latin typeface="黑体" panose="02010609060101010101" pitchFamily="2" charset="-122"/>
                        <a:ea typeface="黑体" panose="02010609060101010101" pitchFamily="2" charset="-122"/>
                      </a:endParaRPr>
                    </a:p>
                    <a:p>
                      <a:pPr>
                        <a:buNone/>
                      </a:pPr>
                      <a:endParaRPr lang="zh-CN" altLang="en-US" sz="3200" b="1">
                        <a:solidFill>
                          <a:schemeClr val="tx1"/>
                        </a:solidFill>
                        <a:latin typeface="黑体" panose="02010609060101010101" pitchFamily="2" charset="-122"/>
                        <a:ea typeface="黑体" panose="02010609060101010101" pitchFamily="2" charset="-122"/>
                      </a:endParaRPr>
                    </a:p>
                  </a:txBody>
                  <a:tcPr/>
                </a:tc>
              </a:tr>
              <a:tr h="978391">
                <a:tc vMerge="1">
                  <a:txBody>
                    <a:bodyPr vert="horz" wrap="square"/>
                    <a:lstStyle/>
                    <a:p>
                      <a:endParaRPr lang="zh-CN"/>
                    </a:p>
                  </a:txBody>
                  <a:tcPr/>
                </a:tc>
                <a:tc>
                  <a:txBody>
                    <a:bodyPr vert="horz" wrap="square"/>
                    <a:lstStyle/>
                    <a:p>
                      <a:pPr>
                        <a:buNone/>
                      </a:pPr>
                      <a:endParaRPr lang="zh-CN" altLang="en-US" sz="3200" b="1">
                        <a:solidFill>
                          <a:schemeClr val="tx1"/>
                        </a:solidFill>
                        <a:latin typeface="黑体" pitchFamily="2" charset="-122"/>
                        <a:ea typeface="黑体" pitchFamily="2" charset="-122"/>
                        <a:cs typeface="宋体" panose="02010600030101010101" pitchFamily="2" charset="-122"/>
                      </a:endParaRPr>
                    </a:p>
                  </a:txBody>
                  <a:tcPr/>
                </a:tc>
                <a:tc>
                  <a:txBody>
                    <a:bodyPr vert="horz" wrap="square"/>
                    <a:lstStyle/>
                    <a:p>
                      <a:pPr>
                        <a:buNone/>
                      </a:pPr>
                      <a:endParaRPr lang="zh-CN" altLang="en-US" sz="3200" b="1">
                        <a:solidFill>
                          <a:schemeClr val="tx1"/>
                        </a:solidFill>
                        <a:latin typeface="黑体" pitchFamily="2" charset="-122"/>
                        <a:ea typeface="黑体" pitchFamily="2" charset="-122"/>
                      </a:endParaRPr>
                    </a:p>
                    <a:p>
                      <a:pPr>
                        <a:buNone/>
                      </a:pPr>
                      <a:endParaRPr lang="zh-CN" altLang="en-US" sz="3200" b="1">
                        <a:solidFill>
                          <a:schemeClr val="tx1"/>
                        </a:solidFill>
                        <a:latin typeface="黑体" panose="02010609060101010101" pitchFamily="2" charset="-122"/>
                        <a:ea typeface="黑体" panose="02010609060101010101" pitchFamily="2" charset="-122"/>
                      </a:endParaRPr>
                    </a:p>
                  </a:txBody>
                  <a:tcPr/>
                </a:tc>
              </a:tr>
            </a:tbl>
          </a:graphicData>
        </a:graphic>
      </p:graphicFrame>
      <p:sp>
        <p:nvSpPr>
          <p:cNvPr id="6" name="文本框 6"/>
          <p:cNvSpPr txBox="1"/>
          <p:nvPr/>
        </p:nvSpPr>
        <p:spPr>
          <a:xfrm>
            <a:off x="3962400" y="914400"/>
            <a:ext cx="2760499" cy="584775"/>
          </a:xfrm>
          <a:prstGeom prst="rect">
            <a:avLst/>
          </a:prstGeom>
          <a:noFill/>
        </p:spPr>
        <p:txBody>
          <a:bodyPr wrap="none" rtlCol="0">
            <a:spAutoFit/>
          </a:bodyPr>
          <a:lstStyle/>
          <a:p>
            <a:pPr algn="l">
              <a:buNone/>
            </a:pPr>
            <a:r>
              <a:rPr lang="en-US" altLang="zh-CN" sz="3200" b="1"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sym typeface="+mn-ea"/>
              </a:rPr>
              <a:t>1914.7-1918.11</a:t>
            </a:r>
            <a:endParaRPr lang="en-US" altLang="zh-CN" sz="3200" b="1">
              <a:solidFill>
                <a:srgbClr val="FF0000"/>
              </a:solidFill>
              <a:latin typeface="Times New Roman" pitchFamily="18" charset="0"/>
              <a:ea typeface="楷体" panose="02010609060101010101" pitchFamily="49" charset="-122"/>
              <a:cs typeface="Times New Roman" panose="02020603050405020304" pitchFamily="18" charset="0"/>
              <a:sym typeface="+mn-ea"/>
            </a:endParaRPr>
          </a:p>
        </p:txBody>
      </p:sp>
      <p:grpSp>
        <p:nvGrpSpPr>
          <p:cNvPr id="7" name="组合 6"/>
          <p:cNvGrpSpPr/>
          <p:nvPr/>
        </p:nvGrpSpPr>
        <p:grpSpPr>
          <a:xfrm>
            <a:off x="2514600" y="1524000"/>
            <a:ext cx="1016296" cy="1696497"/>
            <a:chOff x="3300552" y="1542098"/>
            <a:chExt cx="1016296" cy="1696497"/>
          </a:xfrm>
        </p:grpSpPr>
        <p:sp>
          <p:nvSpPr>
            <p:cNvPr id="8" name="文本框 8"/>
            <p:cNvSpPr txBox="1"/>
            <p:nvPr/>
          </p:nvSpPr>
          <p:spPr>
            <a:xfrm>
              <a:off x="3300552" y="1542098"/>
              <a:ext cx="1008609" cy="584775"/>
            </a:xfrm>
            <a:prstGeom prst="rect">
              <a:avLst/>
            </a:prstGeom>
            <a:noFill/>
          </p:spPr>
          <p:txBody>
            <a:bodyPr wrap="none" rtlCol="0">
              <a:spAutoFit/>
            </a:bodyPr>
            <a:lstStyle/>
            <a:p>
              <a:pPr algn="l">
                <a:buNone/>
              </a:pPr>
              <a:r>
                <a:rPr lang="zh-CN" altLang="en-US" sz="3200" b="1">
                  <a:latin typeface="Times New Roman" panose="02020603050405020304" pitchFamily="18" charset="0"/>
                  <a:ea typeface="楷体" panose="02010609060101010101" pitchFamily="49" charset="-122"/>
                  <a:cs typeface="Times New Roman" panose="02020603050405020304" pitchFamily="18" charset="0"/>
                  <a:sym typeface="+mn-ea"/>
                </a:rPr>
                <a:t>西线</a:t>
              </a:r>
            </a:p>
          </p:txBody>
        </p:sp>
        <p:sp>
          <p:nvSpPr>
            <p:cNvPr id="9" name="文本框 9"/>
            <p:cNvSpPr txBox="1"/>
            <p:nvPr/>
          </p:nvSpPr>
          <p:spPr>
            <a:xfrm>
              <a:off x="3300552" y="2097959"/>
              <a:ext cx="1008609" cy="584775"/>
            </a:xfrm>
            <a:prstGeom prst="rect">
              <a:avLst/>
            </a:prstGeom>
            <a:noFill/>
          </p:spPr>
          <p:txBody>
            <a:bodyPr wrap="none" rtlCol="0">
              <a:spAutoFit/>
            </a:bodyPr>
            <a:lstStyle/>
            <a:p>
              <a:pPr algn="l">
                <a:buNone/>
              </a:pPr>
              <a:r>
                <a:rPr lang="zh-CN" altLang="en-US" sz="3200" b="1">
                  <a:latin typeface="Times New Roman" panose="02020603050405020304" pitchFamily="18" charset="0"/>
                  <a:ea typeface="楷体" panose="02010609060101010101" pitchFamily="49" charset="-122"/>
                  <a:cs typeface="Times New Roman" panose="02020603050405020304" pitchFamily="18" charset="0"/>
                  <a:sym typeface="+mn-ea"/>
                </a:rPr>
                <a:t>东线</a:t>
              </a:r>
            </a:p>
          </p:txBody>
        </p:sp>
        <p:sp>
          <p:nvSpPr>
            <p:cNvPr id="10" name="文本框 10"/>
            <p:cNvSpPr txBox="1"/>
            <p:nvPr/>
          </p:nvSpPr>
          <p:spPr>
            <a:xfrm>
              <a:off x="3308239" y="2653820"/>
              <a:ext cx="1008609" cy="584775"/>
            </a:xfrm>
            <a:prstGeom prst="rect">
              <a:avLst/>
            </a:prstGeom>
            <a:noFill/>
          </p:spPr>
          <p:txBody>
            <a:bodyPr wrap="none" rtlCol="0">
              <a:spAutoFit/>
            </a:bodyPr>
            <a:lstStyle/>
            <a:p>
              <a:pPr algn="l">
                <a:buNone/>
              </a:pPr>
              <a:r>
                <a:rPr lang="zh-CN" altLang="en-US" sz="3200" b="1">
                  <a:latin typeface="Times New Roman" panose="02020603050405020304" pitchFamily="18" charset="0"/>
                  <a:ea typeface="楷体" panose="02010609060101010101" pitchFamily="49" charset="-122"/>
                  <a:cs typeface="Times New Roman" panose="02020603050405020304" pitchFamily="18" charset="0"/>
                  <a:sym typeface="+mn-ea"/>
                </a:rPr>
                <a:t>南线</a:t>
              </a:r>
            </a:p>
          </p:txBody>
        </p:sp>
      </p:grpSp>
      <p:sp>
        <p:nvSpPr>
          <p:cNvPr id="11" name="文本框 11"/>
          <p:cNvSpPr txBox="1"/>
          <p:nvPr/>
        </p:nvSpPr>
        <p:spPr>
          <a:xfrm>
            <a:off x="5562600" y="1447800"/>
            <a:ext cx="1830950" cy="584775"/>
          </a:xfrm>
          <a:prstGeom prst="rect">
            <a:avLst/>
          </a:prstGeom>
          <a:noFill/>
        </p:spPr>
        <p:txBody>
          <a:bodyPr wrap="none" rtlCol="0">
            <a:spAutoFit/>
          </a:bodyPr>
          <a:lstStyle/>
          <a:p>
            <a:pPr algn="l">
              <a:buNone/>
            </a:pPr>
            <a:r>
              <a:rPr lang="zh-CN" altLang="en-US" sz="3200" b="1">
                <a:latin typeface="Times New Roman" panose="02020603050405020304" pitchFamily="18" charset="0"/>
                <a:ea typeface="楷体" panose="02010609060101010101" pitchFamily="49" charset="-122"/>
                <a:cs typeface="Times New Roman" panose="02020603050405020304" pitchFamily="18" charset="0"/>
                <a:sym typeface="+mn-ea"/>
              </a:rPr>
              <a:t>英法</a:t>
            </a:r>
            <a:r>
              <a:rPr lang="en-US" altLang="zh-CN" sz="3200" b="1">
                <a:latin typeface="Times New Roman" panose="02020603050405020304" pitchFamily="18" charset="0"/>
                <a:ea typeface="楷体" panose="02010609060101010101" pitchFamily="49" charset="-122"/>
                <a:cs typeface="Times New Roman" panose="02020603050405020304" pitchFamily="18" charset="0"/>
                <a:sym typeface="+mn-ea"/>
              </a:rPr>
              <a:t>—</a:t>
            </a:r>
            <a:r>
              <a:rPr lang="zh-CN" altLang="en-US" sz="3200" b="1">
                <a:latin typeface="Times New Roman" panose="02020603050405020304" pitchFamily="18" charset="0"/>
                <a:ea typeface="楷体" panose="02010609060101010101" pitchFamily="49" charset="-122"/>
                <a:cs typeface="Times New Roman" panose="02020603050405020304" pitchFamily="18" charset="0"/>
                <a:sym typeface="+mn-ea"/>
              </a:rPr>
              <a:t>德</a:t>
            </a:r>
            <a:endParaRPr lang="zh-CN" altLang="en-US" sz="3200" b="1">
              <a:latin typeface="Times New Roman" pitchFamily="18" charset="0"/>
              <a:ea typeface="楷体" panose="02010609060101010101" pitchFamily="49" charset="-122"/>
              <a:cs typeface="Times New Roman" panose="02020603050405020304" pitchFamily="18" charset="0"/>
            </a:endParaRPr>
          </a:p>
        </p:txBody>
      </p:sp>
      <p:sp>
        <p:nvSpPr>
          <p:cNvPr id="12" name="文本框 12"/>
          <p:cNvSpPr txBox="1"/>
          <p:nvPr/>
        </p:nvSpPr>
        <p:spPr>
          <a:xfrm>
            <a:off x="5638800" y="2057400"/>
            <a:ext cx="1830950" cy="584775"/>
          </a:xfrm>
          <a:prstGeom prst="rect">
            <a:avLst/>
          </a:prstGeom>
          <a:noFill/>
        </p:spPr>
        <p:txBody>
          <a:bodyPr wrap="none" rtlCol="0">
            <a:spAutoFit/>
          </a:bodyPr>
          <a:lstStyle/>
          <a:p>
            <a:pPr algn="l">
              <a:buNone/>
            </a:pPr>
            <a:r>
              <a:rPr lang="zh-CN" altLang="en-US" sz="3200" b="1">
                <a:latin typeface="Times New Roman" panose="02020603050405020304" pitchFamily="18" charset="0"/>
                <a:ea typeface="楷体" panose="02010609060101010101" pitchFamily="49" charset="-122"/>
                <a:cs typeface="Times New Roman" panose="02020603050405020304" pitchFamily="18" charset="0"/>
                <a:sym typeface="+mn-ea"/>
              </a:rPr>
              <a:t>俄</a:t>
            </a:r>
            <a:r>
              <a:rPr lang="en-US" altLang="zh-CN" sz="3200" b="1">
                <a:latin typeface="Times New Roman" panose="02020603050405020304" pitchFamily="18" charset="0"/>
                <a:ea typeface="楷体" panose="02010609060101010101" pitchFamily="49" charset="-122"/>
                <a:cs typeface="Times New Roman" panose="02020603050405020304" pitchFamily="18" charset="0"/>
                <a:sym typeface="+mn-ea"/>
              </a:rPr>
              <a:t>—</a:t>
            </a:r>
            <a:r>
              <a:rPr lang="zh-CN" altLang="en-US" sz="3200" b="1">
                <a:latin typeface="Times New Roman" panose="02020603050405020304" pitchFamily="18" charset="0"/>
                <a:ea typeface="楷体" panose="02010609060101010101" pitchFamily="49" charset="-122"/>
                <a:cs typeface="Times New Roman" panose="02020603050405020304" pitchFamily="18" charset="0"/>
                <a:sym typeface="+mn-ea"/>
              </a:rPr>
              <a:t>德奥</a:t>
            </a:r>
            <a:endParaRPr lang="zh-CN" altLang="en-US" sz="3200" b="1">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3" name="文本框 13"/>
          <p:cNvSpPr txBox="1"/>
          <p:nvPr/>
        </p:nvSpPr>
        <p:spPr>
          <a:xfrm>
            <a:off x="5867400" y="2667000"/>
            <a:ext cx="1418978" cy="584775"/>
          </a:xfrm>
          <a:prstGeom prst="rect">
            <a:avLst/>
          </a:prstGeom>
          <a:noFill/>
        </p:spPr>
        <p:txBody>
          <a:bodyPr wrap="none" rtlCol="0">
            <a:spAutoFit/>
          </a:bodyPr>
          <a:lstStyle/>
          <a:p>
            <a:r>
              <a:rPr lang="zh-CN" altLang="en-US" sz="3200" b="1" smtClean="0">
                <a:latin typeface="Times New Roman" panose="02020603050405020304" pitchFamily="18" charset="0"/>
                <a:ea typeface="楷体" panose="02010609060101010101" pitchFamily="49" charset="-122"/>
                <a:cs typeface="Times New Roman" panose="02020603050405020304" pitchFamily="18" charset="0"/>
                <a:sym typeface="+mn-ea"/>
              </a:rPr>
              <a:t>俄</a:t>
            </a:r>
            <a:r>
              <a:rPr lang="en-US" altLang="zh-CN" sz="3200" b="1">
                <a:latin typeface="Times New Roman" panose="02020603050405020304" pitchFamily="18" charset="0"/>
                <a:ea typeface="楷体" panose="02010609060101010101" pitchFamily="49" charset="-122"/>
                <a:cs typeface="Times New Roman" panose="02020603050405020304" pitchFamily="18" charset="0"/>
                <a:sym typeface="+mn-ea"/>
              </a:rPr>
              <a:t>—</a:t>
            </a:r>
            <a:r>
              <a:rPr lang="zh-CN" altLang="en-US" sz="3200" b="1" smtClean="0">
                <a:latin typeface="Times New Roman" panose="02020603050405020304" pitchFamily="18" charset="0"/>
                <a:ea typeface="楷体" panose="02010609060101010101" pitchFamily="49" charset="-122"/>
                <a:cs typeface="Times New Roman" panose="02020603050405020304" pitchFamily="18" charset="0"/>
                <a:sym typeface="+mn-ea"/>
              </a:rPr>
              <a:t>奥</a:t>
            </a:r>
            <a:endParaRPr lang="zh-CN" altLang="en-US" sz="3200" b="1">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14" name="组合 13"/>
          <p:cNvGrpSpPr/>
          <p:nvPr/>
        </p:nvGrpSpPr>
        <p:grpSpPr>
          <a:xfrm>
            <a:off x="1524000" y="3276600"/>
            <a:ext cx="3240033" cy="3184920"/>
            <a:chOff x="2321613" y="3215612"/>
            <a:chExt cx="3240033" cy="3184920"/>
          </a:xfrm>
        </p:grpSpPr>
        <p:sp>
          <p:nvSpPr>
            <p:cNvPr id="15" name="文本框 15"/>
            <p:cNvSpPr txBox="1"/>
            <p:nvPr/>
          </p:nvSpPr>
          <p:spPr>
            <a:xfrm>
              <a:off x="2729367" y="3215612"/>
              <a:ext cx="2241318" cy="1077218"/>
            </a:xfrm>
            <a:prstGeom prst="rect">
              <a:avLst/>
            </a:prstGeom>
            <a:noFill/>
          </p:spPr>
          <p:txBody>
            <a:bodyPr wrap="none" rtlCol="0">
              <a:spAutoFit/>
            </a:bodyPr>
            <a:lstStyle/>
            <a:p>
              <a:pPr algn="ctr">
                <a:buNone/>
              </a:pPr>
              <a:r>
                <a:rPr lang="zh-CN" altLang="en-US" sz="3200" b="1">
                  <a:latin typeface="Times New Roman" panose="02020603050405020304" pitchFamily="18" charset="0"/>
                  <a:ea typeface="楷体" panose="02010609060101010101" pitchFamily="49" charset="-122"/>
                  <a:cs typeface="Times New Roman" panose="02020603050405020304" pitchFamily="18" charset="0"/>
                  <a:sym typeface="+mn-ea"/>
                </a:rPr>
                <a:t>第一阶段</a:t>
              </a:r>
              <a:endParaRPr lang="zh-CN" altLang="en-US" sz="3200" b="1">
                <a:latin typeface="Times New Roman" panose="02020603050405020304" pitchFamily="18" charset="0"/>
                <a:ea typeface="楷体" panose="02010609060101010101" pitchFamily="49" charset="-122"/>
                <a:cs typeface="Times New Roman" panose="02020603050405020304" pitchFamily="18" charset="0"/>
              </a:endParaRPr>
            </a:p>
            <a:p>
              <a:pPr algn="ctr">
                <a:buNone/>
              </a:pPr>
              <a:r>
                <a:rPr lang="zh-CN" altLang="en-US" sz="3200" b="1">
                  <a:latin typeface="Times New Roman" panose="02020603050405020304" pitchFamily="18" charset="0"/>
                  <a:ea typeface="楷体" panose="02010609060101010101" pitchFamily="49" charset="-122"/>
                  <a:cs typeface="Times New Roman" panose="02020603050405020304" pitchFamily="18" charset="0"/>
                  <a:sym typeface="+mn-ea"/>
                </a:rPr>
                <a:t>（</a:t>
              </a:r>
              <a:r>
                <a:rPr lang="en-US" altLang="zh-CN" sz="3200" b="1">
                  <a:latin typeface="Times New Roman" panose="02020603050405020304" pitchFamily="18" charset="0"/>
                  <a:ea typeface="楷体" panose="02010609060101010101" pitchFamily="49" charset="-122"/>
                  <a:cs typeface="Times New Roman" panose="02020603050405020304" pitchFamily="18" charset="0"/>
                  <a:sym typeface="+mn-ea"/>
                </a:rPr>
                <a:t>1914</a:t>
              </a:r>
              <a:r>
                <a:rPr lang="zh-CN" altLang="en-US" sz="3200" b="1">
                  <a:latin typeface="Times New Roman" panose="02020603050405020304" pitchFamily="18" charset="0"/>
                  <a:ea typeface="楷体" panose="02010609060101010101" pitchFamily="49" charset="-122"/>
                  <a:cs typeface="Times New Roman" panose="02020603050405020304" pitchFamily="18" charset="0"/>
                  <a:sym typeface="+mn-ea"/>
                </a:rPr>
                <a:t>年）</a:t>
              </a:r>
              <a:endParaRPr lang="zh-CN" altLang="en-US" sz="3200" b="1">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6" name="文本框 16"/>
            <p:cNvSpPr txBox="1"/>
            <p:nvPr/>
          </p:nvSpPr>
          <p:spPr>
            <a:xfrm>
              <a:off x="2321613" y="4287098"/>
              <a:ext cx="3198311" cy="1077218"/>
            </a:xfrm>
            <a:prstGeom prst="rect">
              <a:avLst/>
            </a:prstGeom>
            <a:noFill/>
          </p:spPr>
          <p:txBody>
            <a:bodyPr wrap="none" rtlCol="0">
              <a:spAutoFit/>
            </a:bodyPr>
            <a:lstStyle/>
            <a:p>
              <a:pPr algn="ctr">
                <a:buNone/>
              </a:pPr>
              <a:r>
                <a:rPr lang="zh-CN" altLang="en-US" sz="3200" b="1">
                  <a:latin typeface="Times New Roman" panose="02020603050405020304" pitchFamily="18" charset="0"/>
                  <a:ea typeface="楷体" panose="02010609060101010101" pitchFamily="49" charset="-122"/>
                  <a:cs typeface="Times New Roman" panose="02020603050405020304" pitchFamily="18" charset="0"/>
                  <a:sym typeface="+mn-ea"/>
                </a:rPr>
                <a:t>第二阶段</a:t>
              </a:r>
              <a:endParaRPr lang="zh-CN" altLang="en-US" sz="3200" b="1">
                <a:latin typeface="Times New Roman" panose="02020603050405020304" pitchFamily="18" charset="0"/>
                <a:ea typeface="楷体" panose="02010609060101010101" pitchFamily="49" charset="-122"/>
                <a:cs typeface="Times New Roman" panose="02020603050405020304" pitchFamily="18" charset="0"/>
              </a:endParaRPr>
            </a:p>
            <a:p>
              <a:pPr algn="ctr">
                <a:buNone/>
              </a:pPr>
              <a:r>
                <a:rPr lang="zh-CN" altLang="en-US" sz="3200" b="1">
                  <a:latin typeface="Times New Roman" panose="02020603050405020304" pitchFamily="18" charset="0"/>
                  <a:ea typeface="楷体" panose="02010609060101010101" pitchFamily="49" charset="-122"/>
                  <a:cs typeface="Times New Roman" panose="02020603050405020304" pitchFamily="18" charset="0"/>
                  <a:sym typeface="+mn-ea"/>
                </a:rPr>
                <a:t>（</a:t>
              </a:r>
              <a:r>
                <a:rPr lang="en-US" altLang="zh-CN" sz="3200" b="1">
                  <a:latin typeface="Times New Roman" panose="02020603050405020304" pitchFamily="18" charset="0"/>
                  <a:ea typeface="楷体" panose="02010609060101010101" pitchFamily="49" charset="-122"/>
                  <a:cs typeface="Times New Roman" panose="02020603050405020304" pitchFamily="18" charset="0"/>
                  <a:sym typeface="+mn-ea"/>
                </a:rPr>
                <a:t>1915-1916</a:t>
              </a:r>
              <a:r>
                <a:rPr lang="zh-CN" altLang="en-US" sz="3200" b="1">
                  <a:latin typeface="Times New Roman" panose="02020603050405020304" pitchFamily="18" charset="0"/>
                  <a:ea typeface="楷体" panose="02010609060101010101" pitchFamily="49" charset="-122"/>
                  <a:cs typeface="Times New Roman" panose="02020603050405020304" pitchFamily="18" charset="0"/>
                  <a:sym typeface="+mn-ea"/>
                </a:rPr>
                <a:t>年）</a:t>
              </a:r>
              <a:endParaRPr lang="zh-CN" altLang="en-US" sz="3200" b="1">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7" name="文本框 17"/>
            <p:cNvSpPr txBox="1"/>
            <p:nvPr/>
          </p:nvSpPr>
          <p:spPr>
            <a:xfrm>
              <a:off x="2363335" y="5323314"/>
              <a:ext cx="3198311" cy="1077218"/>
            </a:xfrm>
            <a:prstGeom prst="rect">
              <a:avLst/>
            </a:prstGeom>
            <a:noFill/>
          </p:spPr>
          <p:txBody>
            <a:bodyPr wrap="none" rtlCol="0">
              <a:spAutoFit/>
            </a:bodyPr>
            <a:lstStyle/>
            <a:p>
              <a:pPr algn="ctr">
                <a:buNone/>
              </a:pPr>
              <a:r>
                <a:rPr lang="zh-CN" altLang="en-US" sz="3200" b="1">
                  <a:latin typeface="Times New Roman" panose="02020603050405020304" pitchFamily="18" charset="0"/>
                  <a:ea typeface="楷体" panose="02010609060101010101" pitchFamily="49" charset="-122"/>
                  <a:cs typeface="Times New Roman" panose="02020603050405020304" pitchFamily="18" charset="0"/>
                  <a:sym typeface="+mn-ea"/>
                </a:rPr>
                <a:t>第三阶段</a:t>
              </a:r>
              <a:endParaRPr lang="zh-CN" altLang="en-US" sz="3200" b="1">
                <a:latin typeface="Times New Roman" panose="02020603050405020304" pitchFamily="18" charset="0"/>
                <a:ea typeface="楷体" panose="02010609060101010101" pitchFamily="49" charset="-122"/>
                <a:cs typeface="Times New Roman" panose="02020603050405020304" pitchFamily="18" charset="0"/>
              </a:endParaRPr>
            </a:p>
            <a:p>
              <a:pPr algn="ctr">
                <a:buNone/>
              </a:pPr>
              <a:r>
                <a:rPr lang="zh-CN" altLang="en-US" sz="3200" b="1">
                  <a:latin typeface="Times New Roman" panose="02020603050405020304" pitchFamily="18" charset="0"/>
                  <a:ea typeface="楷体" panose="02010609060101010101" pitchFamily="49" charset="-122"/>
                  <a:cs typeface="Times New Roman" panose="02020603050405020304" pitchFamily="18" charset="0"/>
                  <a:sym typeface="+mn-ea"/>
                </a:rPr>
                <a:t>（</a:t>
              </a:r>
              <a:r>
                <a:rPr lang="en-US" altLang="zh-CN" sz="3200" b="1">
                  <a:latin typeface="Times New Roman" panose="02020603050405020304" pitchFamily="18" charset="0"/>
                  <a:ea typeface="楷体" panose="02010609060101010101" pitchFamily="49" charset="-122"/>
                  <a:cs typeface="Times New Roman" panose="02020603050405020304" pitchFamily="18" charset="0"/>
                  <a:sym typeface="+mn-ea"/>
                </a:rPr>
                <a:t>1917-1918</a:t>
              </a:r>
              <a:r>
                <a:rPr lang="zh-CN" altLang="en-US" sz="3200" b="1">
                  <a:latin typeface="Times New Roman" panose="02020603050405020304" pitchFamily="18" charset="0"/>
                  <a:ea typeface="楷体" panose="02010609060101010101" pitchFamily="49" charset="-122"/>
                  <a:cs typeface="Times New Roman" panose="02020603050405020304" pitchFamily="18" charset="0"/>
                  <a:sym typeface="+mn-ea"/>
                </a:rPr>
                <a:t>年）</a:t>
              </a:r>
              <a:endParaRPr lang="zh-CN" altLang="en-US" sz="3200" b="1">
                <a:latin typeface="Times New Roman" panose="02020603050405020304" pitchFamily="18" charset="0"/>
                <a:ea typeface="楷体" panose="02010609060101010101" pitchFamily="49" charset="-122"/>
                <a:cs typeface="Times New Roman" panose="02020603050405020304" pitchFamily="18" charset="0"/>
              </a:endParaRPr>
            </a:p>
          </p:txBody>
        </p:sp>
      </p:grpSp>
      <p:sp>
        <p:nvSpPr>
          <p:cNvPr id="18" name="文本框 18"/>
          <p:cNvSpPr txBox="1"/>
          <p:nvPr/>
        </p:nvSpPr>
        <p:spPr>
          <a:xfrm>
            <a:off x="5638800" y="3505200"/>
            <a:ext cx="2244525" cy="584775"/>
          </a:xfrm>
          <a:prstGeom prst="rect">
            <a:avLst/>
          </a:prstGeom>
          <a:noFill/>
        </p:spPr>
        <p:txBody>
          <a:bodyPr wrap="none" rtlCol="0">
            <a:spAutoFit/>
          </a:bodyPr>
          <a:lstStyle/>
          <a:p>
            <a:pPr algn="l">
              <a:buNone/>
            </a:pPr>
            <a:r>
              <a:rPr lang="zh-CN" altLang="en-US" sz="3200" b="1">
                <a:latin typeface="Times New Roman" panose="02020603050405020304" pitchFamily="18" charset="0"/>
                <a:ea typeface="楷体" panose="02010609060101010101" pitchFamily="49" charset="-122"/>
                <a:cs typeface="Times New Roman" panose="02020603050405020304" pitchFamily="18" charset="0"/>
                <a:sym typeface="+mn-ea"/>
              </a:rPr>
              <a:t>马恩河战役</a:t>
            </a:r>
          </a:p>
        </p:txBody>
      </p:sp>
      <p:sp>
        <p:nvSpPr>
          <p:cNvPr id="19" name="文本框 19"/>
          <p:cNvSpPr txBox="1"/>
          <p:nvPr/>
        </p:nvSpPr>
        <p:spPr>
          <a:xfrm>
            <a:off x="4876800" y="4267200"/>
            <a:ext cx="4038600" cy="1077218"/>
          </a:xfrm>
          <a:prstGeom prst="rect">
            <a:avLst/>
          </a:prstGeom>
          <a:noFill/>
        </p:spPr>
        <p:txBody>
          <a:bodyPr wrap="square" rtlCol="0">
            <a:spAutoFit/>
          </a:bodyPr>
          <a:lstStyle/>
          <a:p>
            <a:pPr algn="ctr">
              <a:buNone/>
            </a:pPr>
            <a:r>
              <a:rPr lang="zh-CN" altLang="en-US" sz="3200" b="1">
                <a:latin typeface="Times New Roman" panose="02020603050405020304" pitchFamily="18" charset="0"/>
                <a:ea typeface="楷体" panose="02010609060101010101" pitchFamily="49" charset="-122"/>
                <a:cs typeface="Times New Roman" panose="02020603050405020304" pitchFamily="18" charset="0"/>
                <a:sym typeface="+mn-ea"/>
              </a:rPr>
              <a:t>凡尔登战役、索姆河战役、日德兰海战</a:t>
            </a:r>
          </a:p>
        </p:txBody>
      </p:sp>
      <p:sp>
        <p:nvSpPr>
          <p:cNvPr id="20" name="文本框 20"/>
          <p:cNvSpPr txBox="1"/>
          <p:nvPr/>
        </p:nvSpPr>
        <p:spPr>
          <a:xfrm>
            <a:off x="4876800" y="5410200"/>
            <a:ext cx="3733800" cy="1077218"/>
          </a:xfrm>
          <a:prstGeom prst="rect">
            <a:avLst/>
          </a:prstGeom>
          <a:noFill/>
        </p:spPr>
        <p:txBody>
          <a:bodyPr wrap="square" rtlCol="0">
            <a:spAutoFit/>
          </a:bodyPr>
          <a:lstStyle/>
          <a:p>
            <a:pPr algn="l">
              <a:buNone/>
            </a:pPr>
            <a:r>
              <a:rPr lang="zh-CN" altLang="en-US" sz="3200" b="1">
                <a:latin typeface="Times New Roman" panose="02020603050405020304" pitchFamily="18" charset="0"/>
                <a:ea typeface="楷体" panose="02010609060101010101" pitchFamily="49" charset="-122"/>
                <a:cs typeface="Times New Roman" panose="02020603050405020304" pitchFamily="18" charset="0"/>
                <a:sym typeface="+mn-ea"/>
              </a:rPr>
              <a:t>美国、中</a:t>
            </a:r>
            <a:r>
              <a:rPr lang="zh-CN" altLang="en-US" sz="3200" b="1" smtClean="0">
                <a:latin typeface="Times New Roman" panose="02020603050405020304" pitchFamily="18" charset="0"/>
                <a:ea typeface="楷体" panose="02010609060101010101" pitchFamily="49" charset="-122"/>
                <a:cs typeface="Times New Roman" panose="02020603050405020304" pitchFamily="18" charset="0"/>
                <a:sym typeface="+mn-ea"/>
              </a:rPr>
              <a:t>国加入协约国，</a:t>
            </a:r>
            <a:r>
              <a:rPr lang="zh-CN" altLang="en-US" sz="3200" b="1">
                <a:latin typeface="Times New Roman" panose="02020603050405020304" pitchFamily="18" charset="0"/>
                <a:ea typeface="楷体" panose="02010609060101010101" pitchFamily="49" charset="-122"/>
                <a:cs typeface="Times New Roman" panose="02020603050405020304" pitchFamily="18" charset="0"/>
                <a:sym typeface="+mn-ea"/>
              </a:rPr>
              <a:t>同盟国战败</a:t>
            </a:r>
          </a:p>
        </p:txBody>
      </p:sp>
      <p:sp>
        <p:nvSpPr>
          <p:cNvPr id="21" name="Rectangle 4"/>
          <p:cNvSpPr>
            <a:spLocks noChangeArrowheads="1"/>
          </p:cNvSpPr>
          <p:nvPr/>
        </p:nvSpPr>
        <p:spPr bwMode="auto">
          <a:xfrm>
            <a:off x="533400" y="228600"/>
            <a:ext cx="6172200" cy="584775"/>
          </a:xfrm>
          <a:prstGeom prst="rect">
            <a:avLst/>
          </a:prstGeom>
          <a:solidFill>
            <a:srgbClr val="FFFF00"/>
          </a:solid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99CC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ctr"/>
            <a:r>
              <a:rPr kumimoji="1" lang="en-US" altLang="zh-CN" sz="3200" b="1" smtClean="0">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rPr>
              <a:t>2.</a:t>
            </a:r>
            <a:r>
              <a:rPr kumimoji="1" lang="zh-CN" altLang="en-US" sz="3200" b="1" smtClean="0">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rPr>
              <a:t>欧</a:t>
            </a:r>
            <a:r>
              <a:rPr kumimoji="1" lang="zh-CN" altLang="en-US" sz="3200" b="1">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rPr>
              <a:t>洲战场三个阶段战局的演</a:t>
            </a:r>
            <a:r>
              <a:rPr kumimoji="1" lang="zh-CN" altLang="en-US" sz="3200" b="1" smtClean="0">
                <a:solidFill>
                  <a:srgbClr val="FF0000"/>
                </a:solidFill>
                <a:effectLst>
                  <a:outerShdw blurRad="38100" dist="38100" dir="2700000" algn="tl">
                    <a:srgbClr val="C0C0C0"/>
                  </a:outerShdw>
                </a:effectLst>
                <a:latin typeface="黑体" panose="02010609060101010101" pitchFamily="2" charset="-122"/>
                <a:ea typeface="黑体" panose="02010609060101010101" pitchFamily="2" charset="-122"/>
              </a:rPr>
              <a:t>变</a:t>
            </a:r>
            <a:endParaRPr kumimoji="1" lang="zh-CN" altLang="en-US" sz="3200" b="1">
              <a:solidFill>
                <a:srgbClr val="FF0000"/>
              </a:solidFill>
              <a:effectLst>
                <a:outerShdw blurRad="38100" dist="38100" dir="2700000" algn="tl">
                  <a:srgbClr val="C0C0C0"/>
                </a:outerShdw>
              </a:effectLst>
              <a:latin typeface="黑体" pitchFamily="2" charset="-122"/>
              <a:ea typeface="黑体" pitchFamily="2" charset="-122"/>
            </a:endParaRP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3" descr="kuang271"/>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xmlns="" val="0"/>
              </a:ext>
            </a:extLst>
          </a:blip>
          <a:stretch>
            <a:fillRect/>
          </a:stretch>
        </p:blipFill>
        <p:spPr bwMode="auto">
          <a:xfrm>
            <a:off x="1752600" y="304800"/>
            <a:ext cx="5562600" cy="908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TextBox 4"/>
          <p:cNvSpPr txBox="1"/>
          <p:nvPr/>
        </p:nvSpPr>
        <p:spPr>
          <a:xfrm>
            <a:off x="381000" y="152400"/>
            <a:ext cx="914400" cy="830997"/>
          </a:xfrm>
          <a:prstGeom prst="rect">
            <a:avLst/>
          </a:prstGeom>
          <a:noFill/>
        </p:spPr>
        <p:txBody>
          <a:bodyPr wrap="square" rtlCol="0">
            <a:spAutoFit/>
          </a:bodyPr>
          <a:lstStyle/>
          <a:p>
            <a:r>
              <a:rPr lang="zh-CN" altLang="en-US" sz="2400" b="1" smtClean="0">
                <a:latin typeface="微软雅黑" pitchFamily="34" charset="-122"/>
                <a:ea typeface="微软雅黑" pitchFamily="34" charset="-122"/>
              </a:rPr>
              <a:t>历史链接</a:t>
            </a:r>
            <a:endParaRPr lang="zh-CN" altLang="en-US" sz="2400" b="1">
              <a:latin typeface="微软雅黑" panose="020b0503020204020204" pitchFamily="34" charset="-122"/>
              <a:ea typeface="微软雅黑" panose="020b0503020204020204" pitchFamily="34" charset="-122"/>
            </a:endParaRPr>
          </a:p>
        </p:txBody>
      </p:sp>
      <p:sp>
        <p:nvSpPr>
          <p:cNvPr id="6" name="Rectangle 4"/>
          <p:cNvSpPr>
            <a:spLocks noChangeArrowheads="1"/>
          </p:cNvSpPr>
          <p:nvPr/>
        </p:nvSpPr>
        <p:spPr bwMode="auto">
          <a:xfrm>
            <a:off x="2514600" y="457200"/>
            <a:ext cx="3972660" cy="628371"/>
          </a:xfrm>
          <a:prstGeom prst="rect">
            <a:avLst/>
          </a:prstGeom>
          <a:no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r>
              <a:rPr lang="zh-CN" altLang="en-US" sz="3200" b="1" smtClean="0">
                <a:solidFill>
                  <a:srgbClr val="0033CC"/>
                </a:solidFill>
              </a:rPr>
              <a:t>       美国与一战</a:t>
            </a:r>
            <a:endParaRPr lang="zh-CN" altLang="en-US" sz="3200" b="1">
              <a:solidFill>
                <a:srgbClr val="0033CC"/>
              </a:solidFill>
            </a:endParaRPr>
          </a:p>
        </p:txBody>
      </p:sp>
      <p:sp>
        <p:nvSpPr>
          <p:cNvPr id="7" name="Text Box 5"/>
          <p:cNvSpPr txBox="1">
            <a:spLocks noChangeArrowheads="1"/>
          </p:cNvSpPr>
          <p:nvPr/>
        </p:nvSpPr>
        <p:spPr bwMode="auto">
          <a:xfrm>
            <a:off x="457200" y="1371600"/>
            <a:ext cx="8305800" cy="1938992"/>
          </a:xfrm>
          <a:prstGeom prst="rect">
            <a:avLst/>
          </a:prstGeom>
          <a:solidFill>
            <a:schemeClr val="bg1"/>
          </a:solidFill>
          <a:ln>
            <a:noFill/>
          </a:ln>
          <a:effectLst/>
          <a:extLst>
            <a:ext uri="{91240B29-F687-4F45-9708-019B960494DF}">
              <a14:hiddenLine xmlns:a14="http://schemas.microsoft.com/office/drawing/2010/main" xmlns="" w="9525">
                <a:solidFill>
                  <a:srgbClr val="99CC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spcBef>
                <a:spcPct val="50000"/>
              </a:spcBef>
            </a:pPr>
            <a:r>
              <a:rPr kumimoji="1" lang="en-US" altLang="zh-CN" sz="2400" b="1">
                <a:latin typeface="微软雅黑" pitchFamily="34" charset="-122"/>
                <a:ea typeface="微软雅黑" pitchFamily="34" charset="-122"/>
              </a:rPr>
              <a:t> </a:t>
            </a:r>
            <a:r>
              <a:rPr kumimoji="1" lang="zh-CN" altLang="en-US" sz="2400" b="1" smtClean="0">
                <a:latin typeface="微软雅黑" pitchFamily="34" charset="-122"/>
                <a:ea typeface="微软雅黑" pitchFamily="34" charset="-122"/>
              </a:rPr>
              <a:t>材</a:t>
            </a:r>
            <a:r>
              <a:rPr kumimoji="1" lang="zh-CN" altLang="en-US" sz="2400" b="1">
                <a:latin typeface="微软雅黑" pitchFamily="34" charset="-122"/>
                <a:ea typeface="微软雅黑" pitchFamily="34" charset="-122"/>
              </a:rPr>
              <a:t>料</a:t>
            </a:r>
            <a:r>
              <a:rPr kumimoji="1" lang="zh-CN" altLang="en-US" sz="2400" b="1" smtClean="0">
                <a:latin typeface="微软雅黑" pitchFamily="34" charset="-122"/>
                <a:ea typeface="微软雅黑" pitchFamily="34" charset="-122"/>
              </a:rPr>
              <a:t>一  </a:t>
            </a:r>
            <a:r>
              <a:rPr kumimoji="1" lang="zh-CN" altLang="en-US" sz="2400" b="1">
                <a:latin typeface="微软雅黑" pitchFamily="34" charset="-122"/>
                <a:ea typeface="微软雅黑" pitchFamily="34" charset="-122"/>
              </a:rPr>
              <a:t>欧洲战争刚开始时，美国仍然采取超脱的态度，奥匈皇储的被刺事件在美国几乎没有引起太大的反应。美国庆幸自己在地理上的超然位置。一家芝加哥报纸说：“应该好好感谢哥伦布发现了美洲大陆。”美国总统威尔逊</a:t>
            </a:r>
            <a:r>
              <a:rPr kumimoji="1" lang="en-US" altLang="zh-CN" sz="2400" b="1">
                <a:latin typeface="微软雅黑" pitchFamily="34" charset="-122"/>
                <a:ea typeface="微软雅黑" pitchFamily="34" charset="-122"/>
              </a:rPr>
              <a:t>1914</a:t>
            </a:r>
            <a:r>
              <a:rPr kumimoji="1" lang="zh-CN" altLang="en-US" sz="2400" b="1">
                <a:latin typeface="微软雅黑" pitchFamily="34" charset="-122"/>
                <a:ea typeface="微软雅黑" pitchFamily="34" charset="-122"/>
              </a:rPr>
              <a:t>年</a:t>
            </a:r>
            <a:r>
              <a:rPr kumimoji="1" lang="en-US" altLang="zh-CN" sz="2400" b="1">
                <a:latin typeface="微软雅黑" pitchFamily="34" charset="-122"/>
                <a:ea typeface="微软雅黑" pitchFamily="34" charset="-122"/>
              </a:rPr>
              <a:t>9</a:t>
            </a:r>
            <a:r>
              <a:rPr kumimoji="1" lang="zh-CN" altLang="en-US" sz="2400" b="1">
                <a:latin typeface="微软雅黑" pitchFamily="34" charset="-122"/>
                <a:ea typeface="微软雅黑" pitchFamily="34" charset="-122"/>
              </a:rPr>
              <a:t>月呼吁美国人民“从思想到行动都应采取不偏不倚的态度”。</a:t>
            </a:r>
          </a:p>
        </p:txBody>
      </p:sp>
      <p:sp>
        <p:nvSpPr>
          <p:cNvPr id="8" name="Text Box 6"/>
          <p:cNvSpPr txBox="1">
            <a:spLocks noChangeArrowheads="1"/>
          </p:cNvSpPr>
          <p:nvPr/>
        </p:nvSpPr>
        <p:spPr bwMode="auto">
          <a:xfrm>
            <a:off x="304800" y="3505200"/>
            <a:ext cx="8382000" cy="83099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99CC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spcBef>
                <a:spcPct val="50000"/>
              </a:spcBef>
            </a:pPr>
            <a:r>
              <a:rPr kumimoji="1" lang="zh-CN" altLang="en-US" sz="2400" b="1">
                <a:latin typeface="方正兰亭超细黑简体" pitchFamily="2" charset="-122"/>
                <a:ea typeface="方正兰亭超细黑简体" pitchFamily="2" charset="-122"/>
              </a:rPr>
              <a:t>（</a:t>
            </a:r>
            <a:r>
              <a:rPr kumimoji="1" lang="en-US" altLang="zh-CN" sz="2400" b="1">
                <a:latin typeface="方正兰亭超细黑简体" pitchFamily="2" charset="-122"/>
                <a:ea typeface="方正兰亭超细黑简体" pitchFamily="2" charset="-122"/>
              </a:rPr>
              <a:t>1</a:t>
            </a:r>
            <a:r>
              <a:rPr kumimoji="1" lang="zh-CN" altLang="en-US" sz="2400" b="1">
                <a:latin typeface="方正兰亭超细黑简体" pitchFamily="2" charset="-122"/>
                <a:ea typeface="方正兰亭超细黑简体" pitchFamily="2" charset="-122"/>
              </a:rPr>
              <a:t>）材料一反映出美国对欧洲战争采取</a:t>
            </a:r>
            <a:r>
              <a:rPr kumimoji="1" lang="zh-CN" altLang="en-US" sz="2400" b="1" smtClean="0">
                <a:latin typeface="方正兰亭超细黑简体" pitchFamily="2" charset="-122"/>
                <a:ea typeface="方正兰亭超细黑简体" pitchFamily="2" charset="-122"/>
              </a:rPr>
              <a:t>了怎</a:t>
            </a:r>
            <a:r>
              <a:rPr kumimoji="1" lang="zh-CN" altLang="en-US" sz="2400" b="1">
                <a:latin typeface="方正兰亭超细黑简体" pitchFamily="2" charset="-122"/>
                <a:ea typeface="方正兰亭超细黑简体" pitchFamily="2" charset="-122"/>
              </a:rPr>
              <a:t>样的政策？为什么要采取这种政策</a:t>
            </a:r>
            <a:r>
              <a:rPr kumimoji="1" lang="en-US" altLang="zh-CN" sz="2400" b="1">
                <a:latin typeface="方正兰亭超细黑简体" pitchFamily="2" charset="-122"/>
                <a:ea typeface="方正兰亭超细黑简体" pitchFamily="2" charset="-122"/>
              </a:rPr>
              <a:t>?</a:t>
            </a:r>
          </a:p>
        </p:txBody>
      </p:sp>
      <p:sp>
        <p:nvSpPr>
          <p:cNvPr id="9" name="TextBox 8"/>
          <p:cNvSpPr txBox="1"/>
          <p:nvPr/>
        </p:nvSpPr>
        <p:spPr>
          <a:xfrm>
            <a:off x="990600" y="4724400"/>
            <a:ext cx="5334000" cy="830997"/>
          </a:xfrm>
          <a:prstGeom prst="rect">
            <a:avLst/>
          </a:prstGeom>
          <a:noFill/>
        </p:spPr>
        <p:txBody>
          <a:bodyPr wrap="square" rtlCol="0">
            <a:spAutoFit/>
          </a:bodyPr>
          <a:lstStyle/>
          <a:p>
            <a:r>
              <a:rPr lang="zh-CN" altLang="en-US" sz="2400" b="1" smtClean="0">
                <a:solidFill>
                  <a:srgbClr val="FF0000"/>
                </a:solidFill>
              </a:rPr>
              <a:t>答案：中立政策   </a:t>
            </a:r>
            <a:endParaRPr lang="en-US" altLang="zh-CN" sz="2400" b="1" smtClean="0">
              <a:solidFill>
                <a:srgbClr val="FF0000"/>
              </a:solidFill>
            </a:endParaRPr>
          </a:p>
          <a:p>
            <a:r>
              <a:rPr lang="zh-CN" altLang="en-US" sz="2400" b="1" smtClean="0">
                <a:solidFill>
                  <a:srgbClr val="FF0000"/>
                </a:solidFill>
              </a:rPr>
              <a:t>目的：利用战争之机、大发战争之财。</a:t>
            </a:r>
            <a:endParaRPr lang="zh-CN" altLang="en-US" sz="24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diamond(in)">
                                      <p:cBhvr>
                                        <p:cTn id="12"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Rectangle 2"/>
          <p:cNvSpPr txBox="1">
            <a:spLocks noChangeArrowheads="1"/>
          </p:cNvSpPr>
          <p:nvPr/>
        </p:nvSpPr>
        <p:spPr>
          <a:xfrm>
            <a:off x="0" y="457200"/>
            <a:ext cx="8874315" cy="2298825"/>
          </a:xfrm>
          <a:prstGeom prst="rect">
            <a:avLst/>
          </a:prstGeom>
          <a:solidFill>
            <a:schemeClr val="bg1"/>
          </a:solidFill>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a:lnSpc>
                <a:spcPct val="100000"/>
              </a:lnSpc>
              <a:buFontTx/>
              <a:buNone/>
            </a:pPr>
            <a:r>
              <a:rPr lang="zh-CN" altLang="en-US" sz="2000" smtClean="0">
                <a:solidFill>
                  <a:schemeClr val="tx1"/>
                </a:solidFill>
                <a:latin typeface="微软雅黑" pitchFamily="34" charset="-122"/>
                <a:ea typeface="微软雅黑" pitchFamily="34" charset="-122"/>
              </a:rPr>
              <a:t>  </a:t>
            </a:r>
            <a:r>
              <a:rPr lang="zh-CN" altLang="en-US" sz="2000" b="1" smtClean="0">
                <a:solidFill>
                  <a:schemeClr val="tx1"/>
                </a:solidFill>
                <a:latin typeface="微软雅黑" pitchFamily="34" charset="-122"/>
                <a:ea typeface="微软雅黑" pitchFamily="34" charset="-122"/>
              </a:rPr>
              <a:t>材料二  美国总统威尔逊在美国参加一战的演说中说：“我们现在接受这种敌对国的挑战</a:t>
            </a:r>
            <a:r>
              <a:rPr lang="en-US" altLang="zh-CN" sz="2000" b="1" smtClean="0">
                <a:solidFill>
                  <a:schemeClr val="tx1"/>
                </a:solidFill>
                <a:latin typeface="微软雅黑" pitchFamily="34" charset="-122"/>
                <a:ea typeface="微软雅黑" pitchFamily="34" charset="-122"/>
              </a:rPr>
              <a:t>……</a:t>
            </a:r>
            <a:r>
              <a:rPr lang="zh-CN" altLang="en-US" sz="2000" b="1" smtClean="0">
                <a:solidFill>
                  <a:schemeClr val="tx1"/>
                </a:solidFill>
                <a:latin typeface="微软雅黑" pitchFamily="34" charset="-122"/>
                <a:ea typeface="微软雅黑" pitchFamily="34" charset="-122"/>
              </a:rPr>
              <a:t>没有任何自私的目的可追求。</a:t>
            </a:r>
            <a:r>
              <a:rPr lang="en-US" altLang="zh-CN" sz="2000" b="1" smtClean="0">
                <a:solidFill>
                  <a:schemeClr val="tx1"/>
                </a:solidFill>
                <a:latin typeface="微软雅黑" pitchFamily="34" charset="-122"/>
                <a:ea typeface="微软雅黑" pitchFamily="34" charset="-122"/>
              </a:rPr>
              <a:t>……</a:t>
            </a:r>
            <a:r>
              <a:rPr lang="zh-CN" altLang="en-US" sz="2000" b="1" smtClean="0">
                <a:solidFill>
                  <a:schemeClr val="tx1"/>
                </a:solidFill>
                <a:latin typeface="微软雅黑" pitchFamily="34" charset="-122"/>
                <a:ea typeface="微软雅黑" pitchFamily="34" charset="-122"/>
              </a:rPr>
              <a:t>我们只是人类权利的一个捍卫者。当这种权利已经得到了保障，而各国的信义和自由可以保障这些权利时，我们就如愿足矣。”而他在</a:t>
            </a:r>
            <a:r>
              <a:rPr lang="en-US" altLang="zh-CN" sz="2000" b="1" smtClean="0">
                <a:solidFill>
                  <a:schemeClr val="tx1"/>
                </a:solidFill>
                <a:latin typeface="微软雅黑" pitchFamily="34" charset="-122"/>
                <a:ea typeface="微软雅黑" pitchFamily="34" charset="-122"/>
              </a:rPr>
              <a:t>1916</a:t>
            </a:r>
            <a:r>
              <a:rPr lang="zh-CN" altLang="en-US" sz="2000" b="1" smtClean="0">
                <a:solidFill>
                  <a:schemeClr val="tx1"/>
                </a:solidFill>
                <a:latin typeface="微软雅黑" pitchFamily="34" charset="-122"/>
                <a:ea typeface="微软雅黑" pitchFamily="34" charset="-122"/>
              </a:rPr>
              <a:t>年</a:t>
            </a:r>
            <a:r>
              <a:rPr lang="en-US" altLang="zh-CN" sz="2000" b="1" smtClean="0">
                <a:solidFill>
                  <a:schemeClr val="tx1"/>
                </a:solidFill>
                <a:latin typeface="微软雅黑" pitchFamily="34" charset="-122"/>
                <a:ea typeface="微软雅黑" pitchFamily="34" charset="-122"/>
              </a:rPr>
              <a:t>7</a:t>
            </a:r>
            <a:r>
              <a:rPr lang="zh-CN" altLang="en-US" sz="2000" b="1" smtClean="0">
                <a:solidFill>
                  <a:schemeClr val="tx1"/>
                </a:solidFill>
                <a:latin typeface="微软雅黑" pitchFamily="34" charset="-122"/>
                <a:ea typeface="微软雅黑" pitchFamily="34" charset="-122"/>
              </a:rPr>
              <a:t>月</a:t>
            </a:r>
            <a:r>
              <a:rPr lang="en-US" altLang="zh-CN" sz="2000" b="1" smtClean="0">
                <a:solidFill>
                  <a:schemeClr val="tx1"/>
                </a:solidFill>
                <a:latin typeface="微软雅黑" pitchFamily="34" charset="-122"/>
                <a:ea typeface="微软雅黑" pitchFamily="34" charset="-122"/>
              </a:rPr>
              <a:t>10</a:t>
            </a:r>
            <a:r>
              <a:rPr lang="zh-CN" altLang="en-US" sz="2000" b="1" smtClean="0">
                <a:solidFill>
                  <a:schemeClr val="tx1"/>
                </a:solidFill>
                <a:latin typeface="微软雅黑" pitchFamily="34" charset="-122"/>
                <a:ea typeface="微软雅黑" pitchFamily="34" charset="-122"/>
              </a:rPr>
              <a:t>日的演说中说：“我们对全世界提供相当大的款项，应当认识和了解这个世界，并且要全凭自己的知识和智慧管理这个世界。”</a:t>
            </a:r>
            <a:endParaRPr lang="zh-CN" altLang="en-US" sz="2000" b="1">
              <a:solidFill>
                <a:schemeClr val="tx1"/>
              </a:solidFill>
              <a:latin typeface="微软雅黑" panose="020b0503020204020204" pitchFamily="34" charset="-122"/>
              <a:ea typeface="微软雅黑" panose="020b0503020204020204" pitchFamily="34" charset="-122"/>
            </a:endParaRPr>
          </a:p>
        </p:txBody>
      </p:sp>
      <p:sp>
        <p:nvSpPr>
          <p:cNvPr id="5" name="Text Box 5"/>
          <p:cNvSpPr txBox="1">
            <a:spLocks noChangeArrowheads="1"/>
          </p:cNvSpPr>
          <p:nvPr/>
        </p:nvSpPr>
        <p:spPr bwMode="auto">
          <a:xfrm>
            <a:off x="228600" y="2514600"/>
            <a:ext cx="5325497" cy="4616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defPPr>
              <a:defRPr lang="zh-CN"/>
            </a:defPPr>
            <a:lvl1pPr>
              <a:defRPr sz="2800" b="1">
                <a:latin typeface="仿宋_GB2312" panose="02010609030101010101" pitchFamily="49" charset="-122"/>
                <a:ea typeface="仿宋_GB2312" panose="02010609030101010101" pitchFamily="49" charset="-122"/>
              </a:defRPr>
            </a:lvl1pPr>
          </a:lstStyle>
          <a:p>
            <a:r>
              <a:rPr lang="zh-CN" altLang="en-US" sz="2400">
                <a:latin typeface="方正兰亭超细黑简体" pitchFamily="2" charset="-122"/>
                <a:ea typeface="方正兰亭超细黑简体" pitchFamily="2" charset="-122"/>
              </a:rPr>
              <a:t>（</a:t>
            </a:r>
            <a:r>
              <a:rPr lang="en-US" altLang="zh-CN" sz="2400">
                <a:latin typeface="方正兰亭超细黑简体" pitchFamily="2" charset="-122"/>
                <a:ea typeface="方正兰亭超细黑简体" pitchFamily="2" charset="-122"/>
              </a:rPr>
              <a:t>2</a:t>
            </a:r>
            <a:r>
              <a:rPr lang="zh-CN" altLang="en-US" sz="2400">
                <a:latin typeface="方正兰亭超细黑简体" pitchFamily="2" charset="-122"/>
                <a:ea typeface="方正兰亭超细黑简体" pitchFamily="2" charset="-122"/>
              </a:rPr>
              <a:t>）美国对战争的态度有什么变化？</a:t>
            </a:r>
          </a:p>
        </p:txBody>
      </p:sp>
      <p:sp>
        <p:nvSpPr>
          <p:cNvPr id="6" name="Text Box 3"/>
          <p:cNvSpPr txBox="1">
            <a:spLocks noChangeArrowheads="1"/>
          </p:cNvSpPr>
          <p:nvPr/>
        </p:nvSpPr>
        <p:spPr bwMode="auto">
          <a:xfrm>
            <a:off x="304800" y="3429000"/>
            <a:ext cx="6779420" cy="4616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en-US" sz="2400" b="1">
                <a:latin typeface="方正兰亭超细黑简体" pitchFamily="2" charset="-122"/>
                <a:ea typeface="方正兰亭超细黑简体" pitchFamily="2" charset="-122"/>
              </a:rPr>
              <a:t>（</a:t>
            </a:r>
            <a:r>
              <a:rPr lang="en-US" altLang="zh-CN" sz="2400" b="1">
                <a:latin typeface="方正兰亭超细黑简体" pitchFamily="2" charset="-122"/>
                <a:ea typeface="方正兰亭超细黑简体" pitchFamily="2" charset="-122"/>
              </a:rPr>
              <a:t>3</a:t>
            </a:r>
            <a:r>
              <a:rPr lang="zh-CN" altLang="en-US" sz="2400" b="1">
                <a:latin typeface="方正兰亭超细黑简体" pitchFamily="2" charset="-122"/>
                <a:ea typeface="方正兰亭超细黑简体" pitchFamily="2" charset="-122"/>
              </a:rPr>
              <a:t>）威尔逊宣称的参战目的是什么</a:t>
            </a:r>
            <a:r>
              <a:rPr lang="en-US" altLang="zh-CN" sz="2400" b="1">
                <a:latin typeface="方正兰亭超细黑简体" pitchFamily="2" charset="-122"/>
                <a:ea typeface="方正兰亭超细黑简体" pitchFamily="2" charset="-122"/>
              </a:rPr>
              <a:t>?</a:t>
            </a:r>
            <a:r>
              <a:rPr lang="zh-CN" altLang="en-US" sz="2400" b="1">
                <a:latin typeface="方正兰亭超细黑简体" pitchFamily="2" charset="-122"/>
                <a:ea typeface="方正兰亭超细黑简体" pitchFamily="2" charset="-122"/>
              </a:rPr>
              <a:t>你怎么看</a:t>
            </a:r>
            <a:r>
              <a:rPr lang="en-US" altLang="zh-CN" sz="2400" b="1" smtClean="0">
                <a:latin typeface="方正兰亭超细黑简体" pitchFamily="2" charset="-122"/>
                <a:ea typeface="方正兰亭超细黑简体" pitchFamily="2" charset="-122"/>
              </a:rPr>
              <a:t>? </a:t>
            </a:r>
            <a:endParaRPr lang="en-US" altLang="zh-CN" sz="2400" b="1" smtClean="0">
              <a:latin typeface="方正兰亭超细黑简体" pitchFamily="2" charset="-122"/>
              <a:ea typeface="方正兰亭超细黑简体" pitchFamily="2" charset="-122"/>
            </a:endParaRPr>
          </a:p>
        </p:txBody>
      </p:sp>
      <p:sp>
        <p:nvSpPr>
          <p:cNvPr id="7" name="矩形 6"/>
          <p:cNvSpPr/>
          <p:nvPr/>
        </p:nvSpPr>
        <p:spPr>
          <a:xfrm>
            <a:off x="457200" y="4876800"/>
            <a:ext cx="3789820" cy="461665"/>
          </a:xfrm>
          <a:prstGeom prst="rect">
            <a:avLst/>
          </a:prstGeom>
        </p:spPr>
        <p:txBody>
          <a:bodyPr wrap="none">
            <a:spAutoFit/>
          </a:bodyPr>
          <a:lstStyle/>
          <a:p>
            <a:r>
              <a:rPr lang="zh-CN" altLang="en-US" sz="2400" b="1" smtClean="0">
                <a:latin typeface="方正兰亭超细黑简体" pitchFamily="2" charset="-122"/>
                <a:ea typeface="方正兰亭超细黑简体" pitchFamily="2" charset="-122"/>
              </a:rPr>
              <a:t>（</a:t>
            </a:r>
            <a:r>
              <a:rPr lang="en-US" altLang="zh-CN" sz="2400" b="1" smtClean="0">
                <a:latin typeface="方正兰亭超细黑简体" pitchFamily="2" charset="-122"/>
                <a:ea typeface="方正兰亭超细黑简体" pitchFamily="2" charset="-122"/>
              </a:rPr>
              <a:t>4</a:t>
            </a:r>
            <a:r>
              <a:rPr lang="zh-CN" altLang="en-US" sz="2400" b="1" smtClean="0">
                <a:latin typeface="方正兰亭超细黑简体" pitchFamily="2" charset="-122"/>
                <a:ea typeface="方正兰亭超细黑简体" pitchFamily="2" charset="-122"/>
              </a:rPr>
              <a:t>）美国参战有何影响？</a:t>
            </a:r>
            <a:endParaRPr lang="en-US" altLang="zh-CN" sz="2400" b="1">
              <a:latin typeface="方正兰亭超细黑简体" pitchFamily="2" charset="-122"/>
              <a:ea typeface="方正兰亭超细黑简体" pitchFamily="2" charset="-122"/>
            </a:endParaRPr>
          </a:p>
        </p:txBody>
      </p:sp>
      <p:sp>
        <p:nvSpPr>
          <p:cNvPr id="8" name="Text Box 6"/>
          <p:cNvSpPr txBox="1">
            <a:spLocks noChangeArrowheads="1"/>
          </p:cNvSpPr>
          <p:nvPr/>
        </p:nvSpPr>
        <p:spPr bwMode="auto">
          <a:xfrm>
            <a:off x="1676400" y="2971800"/>
            <a:ext cx="2665413"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spcBef>
                <a:spcPct val="50000"/>
              </a:spcBef>
            </a:pPr>
            <a:r>
              <a:rPr lang="zh-CN" altLang="en-US" sz="2400" b="1">
                <a:solidFill>
                  <a:srgbClr val="FF0000"/>
                </a:solidFill>
              </a:rPr>
              <a:t>中</a:t>
            </a:r>
            <a:r>
              <a:rPr lang="zh-CN" altLang="en-US" sz="2400" b="1" smtClean="0">
                <a:solidFill>
                  <a:srgbClr val="FF0000"/>
                </a:solidFill>
              </a:rPr>
              <a:t>立</a:t>
            </a:r>
            <a:r>
              <a:rPr lang="en-US" altLang="zh-CN" sz="2400" b="1" smtClean="0">
                <a:solidFill>
                  <a:srgbClr val="FF0000"/>
                </a:solidFill>
              </a:rPr>
              <a:t>—</a:t>
            </a:r>
            <a:r>
              <a:rPr lang="zh-CN" altLang="en-US" sz="2400" b="1">
                <a:solidFill>
                  <a:srgbClr val="FF0000"/>
                </a:solidFill>
              </a:rPr>
              <a:t>参战</a:t>
            </a:r>
          </a:p>
        </p:txBody>
      </p:sp>
      <p:sp>
        <p:nvSpPr>
          <p:cNvPr id="9" name="Text Box 4"/>
          <p:cNvSpPr txBox="1">
            <a:spLocks noChangeArrowheads="1"/>
          </p:cNvSpPr>
          <p:nvPr/>
        </p:nvSpPr>
        <p:spPr bwMode="auto">
          <a:xfrm>
            <a:off x="1066800" y="3962400"/>
            <a:ext cx="7315200" cy="83099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r>
              <a:rPr lang="zh-CN" altLang="en-US" sz="2400" b="1" smtClean="0">
                <a:solidFill>
                  <a:srgbClr val="FF0000"/>
                </a:solidFill>
              </a:rPr>
              <a:t>宣称目的：捍</a:t>
            </a:r>
            <a:r>
              <a:rPr lang="zh-CN" altLang="en-US" sz="2400" b="1">
                <a:solidFill>
                  <a:srgbClr val="FF0000"/>
                </a:solidFill>
              </a:rPr>
              <a:t>卫人类的权利，维护世界和</a:t>
            </a:r>
            <a:r>
              <a:rPr lang="zh-CN" altLang="en-US" sz="2400" b="1" smtClean="0">
                <a:solidFill>
                  <a:srgbClr val="FF0000"/>
                </a:solidFill>
              </a:rPr>
              <a:t>平。</a:t>
            </a:r>
            <a:endParaRPr lang="en-US" altLang="zh-CN" sz="2400" b="1" smtClean="0">
              <a:solidFill>
                <a:srgbClr val="FF0000"/>
              </a:solidFill>
            </a:endParaRPr>
          </a:p>
          <a:p>
            <a:r>
              <a:rPr lang="zh-CN" altLang="en-US" sz="2400" b="1" smtClean="0">
                <a:solidFill>
                  <a:srgbClr val="FF0000"/>
                </a:solidFill>
              </a:rPr>
              <a:t>看法：实</a:t>
            </a:r>
            <a:r>
              <a:rPr lang="zh-CN" altLang="en-US" sz="2400" b="1">
                <a:solidFill>
                  <a:srgbClr val="FF0000"/>
                </a:solidFill>
              </a:rPr>
              <a:t>际上是为了捞取战利品和战后争夺世界霸权。</a:t>
            </a:r>
          </a:p>
        </p:txBody>
      </p:sp>
      <p:sp>
        <p:nvSpPr>
          <p:cNvPr id="10" name="Text Box 4"/>
          <p:cNvSpPr txBox="1">
            <a:spLocks noChangeArrowheads="1"/>
          </p:cNvSpPr>
          <p:nvPr/>
        </p:nvSpPr>
        <p:spPr bwMode="auto">
          <a:xfrm>
            <a:off x="1066800" y="5410200"/>
            <a:ext cx="7315200" cy="83099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defPPr>
              <a:defRPr lang="zh-CN"/>
            </a:defPPr>
            <a:lvl1pPr>
              <a:defRPr sz="2400" b="1">
                <a:solidFill>
                  <a:srgbClr val="FF0000"/>
                </a:solidFill>
              </a:defRPr>
            </a:lvl1pPr>
          </a:lstStyle>
          <a:p>
            <a:r>
              <a:rPr lang="zh-CN" altLang="en-US" smtClean="0"/>
              <a:t>影</a:t>
            </a:r>
            <a:r>
              <a:rPr lang="zh-CN" altLang="en-US"/>
              <a:t>响了许多其他“中立”国</a:t>
            </a:r>
            <a:r>
              <a:rPr lang="zh-CN" altLang="en-US" smtClean="0"/>
              <a:t>家；在</a:t>
            </a:r>
            <a:r>
              <a:rPr lang="zh-CN" altLang="en-US"/>
              <a:t>军事上、财政上对协约国直接援助， </a:t>
            </a:r>
            <a:r>
              <a:rPr lang="zh-CN" altLang="en-US" smtClean="0"/>
              <a:t>加</a:t>
            </a:r>
            <a:r>
              <a:rPr lang="zh-CN" altLang="en-US"/>
              <a:t>速了同盟国的失</a:t>
            </a:r>
            <a:r>
              <a:rPr lang="zh-CN" altLang="en-US" smtClean="0"/>
              <a:t>败与一战的结束。</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ox(in)">
                                      <p:cBhvr>
                                        <p:cTn id="12" dur="500"/>
                                        <p:tgtEl>
                                          <p:spTgt spid="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TextBox 4"/>
          <p:cNvSpPr txBox="1"/>
          <p:nvPr/>
        </p:nvSpPr>
        <p:spPr>
          <a:xfrm>
            <a:off x="685800" y="304800"/>
            <a:ext cx="4648200" cy="523220"/>
          </a:xfrm>
          <a:prstGeom prst="rect">
            <a:avLst/>
          </a:prstGeom>
          <a:noFill/>
        </p:spPr>
        <p:txBody>
          <a:bodyPr wrap="square" rtlCol="0">
            <a:spAutoFit/>
          </a:bodyPr>
          <a:lstStyle/>
          <a:p>
            <a:r>
              <a:rPr lang="zh-CN" altLang="en-US" sz="2800" b="1" smtClean="0">
                <a:solidFill>
                  <a:srgbClr val="FF0000"/>
                </a:solidFill>
                <a:latin typeface="黑体" pitchFamily="49" charset="-122"/>
                <a:ea typeface="黑体" pitchFamily="49" charset="-122"/>
              </a:rPr>
              <a:t>三、一战的影响</a:t>
            </a:r>
            <a:endParaRPr lang="zh-CN" altLang="en-US" sz="2800" b="1">
              <a:solidFill>
                <a:srgbClr val="FF0000"/>
              </a:solidFill>
              <a:latin typeface="黑体" pitchFamily="49" charset="-122"/>
              <a:ea typeface="黑体" pitchFamily="49" charset="-122"/>
            </a:endParaRPr>
          </a:p>
        </p:txBody>
      </p:sp>
      <p:sp>
        <p:nvSpPr>
          <p:cNvPr id="6" name="文本框 5"/>
          <p:cNvSpPr txBox="1"/>
          <p:nvPr/>
        </p:nvSpPr>
        <p:spPr>
          <a:xfrm>
            <a:off x="685800" y="685800"/>
            <a:ext cx="7772400" cy="724109"/>
          </a:xfrm>
          <a:prstGeom prst="rect">
            <a:avLst/>
          </a:prstGeom>
          <a:noFill/>
        </p:spPr>
        <p:txBody>
          <a:bodyPr wrap="square" rtlCol="0">
            <a:spAutoFit/>
          </a:bodyPr>
          <a:lstStyle/>
          <a:p>
            <a:pPr>
              <a:lnSpc>
                <a:spcPct val="200000"/>
              </a:lnSpc>
            </a:pPr>
            <a:r>
              <a:rPr lang="zh-CN" altLang="en-US" sz="2400" b="1" smtClean="0">
                <a:solidFill>
                  <a:srgbClr val="FF0000"/>
                </a:solidFill>
                <a:latin typeface="方正兰亭超细黑简体" pitchFamily="2" charset="-122"/>
                <a:ea typeface="方正兰亭超细黑简体" pitchFamily="2" charset="-122"/>
              </a:rPr>
              <a:t>（一）一战后的国际秩序</a:t>
            </a:r>
            <a:r>
              <a:rPr lang="en-US" altLang="zh-CN" sz="2400" b="1" smtClean="0">
                <a:solidFill>
                  <a:srgbClr val="FF0000"/>
                </a:solidFill>
                <a:latin typeface="方正兰亭超细黑简体" pitchFamily="2" charset="-122"/>
                <a:ea typeface="方正兰亭超细黑简体" pitchFamily="2" charset="-122"/>
              </a:rPr>
              <a:t>---</a:t>
            </a:r>
            <a:r>
              <a:rPr lang="zh-CN" altLang="en-US" sz="2400" b="1" smtClean="0">
                <a:solidFill>
                  <a:srgbClr val="FF0000"/>
                </a:solidFill>
                <a:latin typeface="方正兰亭超细黑简体" pitchFamily="2" charset="-122"/>
                <a:ea typeface="方正兰亭超细黑简体" pitchFamily="2" charset="-122"/>
              </a:rPr>
              <a:t>凡尔赛</a:t>
            </a:r>
            <a:r>
              <a:rPr lang="en-US" altLang="zh-CN" sz="2400" b="1" smtClean="0">
                <a:solidFill>
                  <a:srgbClr val="FF0000"/>
                </a:solidFill>
                <a:latin typeface="方正兰亭超细黑简体" pitchFamily="2" charset="-122"/>
                <a:ea typeface="方正兰亭超细黑简体" pitchFamily="2" charset="-122"/>
              </a:rPr>
              <a:t>-</a:t>
            </a:r>
            <a:r>
              <a:rPr lang="zh-CN" altLang="en-US" sz="2400" b="1" smtClean="0">
                <a:solidFill>
                  <a:srgbClr val="FF0000"/>
                </a:solidFill>
                <a:latin typeface="方正兰亭超细黑简体" pitchFamily="2" charset="-122"/>
                <a:ea typeface="方正兰亭超细黑简体" pitchFamily="2" charset="-122"/>
              </a:rPr>
              <a:t>华盛顿体系</a:t>
            </a:r>
            <a:endParaRPr lang="zh-CN" altLang="en-US" sz="2400" b="1">
              <a:solidFill>
                <a:srgbClr val="FF0000"/>
              </a:solidFill>
              <a:latin typeface="方正兰亭超细黑简体" pitchFamily="2" charset="-122"/>
              <a:ea typeface="方正兰亭超细黑简体" pitchFamily="2" charset="-122"/>
            </a:endParaRPr>
          </a:p>
        </p:txBody>
      </p:sp>
      <p:sp>
        <p:nvSpPr>
          <p:cNvPr id="7" name="TextBox 6"/>
          <p:cNvSpPr txBox="1"/>
          <p:nvPr/>
        </p:nvSpPr>
        <p:spPr>
          <a:xfrm>
            <a:off x="990600" y="1600200"/>
            <a:ext cx="6324600" cy="4154984"/>
          </a:xfrm>
          <a:prstGeom prst="rect">
            <a:avLst/>
          </a:prstGeom>
          <a:noFill/>
        </p:spPr>
        <p:txBody>
          <a:bodyPr wrap="square" rtlCol="0">
            <a:spAutoFit/>
          </a:bodyPr>
          <a:lstStyle/>
          <a:p>
            <a:r>
              <a:rPr lang="en-US" altLang="zh-CN" sz="2400" smtClean="0">
                <a:latin typeface="黑体" pitchFamily="49" charset="-122"/>
                <a:ea typeface="黑体" pitchFamily="49" charset="-122"/>
              </a:rPr>
              <a:t>1.</a:t>
            </a:r>
            <a:r>
              <a:rPr lang="zh-CN" altLang="en-US" sz="2400" smtClean="0">
                <a:latin typeface="黑体" pitchFamily="49" charset="-122"/>
                <a:ea typeface="黑体" pitchFamily="49" charset="-122"/>
              </a:rPr>
              <a:t>背景：一战后帝国主义国家力量对比的变化</a:t>
            </a:r>
            <a:endParaRPr lang="en-US" altLang="zh-CN" sz="2400" smtClean="0">
              <a:latin typeface="黑体" panose="02010609060101010101" pitchFamily="49" charset="-122"/>
              <a:ea typeface="黑体" panose="02010609060101010101" pitchFamily="49" charset="-122"/>
            </a:endParaRPr>
          </a:p>
          <a:p>
            <a:r>
              <a:rPr lang="zh-CN" altLang="en-US" sz="2400" smtClean="0">
                <a:latin typeface="黑体" pitchFamily="49" charset="-122"/>
                <a:ea typeface="黑体" pitchFamily="49" charset="-122"/>
              </a:rPr>
              <a:t>（</a:t>
            </a:r>
            <a:r>
              <a:rPr lang="en-US" altLang="zh-CN" sz="2400" smtClean="0">
                <a:latin typeface="黑体" pitchFamily="49" charset="-122"/>
                <a:ea typeface="黑体" pitchFamily="49" charset="-122"/>
              </a:rPr>
              <a:t>1</a:t>
            </a:r>
            <a:r>
              <a:rPr lang="zh-CN" altLang="en-US" sz="2400" smtClean="0">
                <a:latin typeface="黑体" pitchFamily="49" charset="-122"/>
                <a:ea typeface="黑体" pitchFamily="49" charset="-122"/>
              </a:rPr>
              <a:t>）摧毁了德、俄、奥匈与奥斯曼帝国；</a:t>
            </a:r>
            <a:endParaRPr lang="en-US" altLang="zh-CN" sz="2400" smtClean="0">
              <a:latin typeface="黑体" pitchFamily="49" charset="-122"/>
              <a:ea typeface="黑体" pitchFamily="49" charset="-122"/>
            </a:endParaRPr>
          </a:p>
          <a:p>
            <a:r>
              <a:rPr lang="zh-CN" altLang="en-US" sz="2400" smtClean="0">
                <a:latin typeface="黑体" pitchFamily="49" charset="-122"/>
                <a:ea typeface="黑体" pitchFamily="49" charset="-122"/>
              </a:rPr>
              <a:t>（</a:t>
            </a:r>
            <a:r>
              <a:rPr lang="en-US" altLang="zh-CN" sz="2400" smtClean="0">
                <a:latin typeface="黑体" pitchFamily="49" charset="-122"/>
                <a:ea typeface="黑体" pitchFamily="49" charset="-122"/>
              </a:rPr>
              <a:t>2</a:t>
            </a:r>
            <a:r>
              <a:rPr lang="zh-CN" altLang="en-US" sz="2400" smtClean="0">
                <a:latin typeface="黑体" pitchFamily="49" charset="-122"/>
                <a:ea typeface="黑体" pitchFamily="49" charset="-122"/>
              </a:rPr>
              <a:t>）削弱了英、法、意三大强国；</a:t>
            </a:r>
            <a:endParaRPr lang="en-US" altLang="zh-CN" sz="2400" smtClean="0">
              <a:latin typeface="黑体" pitchFamily="49" charset="-122"/>
              <a:ea typeface="黑体" pitchFamily="49" charset="-122"/>
            </a:endParaRPr>
          </a:p>
          <a:p>
            <a:r>
              <a:rPr lang="zh-CN" altLang="en-US" sz="2400" smtClean="0">
                <a:latin typeface="黑体" pitchFamily="49" charset="-122"/>
                <a:ea typeface="黑体" pitchFamily="49" charset="-122"/>
              </a:rPr>
              <a:t>（</a:t>
            </a:r>
            <a:r>
              <a:rPr lang="en-US" altLang="zh-CN" sz="2400" smtClean="0">
                <a:latin typeface="黑体" pitchFamily="49" charset="-122"/>
                <a:ea typeface="黑体" pitchFamily="49" charset="-122"/>
              </a:rPr>
              <a:t>3</a:t>
            </a:r>
            <a:r>
              <a:rPr lang="zh-CN" altLang="en-US" sz="2400" smtClean="0">
                <a:latin typeface="黑体" pitchFamily="49" charset="-122"/>
                <a:ea typeface="黑体" pitchFamily="49" charset="-122"/>
              </a:rPr>
              <a:t>）美、日力量壮大。</a:t>
            </a:r>
            <a:endParaRPr lang="en-US" altLang="zh-CN" sz="2400" smtClean="0">
              <a:latin typeface="黑体" pitchFamily="49" charset="-122"/>
              <a:ea typeface="黑体" pitchFamily="49" charset="-122"/>
            </a:endParaRPr>
          </a:p>
          <a:p>
            <a:r>
              <a:rPr lang="en-US" altLang="zh-CN" sz="2400" smtClean="0">
                <a:latin typeface="黑体" pitchFamily="49" charset="-122"/>
                <a:ea typeface="黑体" pitchFamily="49" charset="-122"/>
              </a:rPr>
              <a:t>2.</a:t>
            </a:r>
            <a:r>
              <a:rPr lang="zh-CN" altLang="en-US" sz="2400" b="1" smtClean="0">
                <a:solidFill>
                  <a:srgbClr val="FF0000"/>
                </a:solidFill>
                <a:latin typeface="方正兰亭超细黑简体" pitchFamily="2" charset="-122"/>
                <a:ea typeface="方正兰亭超细黑简体" pitchFamily="2" charset="-122"/>
              </a:rPr>
              <a:t>凡尔赛</a:t>
            </a:r>
            <a:r>
              <a:rPr lang="en-US" altLang="zh-CN" sz="2400" b="1" smtClean="0">
                <a:solidFill>
                  <a:srgbClr val="FF0000"/>
                </a:solidFill>
                <a:latin typeface="方正兰亭超细黑简体" pitchFamily="2" charset="-122"/>
                <a:ea typeface="方正兰亭超细黑简体" pitchFamily="2" charset="-122"/>
              </a:rPr>
              <a:t>-</a:t>
            </a:r>
            <a:r>
              <a:rPr lang="zh-CN" altLang="en-US" sz="2400" b="1" smtClean="0">
                <a:solidFill>
                  <a:srgbClr val="FF0000"/>
                </a:solidFill>
                <a:latin typeface="方正兰亭超细黑简体" pitchFamily="2" charset="-122"/>
                <a:ea typeface="方正兰亭超细黑简体" pitchFamily="2" charset="-122"/>
              </a:rPr>
              <a:t>华盛顿体系的</a:t>
            </a:r>
            <a:r>
              <a:rPr lang="zh-CN" altLang="en-US" sz="2400" smtClean="0">
                <a:latin typeface="黑体" pitchFamily="49" charset="-122"/>
                <a:ea typeface="黑体" pitchFamily="49" charset="-122"/>
              </a:rPr>
              <a:t>建立：</a:t>
            </a:r>
            <a:endParaRPr lang="en-US" altLang="zh-CN" sz="2400" smtClean="0">
              <a:latin typeface="黑体" pitchFamily="49" charset="-122"/>
              <a:ea typeface="黑体" pitchFamily="49" charset="-122"/>
            </a:endParaRPr>
          </a:p>
          <a:p>
            <a:r>
              <a:rPr lang="zh-CN" altLang="en-US" sz="2400" smtClean="0">
                <a:latin typeface="黑体" pitchFamily="49" charset="-122"/>
                <a:ea typeface="黑体" pitchFamily="49" charset="-122"/>
              </a:rPr>
              <a:t>（</a:t>
            </a:r>
            <a:r>
              <a:rPr lang="en-US" altLang="zh-CN" sz="2400" smtClean="0">
                <a:latin typeface="黑体" pitchFamily="49" charset="-122"/>
                <a:ea typeface="黑体" pitchFamily="49" charset="-122"/>
              </a:rPr>
              <a:t>1</a:t>
            </a:r>
            <a:r>
              <a:rPr lang="zh-CN" altLang="en-US" sz="2400" smtClean="0">
                <a:latin typeface="黑体" pitchFamily="49" charset="-122"/>
                <a:ea typeface="黑体" pitchFamily="49" charset="-122"/>
              </a:rPr>
              <a:t>）</a:t>
            </a:r>
            <a:r>
              <a:rPr lang="en-US" altLang="zh-CN" sz="2400" smtClean="0">
                <a:latin typeface="黑体" pitchFamily="49" charset="-122"/>
                <a:ea typeface="黑体" pitchFamily="49" charset="-122"/>
              </a:rPr>
              <a:t>1919</a:t>
            </a:r>
            <a:r>
              <a:rPr lang="zh-CN" altLang="en-US" sz="2400" smtClean="0">
                <a:latin typeface="黑体" pitchFamily="49" charset="-122"/>
                <a:ea typeface="黑体" pitchFamily="49" charset="-122"/>
              </a:rPr>
              <a:t>年巴黎和会与</a:t>
            </a: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凡尔赛条约</a:t>
            </a:r>
            <a:r>
              <a:rPr lang="en-US" altLang="zh-CN" sz="2400" smtClean="0">
                <a:latin typeface="黑体" pitchFamily="49" charset="-122"/>
                <a:ea typeface="黑体" pitchFamily="49" charset="-122"/>
              </a:rPr>
              <a:t>》</a:t>
            </a:r>
          </a:p>
          <a:p>
            <a:r>
              <a:rPr lang="zh-CN" altLang="en-US" sz="2400" smtClean="0">
                <a:latin typeface="黑体" pitchFamily="49" charset="-122"/>
                <a:ea typeface="黑体" pitchFamily="49" charset="-122"/>
              </a:rPr>
              <a:t>（</a:t>
            </a:r>
            <a:r>
              <a:rPr lang="en-US" altLang="zh-CN" sz="2400" smtClean="0">
                <a:latin typeface="黑体" pitchFamily="49" charset="-122"/>
                <a:ea typeface="黑体" pitchFamily="49" charset="-122"/>
              </a:rPr>
              <a:t>2</a:t>
            </a:r>
            <a:r>
              <a:rPr lang="zh-CN" altLang="en-US" sz="2400" smtClean="0">
                <a:latin typeface="黑体" pitchFamily="49" charset="-122"/>
                <a:ea typeface="黑体" pitchFamily="49" charset="-122"/>
              </a:rPr>
              <a:t>）</a:t>
            </a:r>
            <a:r>
              <a:rPr lang="en-US" altLang="zh-CN" sz="2400" smtClean="0">
                <a:latin typeface="黑体" pitchFamily="49" charset="-122"/>
                <a:ea typeface="黑体" pitchFamily="49" charset="-122"/>
              </a:rPr>
              <a:t>1919-1922</a:t>
            </a:r>
            <a:r>
              <a:rPr lang="zh-CN" altLang="en-US" sz="2400" smtClean="0">
                <a:latin typeface="黑体" pitchFamily="49" charset="-122"/>
                <a:ea typeface="黑体" pitchFamily="49" charset="-122"/>
              </a:rPr>
              <a:t>年华盛顿会议与</a:t>
            </a:r>
            <a:r>
              <a:rPr lang="en-US" altLang="zh-CN" sz="2400" smtClean="0">
                <a:latin typeface="黑体" pitchFamily="49" charset="-122"/>
                <a:ea typeface="黑体" pitchFamily="49" charset="-122"/>
              </a:rPr>
              <a:t>《</a:t>
            </a:r>
            <a:r>
              <a:rPr lang="zh-CN" altLang="en-US" sz="2400" smtClean="0">
                <a:latin typeface="黑体" pitchFamily="49" charset="-122"/>
                <a:ea typeface="黑体" pitchFamily="49" charset="-122"/>
              </a:rPr>
              <a:t>九国公约</a:t>
            </a:r>
            <a:r>
              <a:rPr lang="en-US" altLang="zh-CN" sz="2400" smtClean="0">
                <a:latin typeface="黑体" pitchFamily="49" charset="-122"/>
                <a:ea typeface="黑体" pitchFamily="49" charset="-122"/>
              </a:rPr>
              <a:t>》</a:t>
            </a:r>
          </a:p>
          <a:p>
            <a:r>
              <a:rPr lang="zh-CN" altLang="en-US" sz="2400" smtClean="0">
                <a:latin typeface="黑体" pitchFamily="49" charset="-122"/>
                <a:ea typeface="黑体" pitchFamily="49" charset="-122"/>
              </a:rPr>
              <a:t>（</a:t>
            </a:r>
            <a:r>
              <a:rPr lang="en-US" altLang="zh-CN" sz="2400" smtClean="0">
                <a:latin typeface="黑体" pitchFamily="49" charset="-122"/>
                <a:ea typeface="黑体" pitchFamily="49" charset="-122"/>
              </a:rPr>
              <a:t>3</a:t>
            </a:r>
            <a:r>
              <a:rPr lang="zh-CN" altLang="en-US" sz="2400" smtClean="0">
                <a:latin typeface="黑体" pitchFamily="49" charset="-122"/>
                <a:ea typeface="黑体" pitchFamily="49" charset="-122"/>
              </a:rPr>
              <a:t>）</a:t>
            </a:r>
            <a:r>
              <a:rPr lang="zh-CN" altLang="en-US" sz="2400" b="1" smtClean="0">
                <a:latin typeface="方正兰亭超细黑简体" pitchFamily="2" charset="-122"/>
                <a:ea typeface="方正兰亭超细黑简体" pitchFamily="2" charset="-122"/>
                <a:hlinkClick r:id="rId2" action="ppaction://hlinksldjump"/>
              </a:rPr>
              <a:t>国际联盟的成立：</a:t>
            </a:r>
            <a:r>
              <a:rPr lang="en-US" altLang="zh-CN" sz="2400" b="1" smtClean="0">
                <a:latin typeface="方正兰亭超细黑简体" pitchFamily="2" charset="-122"/>
                <a:ea typeface="方正兰亭超细黑简体" pitchFamily="2" charset="-122"/>
              </a:rPr>
              <a:t>1919.6</a:t>
            </a:r>
          </a:p>
          <a:p>
            <a:r>
              <a:rPr lang="zh-CN" altLang="en-US" sz="2000" b="1" smtClean="0">
                <a:latin typeface="方正兰亭超细黑简体" pitchFamily="2" charset="-122"/>
                <a:ea typeface="方正兰亭超细黑简体" pitchFamily="2" charset="-122"/>
              </a:rPr>
              <a:t>宗旨：促进国际合作、实现世界和平与安全。</a:t>
            </a:r>
            <a:endParaRPr lang="en-US" altLang="zh-CN" sz="2000" b="1" smtClean="0">
              <a:latin typeface="方正兰亭超细黑简体" pitchFamily="2" charset="-122"/>
              <a:ea typeface="方正兰亭超细黑简体" pitchFamily="2" charset="-122"/>
            </a:endParaRPr>
          </a:p>
          <a:p>
            <a:r>
              <a:rPr lang="zh-CN" altLang="en-US" sz="2000" b="1" smtClean="0">
                <a:latin typeface="方正兰亭超细黑简体" pitchFamily="2" charset="-122"/>
                <a:ea typeface="方正兰亭超细黑简体" pitchFamily="2" charset="-122"/>
              </a:rPr>
              <a:t>原则：“全体一致”原则</a:t>
            </a:r>
            <a:endParaRPr lang="en-US" altLang="zh-CN" sz="2000" smtClean="0">
              <a:latin typeface="黑体" panose="02010609060101010101" pitchFamily="49" charset="-122"/>
              <a:ea typeface="黑体" panose="02010609060101010101" pitchFamily="49" charset="-122"/>
            </a:endParaRPr>
          </a:p>
          <a:p>
            <a:endParaRPr lang="zh-CN" altLang="en-US" sz="2400">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3"/>
          <p:cNvSpPr txBox="1"/>
          <p:nvPr/>
        </p:nvSpPr>
        <p:spPr>
          <a:xfrm>
            <a:off x="914400" y="381000"/>
            <a:ext cx="838200" cy="830997"/>
          </a:xfrm>
          <a:prstGeom prst="rect">
            <a:avLst/>
          </a:prstGeom>
          <a:noFill/>
        </p:spPr>
        <p:txBody>
          <a:bodyPr wrap="square" rtlCol="0">
            <a:spAutoFit/>
          </a:bodyPr>
          <a:lstStyle/>
          <a:p>
            <a:r>
              <a:rPr lang="zh-CN" altLang="en-US" sz="2400" b="1" smtClean="0">
                <a:latin typeface="黑体" pitchFamily="49" charset="-122"/>
                <a:ea typeface="黑体" pitchFamily="49" charset="-122"/>
              </a:rPr>
              <a:t>知识链接</a:t>
            </a:r>
            <a:endParaRPr lang="zh-CN" altLang="en-US" sz="2400" b="1">
              <a:latin typeface="黑体" pitchFamily="49" charset="-122"/>
              <a:ea typeface="黑体" pitchFamily="49" charset="-122"/>
            </a:endParaRPr>
          </a:p>
        </p:txBody>
      </p:sp>
      <p:sp>
        <p:nvSpPr>
          <p:cNvPr id="5" name="TextBox 4"/>
          <p:cNvSpPr txBox="1"/>
          <p:nvPr/>
        </p:nvSpPr>
        <p:spPr>
          <a:xfrm>
            <a:off x="2514600" y="609600"/>
            <a:ext cx="3810000" cy="461665"/>
          </a:xfrm>
          <a:prstGeom prst="rect">
            <a:avLst/>
          </a:prstGeom>
          <a:solidFill>
            <a:schemeClr val="tx2">
              <a:lumMod val="40000"/>
              <a:lumOff val="60000"/>
            </a:schemeClr>
          </a:solidFill>
        </p:spPr>
        <p:txBody>
          <a:bodyPr wrap="square" rtlCol="0">
            <a:spAutoFit/>
          </a:bodyPr>
          <a:lstStyle/>
          <a:p>
            <a:r>
              <a:rPr lang="zh-CN" altLang="en-US" sz="2400" b="1" smtClean="0">
                <a:solidFill>
                  <a:srgbClr val="FF0000"/>
                </a:solidFill>
                <a:latin typeface="微软雅黑" pitchFamily="34" charset="-122"/>
                <a:ea typeface="微软雅黑" pitchFamily="34" charset="-122"/>
              </a:rPr>
              <a:t>国际联盟与委任统治制度</a:t>
            </a:r>
            <a:endParaRPr lang="zh-CN" altLang="en-US" sz="2400" b="1">
              <a:solidFill>
                <a:srgbClr val="FF0000"/>
              </a:solidFill>
              <a:latin typeface="微软雅黑" panose="020b0503020204020204" pitchFamily="34" charset="-122"/>
              <a:ea typeface="微软雅黑" panose="020b0503020204020204" pitchFamily="34" charset="-122"/>
            </a:endParaRPr>
          </a:p>
        </p:txBody>
      </p:sp>
      <p:sp>
        <p:nvSpPr>
          <p:cNvPr id="6" name="矩形 5"/>
          <p:cNvSpPr/>
          <p:nvPr/>
        </p:nvSpPr>
        <p:spPr>
          <a:xfrm>
            <a:off x="457200" y="1447800"/>
            <a:ext cx="8077200" cy="2246769"/>
          </a:xfrm>
          <a:prstGeom prst="rect">
            <a:avLst/>
          </a:prstGeom>
        </p:spPr>
        <p:txBody>
          <a:bodyPr wrap="square">
            <a:spAutoFit/>
          </a:bodyPr>
          <a:lstStyle/>
          <a:p>
            <a:r>
              <a:rPr lang="en-US" altLang="zh-CN" sz="2000" b="1" smtClean="0">
                <a:latin typeface="+mn-ea"/>
              </a:rPr>
              <a:t>《</a:t>
            </a:r>
            <a:r>
              <a:rPr lang="zh-CN" altLang="en-US" sz="2000" b="1" smtClean="0">
                <a:latin typeface="+mn-ea"/>
              </a:rPr>
              <a:t>国际联盟盟约</a:t>
            </a:r>
            <a:r>
              <a:rPr lang="en-US" altLang="zh-CN" sz="2000" b="1" smtClean="0">
                <a:latin typeface="+mn-ea"/>
              </a:rPr>
              <a:t>》</a:t>
            </a:r>
            <a:r>
              <a:rPr lang="zh-CN" altLang="en-US" sz="2000" b="1" smtClean="0">
                <a:latin typeface="+mn-ea"/>
              </a:rPr>
              <a:t>第</a:t>
            </a:r>
            <a:r>
              <a:rPr lang="en-US" altLang="zh-CN" sz="2000" b="1" smtClean="0">
                <a:latin typeface="+mn-ea"/>
              </a:rPr>
              <a:t>22</a:t>
            </a:r>
            <a:r>
              <a:rPr lang="zh-CN" altLang="en-US" sz="2000" b="1" smtClean="0">
                <a:latin typeface="+mn-ea"/>
              </a:rPr>
              <a:t>条：</a:t>
            </a:r>
            <a:endParaRPr lang="en-US" altLang="zh-CN" sz="2000" b="1" smtClean="0">
              <a:latin typeface="+mn-ea"/>
            </a:endParaRPr>
          </a:p>
          <a:p>
            <a:r>
              <a:rPr lang="zh-CN" altLang="en-US" sz="2000" b="1" smtClean="0">
                <a:latin typeface="+mn-ea"/>
              </a:rPr>
              <a:t>（一）凡殖民地及领土于此次战争之后不复属于从前统治该地之各国，而其居民尚不克于今世特别困难状况之下实行自治，则应适用于下列之原则：即将此等人民之福利及发展视为文明之神圣任务，此项任务之履行应载入本盟约。</a:t>
            </a:r>
            <a:endParaRPr lang="en-US" altLang="zh-CN" sz="2000" b="1" smtClean="0">
              <a:latin typeface="+mn-ea"/>
            </a:endParaRPr>
          </a:p>
          <a:p>
            <a:r>
              <a:rPr lang="zh-CN" altLang="en-US" sz="2000" b="1" smtClean="0">
                <a:latin typeface="+mn-ea"/>
              </a:rPr>
              <a:t>（二）实行此项原则之最妥善途径，莫如将此种人民之管理，委诸资源上、经验上或地理上足以承担此项任务且乐于加以接受之各先进国。</a:t>
            </a:r>
            <a:endParaRPr lang="zh-CN" altLang="en-US" sz="2000" b="1">
              <a:latin typeface="+mn-ea"/>
            </a:endParaRPr>
          </a:p>
        </p:txBody>
      </p:sp>
      <p:sp>
        <p:nvSpPr>
          <p:cNvPr id="7" name="TextBox 6"/>
          <p:cNvSpPr txBox="1"/>
          <p:nvPr/>
        </p:nvSpPr>
        <p:spPr>
          <a:xfrm>
            <a:off x="914400" y="3962400"/>
            <a:ext cx="5715000" cy="461665"/>
          </a:xfrm>
          <a:prstGeom prst="rect">
            <a:avLst/>
          </a:prstGeom>
          <a:noFill/>
        </p:spPr>
        <p:txBody>
          <a:bodyPr wrap="square" rtlCol="0">
            <a:spAutoFit/>
          </a:bodyPr>
          <a:lstStyle/>
          <a:p>
            <a:r>
              <a:rPr lang="zh-CN" altLang="en-US" sz="2400" b="1" smtClean="0">
                <a:solidFill>
                  <a:srgbClr val="FF0000"/>
                </a:solidFill>
                <a:latin typeface="方正兰亭超细黑简体" pitchFamily="2" charset="-122"/>
                <a:ea typeface="方正兰亭超细黑简体" pitchFamily="2" charset="-122"/>
              </a:rPr>
              <a:t>思考：如何认识国联的委任统治制度？</a:t>
            </a:r>
            <a:endParaRPr lang="zh-CN" altLang="en-US" sz="2400" b="1">
              <a:solidFill>
                <a:srgbClr val="FF0000"/>
              </a:solidFill>
              <a:latin typeface="方正兰亭超细黑简体" pitchFamily="2" charset="-122"/>
              <a:ea typeface="方正兰亭超细黑简体" pitchFamily="2" charset="-122"/>
            </a:endParaRPr>
          </a:p>
        </p:txBody>
      </p:sp>
      <p:sp>
        <p:nvSpPr>
          <p:cNvPr id="8" name="TextBox 7"/>
          <p:cNvSpPr txBox="1"/>
          <p:nvPr/>
        </p:nvSpPr>
        <p:spPr>
          <a:xfrm>
            <a:off x="609600" y="4800600"/>
            <a:ext cx="8001000" cy="1015663"/>
          </a:xfrm>
          <a:prstGeom prst="rect">
            <a:avLst/>
          </a:prstGeom>
          <a:noFill/>
        </p:spPr>
        <p:txBody>
          <a:bodyPr wrap="square" rtlCol="0">
            <a:spAutoFit/>
          </a:bodyPr>
          <a:lstStyle/>
          <a:p>
            <a:r>
              <a:rPr lang="en-US" altLang="zh-CN" sz="2000" b="1" smtClean="0">
                <a:solidFill>
                  <a:srgbClr val="FF0000"/>
                </a:solidFill>
                <a:latin typeface="方正兰亭超细黑简体" pitchFamily="2" charset="-122"/>
                <a:ea typeface="方正兰亭超细黑简体" pitchFamily="2" charset="-122"/>
              </a:rPr>
              <a:t>1.</a:t>
            </a:r>
            <a:r>
              <a:rPr lang="zh-CN" altLang="en-US" sz="2000" b="1" smtClean="0">
                <a:solidFill>
                  <a:srgbClr val="FF0000"/>
                </a:solidFill>
                <a:latin typeface="方正兰亭超细黑简体" pitchFamily="2" charset="-122"/>
                <a:ea typeface="方正兰亭超细黑简体" pitchFamily="2" charset="-122"/>
              </a:rPr>
              <a:t>含义</a:t>
            </a:r>
            <a:endParaRPr lang="en-US" altLang="zh-CN" sz="2000" b="1" smtClean="0">
              <a:solidFill>
                <a:srgbClr val="FF0000"/>
              </a:solidFill>
              <a:latin typeface="方正兰亭超细黑简体" pitchFamily="2" charset="-122"/>
              <a:ea typeface="方正兰亭超细黑简体" pitchFamily="2" charset="-122"/>
            </a:endParaRPr>
          </a:p>
          <a:p>
            <a:r>
              <a:rPr lang="en-US" altLang="zh-CN" sz="2000" b="1" smtClean="0">
                <a:solidFill>
                  <a:srgbClr val="FF0000"/>
                </a:solidFill>
                <a:latin typeface="方正兰亭超细黑简体" pitchFamily="2" charset="-122"/>
                <a:ea typeface="方正兰亭超细黑简体" pitchFamily="2" charset="-122"/>
              </a:rPr>
              <a:t>2.</a:t>
            </a:r>
            <a:r>
              <a:rPr lang="zh-CN" altLang="en-US" sz="2000" b="1" smtClean="0">
                <a:solidFill>
                  <a:srgbClr val="FF0000"/>
                </a:solidFill>
                <a:latin typeface="方正兰亭超细黑简体" pitchFamily="2" charset="-122"/>
                <a:ea typeface="方正兰亭超细黑简体" pitchFamily="2" charset="-122"/>
              </a:rPr>
              <a:t>进步性：与原来的殖民统治相比</a:t>
            </a:r>
            <a:endParaRPr lang="en-US" altLang="zh-CN" sz="2000" b="1" smtClean="0">
              <a:solidFill>
                <a:srgbClr val="FF0000"/>
              </a:solidFill>
              <a:latin typeface="方正兰亭超细黑简体" pitchFamily="2" charset="-122"/>
              <a:ea typeface="方正兰亭超细黑简体" pitchFamily="2" charset="-122"/>
            </a:endParaRPr>
          </a:p>
          <a:p>
            <a:r>
              <a:rPr lang="en-US" altLang="zh-CN" sz="2000" b="1" smtClean="0">
                <a:solidFill>
                  <a:srgbClr val="FF0000"/>
                </a:solidFill>
                <a:latin typeface="方正兰亭超细黑简体" pitchFamily="2" charset="-122"/>
                <a:ea typeface="方正兰亭超细黑简体" pitchFamily="2" charset="-122"/>
              </a:rPr>
              <a:t>3.</a:t>
            </a:r>
            <a:r>
              <a:rPr lang="zh-CN" altLang="en-US" sz="2000" b="1" smtClean="0">
                <a:solidFill>
                  <a:srgbClr val="FF0000"/>
                </a:solidFill>
                <a:latin typeface="方正兰亭超细黑简体" pitchFamily="2" charset="-122"/>
                <a:ea typeface="方正兰亭超细黑简体" pitchFamily="2" charset="-122"/>
              </a:rPr>
              <a:t>局限性：将战败国的殖民地视为落后国家，英法等为先进国家</a:t>
            </a:r>
            <a:r>
              <a:rPr lang="en-US" altLang="zh-CN" sz="2000" b="1" smtClean="0">
                <a:solidFill>
                  <a:srgbClr val="FF0000"/>
                </a:solidFill>
                <a:latin typeface="方正兰亭超细黑简体" pitchFamily="2" charset="-122"/>
                <a:ea typeface="方正兰亭超细黑简体" pitchFamily="2" charset="-122"/>
              </a:rPr>
              <a:t>……</a:t>
            </a:r>
            <a:endParaRPr lang="zh-CN" altLang="en-US" sz="2000" b="1">
              <a:solidFill>
                <a:srgbClr val="FF0000"/>
              </a:solidFill>
              <a:latin typeface="方正兰亭超细黑简体" pitchFamily="2" charset="-122"/>
              <a:ea typeface="方正兰亭超细黑简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amond(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9"/>
          <p:cNvSpPr txBox="1"/>
          <p:nvPr/>
        </p:nvSpPr>
        <p:spPr>
          <a:xfrm>
            <a:off x="1676400" y="381000"/>
            <a:ext cx="5399155" cy="645160"/>
          </a:xfrm>
          <a:prstGeom prst="rect">
            <a:avLst/>
          </a:prstGeom>
          <a:solidFill>
            <a:srgbClr val="FFFF66"/>
          </a:solidFill>
          <a:ln w="9525">
            <a:noFill/>
          </a:ln>
        </p:spPr>
        <p:txBody>
          <a:bodyPr wrap="square">
            <a:spAutoFit/>
          </a:bodyPr>
          <a:lstStyle/>
          <a:p>
            <a:pPr>
              <a:spcBef>
                <a:spcPct val="50000"/>
              </a:spcBef>
            </a:pPr>
            <a:r>
              <a:rPr lang="zh-CN" altLang="en-US" sz="3600" b="1">
                <a:solidFill>
                  <a:srgbClr val="3333FF"/>
                </a:solidFill>
                <a:latin typeface="Arial" pitchFamily="34" charset="0"/>
                <a:ea typeface="黑体" panose="02010609060101010101" pitchFamily="2" charset="-122"/>
              </a:rPr>
              <a:t>认识凡尔赛</a:t>
            </a:r>
            <a:r>
              <a:rPr lang="en-US" altLang="zh-CN" sz="3600" b="1">
                <a:solidFill>
                  <a:srgbClr val="3333FF"/>
                </a:solidFill>
                <a:latin typeface="Arial" pitchFamily="34" charset="0"/>
                <a:ea typeface="黑体" panose="02010609060101010101" pitchFamily="2" charset="-122"/>
              </a:rPr>
              <a:t>—</a:t>
            </a:r>
            <a:r>
              <a:rPr lang="zh-CN" altLang="en-US" sz="3600" b="1">
                <a:solidFill>
                  <a:srgbClr val="3333FF"/>
                </a:solidFill>
                <a:latin typeface="Arial" pitchFamily="34" charset="0"/>
                <a:ea typeface="黑体" panose="02010609060101010101" pitchFamily="2" charset="-122"/>
              </a:rPr>
              <a:t>华盛顿体系</a:t>
            </a:r>
            <a:endParaRPr lang="zh-CN" altLang="en-US" sz="3600" b="1">
              <a:solidFill>
                <a:srgbClr val="FF0066"/>
              </a:solidFill>
              <a:latin typeface="Arial" pitchFamily="34" charset="0"/>
              <a:ea typeface="黑体" pitchFamily="2" charset="-122"/>
            </a:endParaRPr>
          </a:p>
        </p:txBody>
      </p:sp>
      <p:sp>
        <p:nvSpPr>
          <p:cNvPr id="5" name="文本框 7"/>
          <p:cNvSpPr txBox="1"/>
          <p:nvPr/>
        </p:nvSpPr>
        <p:spPr>
          <a:xfrm>
            <a:off x="381000" y="1371600"/>
            <a:ext cx="8554792" cy="2308324"/>
          </a:xfrm>
          <a:prstGeom prst="rect">
            <a:avLst/>
          </a:prstGeom>
          <a:noFill/>
          <a:ln w="63500">
            <a:noFill/>
          </a:ln>
        </p:spPr>
        <p:txBody>
          <a:bodyPr wrap="square">
            <a:spAutoFit/>
          </a:bodyPr>
          <a:lstStyle/>
          <a:p>
            <a:pPr marL="457200" indent="-457200">
              <a:buClr>
                <a:schemeClr val="bg1"/>
              </a:buClr>
            </a:pPr>
            <a:r>
              <a:rPr lang="en-US" altLang="zh-CN" sz="2400" b="1">
                <a:latin typeface="黑体" panose="02010609060101010101" pitchFamily="2" charset="-122"/>
                <a:ea typeface="黑体" panose="02010609060101010101" pitchFamily="2" charset="-122"/>
              </a:rPr>
              <a:t>1.</a:t>
            </a:r>
            <a:r>
              <a:rPr lang="zh-CN" altLang="en-US" sz="2400" b="1">
                <a:solidFill>
                  <a:srgbClr val="FF0000"/>
                </a:solidFill>
                <a:latin typeface="黑体" panose="02010609060101010101" pitchFamily="2" charset="-122"/>
                <a:ea typeface="黑体" panose="02010609060101010101" pitchFamily="2" charset="-122"/>
              </a:rPr>
              <a:t>实</a:t>
            </a:r>
            <a:r>
              <a:rPr lang="zh-CN" altLang="en-US" sz="2400" b="1" smtClean="0">
                <a:solidFill>
                  <a:srgbClr val="FF0000"/>
                </a:solidFill>
                <a:latin typeface="黑体" panose="02010609060101010101" pitchFamily="2" charset="-122"/>
                <a:ea typeface="黑体" panose="02010609060101010101" pitchFamily="2" charset="-122"/>
              </a:rPr>
              <a:t>质：</a:t>
            </a:r>
            <a:r>
              <a:rPr lang="zh-CN" altLang="en-US" sz="2400" b="1" smtClean="0">
                <a:latin typeface="黑体" panose="02010609060101010101" pitchFamily="2" charset="-122"/>
                <a:ea typeface="黑体" panose="02010609060101010101" pitchFamily="2" charset="-122"/>
              </a:rPr>
              <a:t>一</a:t>
            </a:r>
            <a:r>
              <a:rPr lang="zh-CN" altLang="en-US" sz="2400" b="1">
                <a:latin typeface="黑体" panose="02010609060101010101" pitchFamily="2" charset="-122"/>
                <a:ea typeface="黑体" panose="02010609060101010101" pitchFamily="2" charset="-122"/>
              </a:rPr>
              <a:t>战后帝国主义重新瓜分</a:t>
            </a:r>
            <a:r>
              <a:rPr lang="zh-CN" altLang="en-US" sz="2400" b="1">
                <a:solidFill>
                  <a:srgbClr val="FF0000"/>
                </a:solidFill>
                <a:latin typeface="黑体" panose="02010609060101010101" pitchFamily="2" charset="-122"/>
                <a:ea typeface="黑体" panose="02010609060101010101" pitchFamily="2" charset="-122"/>
              </a:rPr>
              <a:t>世界</a:t>
            </a:r>
            <a:r>
              <a:rPr lang="zh-CN" altLang="en-US" sz="2400" b="1">
                <a:latin typeface="黑体" panose="02010609060101010101" pitchFamily="2" charset="-122"/>
                <a:ea typeface="黑体" panose="02010609060101010101" pitchFamily="2" charset="-122"/>
              </a:rPr>
              <a:t>的国际关系的新秩</a:t>
            </a:r>
            <a:r>
              <a:rPr lang="zh-CN" altLang="en-US" sz="2400" b="1" smtClean="0">
                <a:latin typeface="黑体" panose="02010609060101010101" pitchFamily="2" charset="-122"/>
                <a:ea typeface="黑体" panose="02010609060101010101" pitchFamily="2" charset="-122"/>
              </a:rPr>
              <a:t>序</a:t>
            </a:r>
            <a:endParaRPr lang="en-US" altLang="zh-CN" sz="2400" b="1" smtClean="0">
              <a:latin typeface="黑体" pitchFamily="2" charset="-122"/>
              <a:ea typeface="黑体" pitchFamily="2" charset="-122"/>
            </a:endParaRPr>
          </a:p>
          <a:p>
            <a:pPr marL="457200" indent="-457200">
              <a:buClr>
                <a:schemeClr val="bg1"/>
              </a:buClr>
            </a:pPr>
            <a:r>
              <a:rPr lang="en-US" altLang="zh-CN" sz="2400" b="1" smtClean="0">
                <a:latin typeface="黑体" panose="02010609060101010101" pitchFamily="2" charset="-122"/>
                <a:ea typeface="黑体" panose="02010609060101010101" pitchFamily="2" charset="-122"/>
              </a:rPr>
              <a:t>2.</a:t>
            </a:r>
            <a:r>
              <a:rPr lang="zh-CN" altLang="en-US" sz="2400" b="1" smtClean="0">
                <a:solidFill>
                  <a:srgbClr val="FF0000"/>
                </a:solidFill>
                <a:latin typeface="黑体" panose="02010609060101010101" pitchFamily="2" charset="-122"/>
                <a:ea typeface="黑体" panose="02010609060101010101" pitchFamily="2" charset="-122"/>
              </a:rPr>
              <a:t>作用：</a:t>
            </a:r>
            <a:r>
              <a:rPr lang="zh-CN" altLang="en-US" sz="2400" b="1" smtClean="0">
                <a:latin typeface="黑体" panose="02010609060101010101" pitchFamily="2" charset="-122"/>
                <a:ea typeface="黑体" panose="02010609060101010101" pitchFamily="2" charset="-122"/>
              </a:rPr>
              <a:t>构成一战后资本主义国际新秩序，使资本主义</a:t>
            </a:r>
            <a:r>
              <a:rPr lang="en-US" altLang="zh-CN" sz="2400" b="1" smtClean="0">
                <a:latin typeface="黑体" panose="02010609060101010101" pitchFamily="2" charset="-122"/>
                <a:ea typeface="黑体" panose="02010609060101010101" pitchFamily="2" charset="-122"/>
              </a:rPr>
              <a:t>20</a:t>
            </a:r>
            <a:r>
              <a:rPr lang="zh-CN" altLang="en-US" sz="2400" b="1" smtClean="0">
                <a:latin typeface="黑体" panose="02010609060101010101" pitchFamily="2" charset="-122"/>
                <a:ea typeface="黑体" panose="02010609060101010101" pitchFamily="2" charset="-122"/>
              </a:rPr>
              <a:t>年代进入相对稳定时期；</a:t>
            </a:r>
            <a:endParaRPr lang="en-US" altLang="zh-CN" sz="2400" b="1" smtClean="0">
              <a:latin typeface="黑体" panose="02010609060101010101" pitchFamily="2" charset="-122"/>
              <a:ea typeface="黑体" panose="02010609060101010101" pitchFamily="2" charset="-122"/>
            </a:endParaRPr>
          </a:p>
          <a:p>
            <a:pPr marL="457200" indent="-457200">
              <a:buClr>
                <a:schemeClr val="bg1"/>
              </a:buClr>
            </a:pPr>
            <a:r>
              <a:rPr lang="en-US" altLang="zh-CN" sz="2400" b="1" smtClean="0">
                <a:latin typeface="黑体" panose="02010609060101010101" pitchFamily="2" charset="-122"/>
                <a:ea typeface="黑体" panose="02010609060101010101" pitchFamily="2" charset="-122"/>
              </a:rPr>
              <a:t>3.</a:t>
            </a:r>
            <a:r>
              <a:rPr lang="zh-CN" altLang="en-US" sz="2400" b="1" smtClean="0">
                <a:solidFill>
                  <a:srgbClr val="FF0000"/>
                </a:solidFill>
                <a:latin typeface="黑体" panose="02010609060101010101" pitchFamily="2" charset="-122"/>
                <a:ea typeface="黑体" panose="02010609060101010101" pitchFamily="2" charset="-122"/>
              </a:rPr>
              <a:t>不稳定性：</a:t>
            </a:r>
            <a:r>
              <a:rPr lang="zh-CN" altLang="en-US" sz="2400" b="1" smtClean="0">
                <a:latin typeface="黑体" panose="02010609060101010101" pitchFamily="2" charset="-122"/>
                <a:ea typeface="黑体" panose="02010609060101010101" pitchFamily="2" charset="-122"/>
              </a:rPr>
              <a:t>没有消除大国矛盾，反而埋下更大的冲突的种子；</a:t>
            </a:r>
          </a:p>
          <a:p>
            <a:pPr marL="457200" indent="-457200">
              <a:buClr>
                <a:schemeClr val="bg1"/>
              </a:buClr>
            </a:pPr>
            <a:endParaRPr lang="zh-CN" altLang="en-US" sz="2400" b="1" smtClean="0">
              <a:latin typeface="黑体" pitchFamily="2" charset="-122"/>
              <a:ea typeface="黑体" pitchFamily="2" charset="-122"/>
            </a:endParaRPr>
          </a:p>
          <a:p>
            <a:pPr marL="457200" indent="-457200">
              <a:buClr>
                <a:schemeClr val="bg1"/>
              </a:buClr>
            </a:pPr>
            <a:endParaRPr lang="zh-CN" altLang="en-US" sz="2400" b="1">
              <a:latin typeface="黑体" pitchFamily="2" charset="-122"/>
              <a:ea typeface="黑体" pitchFamily="2" charset="-122"/>
            </a:endParaRPr>
          </a:p>
        </p:txBody>
      </p:sp>
      <p:sp>
        <p:nvSpPr>
          <p:cNvPr id="8" name="矩形 7"/>
          <p:cNvSpPr/>
          <p:nvPr/>
        </p:nvSpPr>
        <p:spPr>
          <a:xfrm>
            <a:off x="533400" y="3200400"/>
            <a:ext cx="8382000" cy="1569660"/>
          </a:xfrm>
          <a:prstGeom prst="rect">
            <a:avLst/>
          </a:prstGeom>
          <a:noFill/>
          <a:ln w="28575">
            <a:noFill/>
          </a:ln>
        </p:spPr>
        <p:txBody>
          <a:bodyPr wrap="square">
            <a:spAutoFit/>
          </a:bodyPr>
          <a:lstStyle/>
          <a:p>
            <a:r>
              <a:rPr lang="zh-CN" altLang="en-US" sz="2400" b="1">
                <a:solidFill>
                  <a:srgbClr val="000000"/>
                </a:solidFill>
                <a:latin typeface="Arial" pitchFamily="34" charset="0"/>
              </a:rPr>
              <a:t>宰割战败国</a:t>
            </a:r>
            <a:r>
              <a:rPr lang="en-US" altLang="zh-CN" sz="2400" b="1">
                <a:solidFill>
                  <a:srgbClr val="000000"/>
                </a:solidFill>
                <a:latin typeface="Arial" pitchFamily="34" charset="0"/>
              </a:rPr>
              <a:t>——</a:t>
            </a:r>
            <a:r>
              <a:rPr lang="zh-CN" altLang="en-US" sz="2400" b="1">
                <a:solidFill>
                  <a:srgbClr val="000000"/>
                </a:solidFill>
                <a:latin typeface="Arial" pitchFamily="34" charset="0"/>
              </a:rPr>
              <a:t>战胜国与战败国的矛盾</a:t>
            </a:r>
          </a:p>
          <a:p>
            <a:r>
              <a:rPr lang="zh-CN" altLang="en-US" sz="2400" b="1" smtClean="0">
                <a:solidFill>
                  <a:srgbClr val="000000"/>
                </a:solidFill>
                <a:latin typeface="Arial" pitchFamily="34" charset="0"/>
              </a:rPr>
              <a:t>分 赃 不 均</a:t>
            </a:r>
            <a:r>
              <a:rPr lang="en-US" altLang="zh-CN" sz="2400" b="1">
                <a:solidFill>
                  <a:srgbClr val="000000"/>
                </a:solidFill>
                <a:latin typeface="Arial" pitchFamily="34" charset="0"/>
              </a:rPr>
              <a:t>——</a:t>
            </a:r>
            <a:r>
              <a:rPr lang="zh-CN" altLang="en-US" sz="2400" b="1">
                <a:solidFill>
                  <a:srgbClr val="000000"/>
                </a:solidFill>
                <a:latin typeface="Arial" pitchFamily="34" charset="0"/>
              </a:rPr>
              <a:t>战胜国之间的矛盾</a:t>
            </a:r>
          </a:p>
          <a:p>
            <a:r>
              <a:rPr lang="zh-CN" altLang="en-US" sz="2400" b="1">
                <a:solidFill>
                  <a:srgbClr val="000000"/>
                </a:solidFill>
                <a:latin typeface="Arial" pitchFamily="34" charset="0"/>
              </a:rPr>
              <a:t>奴役弱小民族</a:t>
            </a:r>
            <a:r>
              <a:rPr lang="en-US" altLang="zh-CN" sz="2400" b="1">
                <a:solidFill>
                  <a:srgbClr val="000000"/>
                </a:solidFill>
                <a:latin typeface="Arial" pitchFamily="34" charset="0"/>
              </a:rPr>
              <a:t>——</a:t>
            </a:r>
            <a:r>
              <a:rPr lang="zh-CN" altLang="en-US" sz="2400" b="1">
                <a:solidFill>
                  <a:srgbClr val="000000"/>
                </a:solidFill>
                <a:latin typeface="Arial" pitchFamily="34" charset="0"/>
              </a:rPr>
              <a:t>帝国主义与殖民地半殖民地国家的矛盾</a:t>
            </a:r>
          </a:p>
          <a:p>
            <a:r>
              <a:rPr lang="zh-CN" altLang="en-US" sz="2400" b="1">
                <a:solidFill>
                  <a:srgbClr val="000000"/>
                </a:solidFill>
                <a:latin typeface="Arial" pitchFamily="34" charset="0"/>
              </a:rPr>
              <a:t>敌视社会主义</a:t>
            </a:r>
            <a:r>
              <a:rPr lang="en-US" altLang="zh-CN" sz="2400" b="1">
                <a:solidFill>
                  <a:srgbClr val="000000"/>
                </a:solidFill>
                <a:latin typeface="Arial" pitchFamily="34" charset="0"/>
              </a:rPr>
              <a:t>——</a:t>
            </a:r>
            <a:r>
              <a:rPr lang="zh-CN" altLang="en-US" sz="2400" b="1">
                <a:solidFill>
                  <a:srgbClr val="000000"/>
                </a:solidFill>
                <a:latin typeface="Arial" pitchFamily="34" charset="0"/>
              </a:rPr>
              <a:t>帝国主义与苏联的矛盾</a:t>
            </a:r>
          </a:p>
        </p:txBody>
      </p:sp>
      <p:sp>
        <p:nvSpPr>
          <p:cNvPr id="9" name="矩形 8"/>
          <p:cNvSpPr/>
          <p:nvPr/>
        </p:nvSpPr>
        <p:spPr>
          <a:xfrm>
            <a:off x="2133600" y="4953000"/>
            <a:ext cx="4477508" cy="646331"/>
          </a:xfrm>
          <a:prstGeom prst="rect">
            <a:avLst/>
          </a:prstGeom>
          <a:solidFill>
            <a:schemeClr val="tx1"/>
          </a:solidFill>
        </p:spPr>
        <p:txBody>
          <a:bodyPr wrap="none">
            <a:spAutoFit/>
          </a:bodyPr>
          <a:lstStyle/>
          <a:p>
            <a:r>
              <a:rPr lang="en-US" altLang="zh-CN" sz="3600" b="1" smtClean="0">
                <a:solidFill>
                  <a:srgbClr val="FF0000"/>
                </a:solidFill>
                <a:effectLst>
                  <a:outerShdw blurRad="38100" dist="38100" dir="2700000">
                    <a:srgbClr val="000000"/>
                  </a:outerShdw>
                </a:effectLst>
                <a:latin typeface="微软雅黑" pitchFamily="34" charset="-122"/>
                <a:ea typeface="微软雅黑" pitchFamily="34" charset="-122"/>
              </a:rPr>
              <a:t>“</a:t>
            </a:r>
            <a:r>
              <a:rPr lang="zh-CN" altLang="en-US" sz="3600" b="1" smtClean="0">
                <a:solidFill>
                  <a:srgbClr val="FF0000"/>
                </a:solidFill>
                <a:effectLst>
                  <a:outerShdw blurRad="38100" dist="38100" dir="2700000">
                    <a:srgbClr val="000000"/>
                  </a:outerShdw>
                </a:effectLst>
                <a:latin typeface="微软雅黑" pitchFamily="34" charset="-122"/>
                <a:ea typeface="微软雅黑" pitchFamily="34" charset="-122"/>
              </a:rPr>
              <a:t>火山口上的和平”</a:t>
            </a:r>
            <a:r>
              <a:rPr lang="zh-CN" altLang="en-US" sz="3600" b="1" smtClean="0">
                <a:solidFill>
                  <a:schemeClr val="bg1"/>
                </a:solidFill>
                <a:effectLst>
                  <a:outerShdw blurRad="38100" dist="38100" dir="2700000">
                    <a:srgbClr val="000000"/>
                  </a:outerShdw>
                </a:effectLst>
                <a:latin typeface="微软雅黑" pitchFamily="34" charset="-122"/>
                <a:ea typeface="微软雅黑" pitchFamily="34" charset="-122"/>
              </a:rPr>
              <a:t> </a:t>
            </a:r>
            <a:endParaRPr lang="zh-CN" altLang="en-US" sz="3600">
              <a:latin typeface="微软雅黑" panose="020b0503020204020204" pitchFamily="34" charset="-122"/>
              <a:ea typeface="微软雅黑" panose="020b0503020204020204" pitchFamily="34" charset="-122"/>
            </a:endParaRPr>
          </a:p>
        </p:txBody>
      </p:sp>
      <p:sp>
        <p:nvSpPr>
          <p:cNvPr id="11" name="矩形 10"/>
          <p:cNvSpPr/>
          <p:nvPr/>
        </p:nvSpPr>
        <p:spPr>
          <a:xfrm>
            <a:off x="457200" y="5867400"/>
            <a:ext cx="8229600" cy="584775"/>
          </a:xfrm>
          <a:prstGeom prst="rect">
            <a:avLst/>
          </a:prstGeom>
        </p:spPr>
        <p:txBody>
          <a:bodyPr wrap="square">
            <a:spAutoFit/>
          </a:bodyPr>
          <a:lstStyle/>
          <a:p>
            <a:r>
              <a:rPr lang="en-US" altLang="zh-CN" sz="3200" b="1" smtClean="0">
                <a:solidFill>
                  <a:srgbClr val="000066"/>
                </a:solidFill>
                <a:effectLst>
                  <a:outerShdw blurRad="38100" dist="38100" dir="2700000">
                    <a:srgbClr val="000000"/>
                  </a:outerShdw>
                </a:effectLst>
                <a:latin typeface="黑体" panose="02010609060101010101" pitchFamily="2" charset="-122"/>
                <a:ea typeface="黑体" panose="02010609060101010101" pitchFamily="2" charset="-122"/>
              </a:rPr>
              <a:t>“</a:t>
            </a:r>
            <a:r>
              <a:rPr lang="zh-CN" altLang="en-US" sz="3200" b="1" smtClean="0">
                <a:solidFill>
                  <a:srgbClr val="000066"/>
                </a:solidFill>
                <a:effectLst>
                  <a:outerShdw blurRad="38100" dist="38100" dir="2700000">
                    <a:srgbClr val="000000"/>
                  </a:outerShdw>
                </a:effectLst>
                <a:latin typeface="黑体" panose="02010609060101010101" pitchFamily="2" charset="-122"/>
                <a:ea typeface="黑体" panose="02010609060101010101" pitchFamily="2" charset="-122"/>
              </a:rPr>
              <a:t>这</a:t>
            </a:r>
            <a:r>
              <a:rPr lang="zh-CN" altLang="en-US" sz="3200" b="1" smtClean="0">
                <a:solidFill>
                  <a:srgbClr val="FF0000"/>
                </a:solidFill>
                <a:effectLst>
                  <a:outerShdw blurRad="38100" dist="38100" dir="2700000">
                    <a:srgbClr val="000000"/>
                  </a:outerShdw>
                </a:effectLst>
                <a:latin typeface="黑体" panose="02010609060101010101" pitchFamily="2" charset="-122"/>
                <a:ea typeface="黑体" panose="02010609060101010101" pitchFamily="2" charset="-122"/>
              </a:rPr>
              <a:t>不是和平</a:t>
            </a:r>
            <a:r>
              <a:rPr lang="zh-CN" altLang="en-US" sz="3200" b="1" smtClean="0">
                <a:solidFill>
                  <a:srgbClr val="000066"/>
                </a:solidFill>
                <a:effectLst>
                  <a:outerShdw blurRad="38100" dist="38100" dir="2700000">
                    <a:srgbClr val="000000"/>
                  </a:outerShdw>
                </a:effectLst>
                <a:latin typeface="黑体" panose="02010609060101010101" pitchFamily="2" charset="-122"/>
                <a:ea typeface="黑体" panose="02010609060101010101" pitchFamily="2" charset="-122"/>
              </a:rPr>
              <a:t>，这是</a:t>
            </a:r>
            <a:r>
              <a:rPr lang="en-US" altLang="zh-CN" sz="3200" b="1" smtClean="0">
                <a:solidFill>
                  <a:srgbClr val="000066"/>
                </a:solidFill>
                <a:effectLst>
                  <a:outerShdw blurRad="38100" dist="38100" dir="2700000">
                    <a:srgbClr val="000000"/>
                  </a:outerShdw>
                </a:effectLst>
                <a:latin typeface="黑体" panose="02010609060101010101" pitchFamily="2" charset="-122"/>
                <a:ea typeface="黑体" panose="02010609060101010101" pitchFamily="2" charset="-122"/>
              </a:rPr>
              <a:t>20</a:t>
            </a:r>
            <a:r>
              <a:rPr lang="zh-CN" altLang="en-US" sz="3200" b="1" smtClean="0">
                <a:solidFill>
                  <a:srgbClr val="000066"/>
                </a:solidFill>
                <a:effectLst>
                  <a:outerShdw blurRad="38100" dist="38100" dir="2700000">
                    <a:srgbClr val="000000"/>
                  </a:outerShdw>
                </a:effectLst>
                <a:latin typeface="黑体" panose="02010609060101010101" pitchFamily="2" charset="-122"/>
                <a:ea typeface="黑体" panose="02010609060101010101" pitchFamily="2" charset="-122"/>
              </a:rPr>
              <a:t>年的</a:t>
            </a:r>
            <a:r>
              <a:rPr lang="zh-CN" altLang="en-US" sz="3200" b="1" smtClean="0">
                <a:solidFill>
                  <a:srgbClr val="FF0000"/>
                </a:solidFill>
                <a:effectLst>
                  <a:outerShdw blurRad="38100" dist="38100" dir="2700000">
                    <a:srgbClr val="000000"/>
                  </a:outerShdw>
                </a:effectLst>
                <a:latin typeface="黑体" panose="02010609060101010101" pitchFamily="2" charset="-122"/>
                <a:ea typeface="黑体" panose="02010609060101010101" pitchFamily="2" charset="-122"/>
              </a:rPr>
              <a:t>休战</a:t>
            </a:r>
            <a:r>
              <a:rPr lang="zh-CN" altLang="en-US" sz="3200" b="1" smtClean="0">
                <a:solidFill>
                  <a:srgbClr val="000066"/>
                </a:solidFill>
                <a:effectLst>
                  <a:outerShdw blurRad="38100" dist="38100" dir="2700000">
                    <a:srgbClr val="000000"/>
                  </a:outerShdw>
                </a:effectLst>
                <a:latin typeface="黑体" panose="02010609060101010101" pitchFamily="2" charset="-122"/>
                <a:ea typeface="黑体" panose="02010609060101010101" pitchFamily="2" charset="-122"/>
              </a:rPr>
              <a:t>。”</a:t>
            </a:r>
            <a:r>
              <a:rPr lang="zh-CN" altLang="en-US" sz="3200" b="1" smtClean="0">
                <a:solidFill>
                  <a:schemeClr val="bg1"/>
                </a:solidFill>
                <a:effectLst>
                  <a:outerShdw blurRad="38100" dist="38100" dir="2700000">
                    <a:srgbClr val="000000"/>
                  </a:outerShdw>
                </a:effectLst>
                <a:latin typeface="黑体" panose="02010609060101010101" pitchFamily="2" charset="-122"/>
                <a:ea typeface="黑体" panose="02010609060101010101" pitchFamily="2" charset="-122"/>
              </a:rPr>
              <a:t> </a:t>
            </a:r>
            <a:r>
              <a:rPr lang="en-US" altLang="zh-CN" sz="3200" b="1" smtClean="0">
                <a:solidFill>
                  <a:srgbClr val="FF0000"/>
                </a:solidFill>
                <a:effectLst>
                  <a:outerShdw blurRad="38100" dist="38100" dir="2700000">
                    <a:srgbClr val="000000"/>
                  </a:outerShdw>
                </a:effectLst>
                <a:latin typeface="黑体" panose="02010609060101010101" pitchFamily="2" charset="-122"/>
                <a:ea typeface="黑体" panose="02010609060101010101" pitchFamily="2" charset="-122"/>
              </a:rPr>
              <a:t>—</a:t>
            </a:r>
            <a:r>
              <a:rPr lang="zh-CN" altLang="en-US" sz="3200" b="1" smtClean="0">
                <a:solidFill>
                  <a:srgbClr val="FF0000"/>
                </a:solidFill>
                <a:effectLst>
                  <a:outerShdw blurRad="38100" dist="38100" dir="2700000">
                    <a:srgbClr val="000000"/>
                  </a:outerShdw>
                </a:effectLst>
                <a:latin typeface="黑体" panose="02010609060101010101" pitchFamily="2" charset="-122"/>
                <a:ea typeface="黑体" panose="02010609060101010101" pitchFamily="2" charset="-122"/>
              </a:rPr>
              <a:t>福煦</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7" presetClass="entr" presetSubtype="0" fill="hold" grpId="1" nodeType="clickEffect">
                                  <p:stCondLst>
                                    <p:cond delay="0"/>
                                  </p:stCondLst>
                                  <p:iterate type="lt">
                                    <p:tmPct val="50000"/>
                                  </p:iterate>
                                  <p:childTnLst>
                                    <p:set>
                                      <p:cBhvr>
                                        <p:cTn id="17" dur="1" fill="hold">
                                          <p:stCondLst>
                                            <p:cond delay="0"/>
                                          </p:stCondLst>
                                        </p:cTn>
                                        <p:tgtEl>
                                          <p:spTgt spid="9"/>
                                        </p:tgtEl>
                                        <p:attrNameLst>
                                          <p:attrName>style.visibility</p:attrName>
                                        </p:attrNameLst>
                                      </p:cBhvr>
                                      <p:to>
                                        <p:strVal val="visible"/>
                                      </p:to>
                                    </p:set>
                                    <p:anim calcmode="discrete" valueType="clr">
                                      <p:cBhvr override="childStyle">
                                        <p:cTn id="18" dur="50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19" dur="500"/>
                                        <p:tgtEl>
                                          <p:spTgt spid="9"/>
                                        </p:tgtEl>
                                        <p:attrNameLst>
                                          <p:attrName>fillcolor</p:attrName>
                                        </p:attrNameLst>
                                      </p:cBhvr>
                                      <p:tavLst>
                                        <p:tav tm="0">
                                          <p:val>
                                            <p:clrVal>
                                              <a:schemeClr val="accent2"/>
                                            </p:clrVal>
                                          </p:val>
                                        </p:tav>
                                        <p:tav tm="50000">
                                          <p:val>
                                            <p:clrVal>
                                              <a:schemeClr val="hlink"/>
                                            </p:clrVal>
                                          </p:val>
                                        </p:tav>
                                      </p:tavLst>
                                    </p:anim>
                                    <p:set>
                                      <p:cBhvr>
                                        <p:cTn id="20" dur="500"/>
                                        <p:tgtEl>
                                          <p:spTgt spid="9"/>
                                        </p:tgtEl>
                                        <p:attrNameLst>
                                          <p:attrName>fill.type</p:attrName>
                                        </p:attrNameLst>
                                      </p:cBhvr>
                                      <p:to>
                                        <p:strVal val="solid"/>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horizontal)">
                                      <p:cBhvr>
                                        <p:cTn id="2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1"/>
      <p:bldP spid="11"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Rectangle 1"/>
          <p:cNvSpPr>
            <a:spLocks noChangeArrowheads="1"/>
          </p:cNvSpPr>
          <p:nvPr/>
        </p:nvSpPr>
        <p:spPr bwMode="auto">
          <a:xfrm>
            <a:off x="228600" y="381000"/>
            <a:ext cx="7391399" cy="523220"/>
          </a:xfrm>
          <a:prstGeom prst="rect">
            <a:avLst/>
          </a:prstGeom>
          <a:noFill/>
          <a:ln w="9525">
            <a:noFill/>
            <a:miter lim="800000"/>
          </a:ln>
          <a:effectLst/>
        </p:spPr>
        <p:txBody>
          <a:bodyPr vert="horz" wrap="square" lIns="91440" tIns="45720" rIns="91440" bIns="45720" numCol="1" anchor="ctr" anchorCtr="0" compatLnSpc="1">
            <a:spAutoFit/>
          </a:bodyPr>
          <a:lstStyle/>
          <a:p>
            <a:pPr lvl="0" indent="266700" eaLnBrk="0" fontAlgn="base" hangingPunct="0">
              <a:spcBef>
                <a:spcPct val="0"/>
              </a:spcBef>
              <a:spcAft>
                <a:spcPct val="0"/>
              </a:spcAft>
            </a:pPr>
            <a:r>
              <a:rPr lang="zh-CN" altLang="en-US" sz="2800" b="1" smtClean="0">
                <a:solidFill>
                  <a:srgbClr val="FF0000"/>
                </a:solidFill>
                <a:latin typeface="黑体" pitchFamily="49" charset="-122"/>
                <a:ea typeface="黑体" pitchFamily="49" charset="-122"/>
                <a:cs typeface="Times New Roman" panose="02020603050405020304" pitchFamily="18" charset="0"/>
                <a:sym typeface="+mn-ea"/>
              </a:rPr>
              <a:t>（二）</a:t>
            </a:r>
            <a:r>
              <a:rPr lang="zh-CN" altLang="zh-CN" sz="2800" b="1" smtClean="0">
                <a:solidFill>
                  <a:srgbClr val="FF0000"/>
                </a:solidFill>
                <a:latin typeface="黑体" pitchFamily="49" charset="-122"/>
                <a:ea typeface="黑体" pitchFamily="49" charset="-122"/>
                <a:cs typeface="Times New Roman" panose="02020603050405020304" pitchFamily="18" charset="0"/>
                <a:sym typeface="+mn-ea"/>
              </a:rPr>
              <a:t>一战给人类社会造成了巨大的灾难</a:t>
            </a:r>
            <a:r>
              <a:rPr lang="zh-CN" altLang="en-US" sz="2800" b="1" smtClean="0">
                <a:solidFill>
                  <a:srgbClr val="FF0000"/>
                </a:solidFill>
                <a:latin typeface="黑体" pitchFamily="49" charset="-122"/>
                <a:ea typeface="黑体" pitchFamily="49" charset="-122"/>
                <a:cs typeface="Times New Roman" panose="02020603050405020304" pitchFamily="18" charset="0"/>
                <a:sym typeface="+mn-ea"/>
              </a:rPr>
              <a:t>。</a:t>
            </a:r>
          </a:p>
        </p:txBody>
      </p:sp>
      <p:grpSp>
        <p:nvGrpSpPr>
          <p:cNvPr id="6" name="组合 5"/>
          <p:cNvGrpSpPr/>
          <p:nvPr/>
        </p:nvGrpSpPr>
        <p:grpSpPr>
          <a:xfrm>
            <a:off x="457200" y="1219200"/>
            <a:ext cx="3505200" cy="2971800"/>
            <a:chOff x="439102" y="1924722"/>
            <a:chExt cx="5345193" cy="3476239"/>
          </a:xfrm>
        </p:grpSpPr>
        <p:pic>
          <p:nvPicPr>
            <p:cNvPr id="7" name="图片 6"/>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439102" y="2257988"/>
              <a:ext cx="5345193" cy="3142973"/>
            </a:xfrm>
            <a:prstGeom prst="rect">
              <a:avLst/>
            </a:prstGeom>
          </p:spPr>
        </p:pic>
        <p:sp>
          <p:nvSpPr>
            <p:cNvPr id="8" name="矩形 7"/>
            <p:cNvSpPr/>
            <p:nvPr/>
          </p:nvSpPr>
          <p:spPr>
            <a:xfrm>
              <a:off x="906295" y="1924722"/>
              <a:ext cx="3467616" cy="584775"/>
            </a:xfrm>
            <a:prstGeom prst="rect">
              <a:avLst/>
            </a:prstGeom>
          </p:spPr>
          <p:txBody>
            <a:bodyPr wrap="none">
              <a:spAutoFit/>
            </a:bodyPr>
            <a:lstStyle/>
            <a:p>
              <a:r>
                <a:rPr lang="zh-CN" altLang="en-US" sz="3200" b="1">
                  <a:solidFill>
                    <a:srgbClr val="000000"/>
                  </a:solidFill>
                  <a:latin typeface="楷体" panose="02010609060101010101" pitchFamily="49" charset="-122"/>
                  <a:ea typeface="楷体" panose="02010609060101010101" pitchFamily="49" charset="-122"/>
                </a:rPr>
                <a:t>“凡尔</a:t>
              </a:r>
              <a:r>
                <a:rPr lang="zh-CN" altLang="en-US" sz="3200" b="1" smtClean="0">
                  <a:solidFill>
                    <a:srgbClr val="000000"/>
                  </a:solidFill>
                  <a:latin typeface="楷体" panose="02010609060101010101" pitchFamily="49" charset="-122"/>
                  <a:ea typeface="楷体" panose="02010609060101010101" pitchFamily="49" charset="-122"/>
                </a:rPr>
                <a:t>登绞肉机”</a:t>
              </a:r>
              <a:endParaRPr lang="zh-CN" altLang="en-US" sz="3200" b="1">
                <a:latin typeface="楷体" panose="02010609060101010101" pitchFamily="49" charset="-122"/>
                <a:ea typeface="楷体" panose="02010609060101010101" pitchFamily="49" charset="-122"/>
              </a:endParaRPr>
            </a:p>
          </p:txBody>
        </p:sp>
      </p:grpSp>
      <p:grpSp>
        <p:nvGrpSpPr>
          <p:cNvPr id="9" name="组合 8"/>
          <p:cNvGrpSpPr/>
          <p:nvPr/>
        </p:nvGrpSpPr>
        <p:grpSpPr>
          <a:xfrm>
            <a:off x="4419600" y="1371600"/>
            <a:ext cx="4228300" cy="2885420"/>
            <a:chOff x="6283389" y="1737261"/>
            <a:chExt cx="6344420" cy="3854313"/>
          </a:xfrm>
        </p:grpSpPr>
        <p:pic>
          <p:nvPicPr>
            <p:cNvPr id="10" name="图片 9"/>
            <p:cNvPicPr>
              <a:picLocks noChangeAspect="1"/>
            </p:cNvPicPr>
            <p:nvPr/>
          </p:nvPicPr>
          <p:blipFill>
            <a:blip r:embed="rId3"/>
            <a:stretch>
              <a:fillRect/>
            </a:stretch>
          </p:blipFill>
          <p:spPr>
            <a:xfrm>
              <a:off x="6283389" y="1737261"/>
              <a:ext cx="5716776" cy="2989307"/>
            </a:xfrm>
            <a:prstGeom prst="rect">
              <a:avLst/>
            </a:prstGeom>
          </p:spPr>
        </p:pic>
        <p:sp>
          <p:nvSpPr>
            <p:cNvPr id="11" name="矩形 10"/>
            <p:cNvSpPr/>
            <p:nvPr/>
          </p:nvSpPr>
          <p:spPr>
            <a:xfrm>
              <a:off x="6397725" y="4892662"/>
              <a:ext cx="6230084" cy="698912"/>
            </a:xfrm>
            <a:prstGeom prst="rect">
              <a:avLst/>
            </a:prstGeom>
          </p:spPr>
          <p:txBody>
            <a:bodyPr wrap="none">
              <a:spAutoFit/>
            </a:bodyPr>
            <a:lstStyle/>
            <a:p>
              <a:r>
                <a:rPr lang="zh-CN" altLang="en-US" sz="2800" b="1" smtClean="0">
                  <a:solidFill>
                    <a:srgbClr val="000000"/>
                  </a:solidFill>
                  <a:latin typeface="楷体" panose="02010609060101010101" pitchFamily="49" charset="-122"/>
                  <a:ea typeface="楷体" panose="02010609060101010101" pitchFamily="49" charset="-122"/>
                </a:rPr>
                <a:t>德国一战中阵亡将士陵园</a:t>
              </a:r>
              <a:endParaRPr lang="zh-CN" altLang="en-US" sz="2800" b="1">
                <a:latin typeface="楷体" panose="02010609060101010101" pitchFamily="49" charset="-122"/>
                <a:ea typeface="楷体" panose="02010609060101010101" pitchFamily="49" charset="-122"/>
              </a:endParaRPr>
            </a:p>
          </p:txBody>
        </p:sp>
      </p:gr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Rectangle 1"/>
          <p:cNvSpPr>
            <a:spLocks noChangeArrowheads="1"/>
          </p:cNvSpPr>
          <p:nvPr/>
        </p:nvSpPr>
        <p:spPr bwMode="auto">
          <a:xfrm>
            <a:off x="457200" y="687289"/>
            <a:ext cx="8153400" cy="523220"/>
          </a:xfrm>
          <a:prstGeom prst="rect">
            <a:avLst/>
          </a:prstGeom>
          <a:noFill/>
          <a:ln w="9525">
            <a:noFill/>
            <a:miter lim="800000"/>
          </a:ln>
          <a:effectLst/>
        </p:spPr>
        <p:txBody>
          <a:bodyPr vert="horz" wrap="square" lIns="91440" tIns="45720" rIns="91440" bIns="45720" numCol="1" anchor="ctr" anchorCtr="0" compatLnSpc="1">
            <a:spAutoFit/>
          </a:bodyPr>
          <a:lstStyle/>
          <a:p>
            <a:pPr lvl="0" indent="266700" eaLnBrk="0" fontAlgn="base" hangingPunct="0">
              <a:spcBef>
                <a:spcPct val="0"/>
              </a:spcBef>
              <a:spcAft>
                <a:spcPct val="0"/>
              </a:spcAft>
            </a:pPr>
            <a:r>
              <a:rPr lang="zh-CN" altLang="en-US" sz="2800" b="1" smtClean="0">
                <a:solidFill>
                  <a:srgbClr val="FF0000"/>
                </a:solidFill>
                <a:latin typeface="黑体" pitchFamily="49" charset="-122"/>
                <a:ea typeface="黑体" pitchFamily="49" charset="-122"/>
                <a:cs typeface="Times New Roman" panose="02020603050405020304" pitchFamily="18" charset="0"/>
                <a:sym typeface="+mn-ea"/>
              </a:rPr>
              <a:t>（三）改变</a:t>
            </a:r>
            <a:r>
              <a:rPr lang="zh-CN" altLang="zh-CN" sz="2800" b="1" smtClean="0">
                <a:solidFill>
                  <a:srgbClr val="FF0000"/>
                </a:solidFill>
                <a:latin typeface="黑体" pitchFamily="49" charset="-122"/>
                <a:ea typeface="黑体" pitchFamily="49" charset="-122"/>
                <a:cs typeface="Times New Roman" panose="02020603050405020304" pitchFamily="18" charset="0"/>
                <a:sym typeface="+mn-ea"/>
              </a:rPr>
              <a:t>帝国主义力量</a:t>
            </a:r>
            <a:r>
              <a:rPr lang="zh-CN" altLang="en-US" sz="2800" b="1" smtClean="0">
                <a:solidFill>
                  <a:srgbClr val="FF0000"/>
                </a:solidFill>
                <a:latin typeface="黑体" pitchFamily="49" charset="-122"/>
                <a:ea typeface="黑体" pitchFamily="49" charset="-122"/>
                <a:cs typeface="Times New Roman" panose="02020603050405020304" pitchFamily="18" charset="0"/>
                <a:sym typeface="+mn-ea"/>
              </a:rPr>
              <a:t>对比。</a:t>
            </a:r>
            <a:endParaRPr lang="zh-CN" altLang="en-US" sz="2800" b="1" smtClean="0">
              <a:solidFill>
                <a:srgbClr val="FF0000"/>
              </a:solidFill>
              <a:latin typeface="黑体" panose="02010609060101010101" pitchFamily="49" charset="-122"/>
              <a:ea typeface="黑体" panose="02010609060101010101" pitchFamily="49" charset="-122"/>
              <a:cs typeface="Times New Roman" panose="02020603050405020304" pitchFamily="18" charset="0"/>
              <a:sym typeface="+mn-ea"/>
            </a:endParaRPr>
          </a:p>
        </p:txBody>
      </p:sp>
      <p:sp>
        <p:nvSpPr>
          <p:cNvPr id="8" name="矩形 7"/>
          <p:cNvSpPr/>
          <p:nvPr/>
        </p:nvSpPr>
        <p:spPr>
          <a:xfrm>
            <a:off x="457200" y="1676400"/>
            <a:ext cx="8305800" cy="4154984"/>
          </a:xfrm>
          <a:prstGeom prst="rect">
            <a:avLst/>
          </a:prstGeom>
        </p:spPr>
        <p:txBody>
          <a:bodyPr wrap="square">
            <a:spAutoFit/>
          </a:bodyPr>
          <a:lstStyle/>
          <a:p>
            <a:r>
              <a:rPr lang="zh-CN" altLang="zh-CN" sz="2400" b="1" smtClean="0">
                <a:latin typeface="方正兰亭超细黑简体" pitchFamily="2" charset="-122"/>
                <a:ea typeface="方正兰亭超细黑简体" pitchFamily="2" charset="-122"/>
                <a:cs typeface="Times New Roman" panose="02020603050405020304" pitchFamily="18" charset="0"/>
              </a:rPr>
              <a:t>材料</a:t>
            </a:r>
            <a:r>
              <a:rPr lang="zh-CN" altLang="en-US" sz="2400" b="1">
                <a:latin typeface="方正兰亭超细黑简体" pitchFamily="2" charset="-122"/>
                <a:ea typeface="方正兰亭超细黑简体" pitchFamily="2" charset="-122"/>
                <a:cs typeface="Times New Roman" panose="02020603050405020304" pitchFamily="18" charset="0"/>
              </a:rPr>
              <a:t>二</a:t>
            </a:r>
            <a:r>
              <a:rPr lang="en-US" altLang="zh-CN" sz="2400" b="1" smtClean="0">
                <a:latin typeface="方正兰亭超细黑简体" pitchFamily="2" charset="-122"/>
                <a:ea typeface="方正兰亭超细黑简体" pitchFamily="2" charset="-122"/>
                <a:cs typeface="Times New Roman" panose="02020603050405020304" pitchFamily="18" charset="0"/>
              </a:rPr>
              <a:t>     </a:t>
            </a:r>
            <a:r>
              <a:rPr lang="zh-CN" altLang="en-US" sz="2400" b="1" smtClean="0">
                <a:latin typeface="方正兰亭超细黑简体" pitchFamily="2" charset="-122"/>
                <a:ea typeface="方正兰亭超细黑简体" pitchFamily="2" charset="-122"/>
                <a:cs typeface="Times New Roman" panose="02020603050405020304" pitchFamily="18" charset="0"/>
              </a:rPr>
              <a:t>大</a:t>
            </a:r>
            <a:r>
              <a:rPr lang="zh-CN" altLang="en-US" sz="2400" b="1">
                <a:latin typeface="方正兰亭超细黑简体" pitchFamily="2" charset="-122"/>
                <a:ea typeface="方正兰亭超细黑简体" pitchFamily="2" charset="-122"/>
                <a:cs typeface="Times New Roman" panose="02020603050405020304" pitchFamily="18" charset="0"/>
              </a:rPr>
              <a:t>战结束时，全世界进出口总额减少了</a:t>
            </a:r>
            <a:r>
              <a:rPr lang="en-US" altLang="zh-CN" sz="2400" b="1">
                <a:latin typeface="方正兰亭超细黑简体" pitchFamily="2" charset="-122"/>
                <a:ea typeface="方正兰亭超细黑简体" pitchFamily="2" charset="-122"/>
                <a:cs typeface="Times New Roman" panose="02020603050405020304" pitchFamily="18" charset="0"/>
              </a:rPr>
              <a:t>40%</a:t>
            </a:r>
            <a:r>
              <a:rPr lang="zh-CN" altLang="en-US" sz="2400" b="1">
                <a:latin typeface="方正兰亭超细黑简体" pitchFamily="2" charset="-122"/>
                <a:ea typeface="方正兰亭超细黑简体" pitchFamily="2" charset="-122"/>
                <a:cs typeface="Times New Roman" panose="02020603050405020304" pitchFamily="18" charset="0"/>
              </a:rPr>
              <a:t>，而美</a:t>
            </a:r>
            <a:r>
              <a:rPr lang="zh-CN" altLang="en-US" sz="2400" b="1" smtClean="0">
                <a:latin typeface="方正兰亭超细黑简体" pitchFamily="2" charset="-122"/>
                <a:ea typeface="方正兰亭超细黑简体" pitchFamily="2" charset="-122"/>
                <a:cs typeface="Times New Roman" panose="02020603050405020304" pitchFamily="18" charset="0"/>
              </a:rPr>
              <a:t>国却</a:t>
            </a:r>
            <a:r>
              <a:rPr lang="zh-CN" altLang="en-US" sz="2400" b="1">
                <a:latin typeface="方正兰亭超细黑简体" pitchFamily="2" charset="-122"/>
                <a:ea typeface="方正兰亭超细黑简体" pitchFamily="2" charset="-122"/>
                <a:cs typeface="Times New Roman" panose="02020603050405020304" pitchFamily="18" charset="0"/>
              </a:rPr>
              <a:t>猛烈扩大。到</a:t>
            </a:r>
            <a:r>
              <a:rPr lang="en-US" altLang="zh-CN" sz="2400" b="1">
                <a:latin typeface="方正兰亭超细黑简体" pitchFamily="2" charset="-122"/>
                <a:ea typeface="方正兰亭超细黑简体" pitchFamily="2" charset="-122"/>
                <a:cs typeface="Times New Roman" panose="02020603050405020304" pitchFamily="18" charset="0"/>
              </a:rPr>
              <a:t>1919</a:t>
            </a:r>
            <a:r>
              <a:rPr lang="zh-CN" altLang="en-US" sz="2400" b="1">
                <a:latin typeface="方正兰亭超细黑简体" pitchFamily="2" charset="-122"/>
                <a:ea typeface="方正兰亭超细黑简体" pitchFamily="2" charset="-122"/>
                <a:cs typeface="Times New Roman" panose="02020603050405020304" pitchFamily="18" charset="0"/>
              </a:rPr>
              <a:t>年，协约国欠美国债务约</a:t>
            </a:r>
            <a:r>
              <a:rPr lang="en-US" altLang="zh-CN" sz="2400" b="1">
                <a:latin typeface="方正兰亭超细黑简体" pitchFamily="2" charset="-122"/>
                <a:ea typeface="方正兰亭超细黑简体" pitchFamily="2" charset="-122"/>
                <a:cs typeface="Times New Roman" panose="02020603050405020304" pitchFamily="18" charset="0"/>
              </a:rPr>
              <a:t>100</a:t>
            </a:r>
            <a:r>
              <a:rPr lang="zh-CN" altLang="en-US" sz="2400" b="1">
                <a:latin typeface="方正兰亭超细黑简体" pitchFamily="2" charset="-122"/>
                <a:ea typeface="方正兰亭超细黑简体" pitchFamily="2" charset="-122"/>
                <a:cs typeface="Times New Roman" panose="02020603050405020304" pitchFamily="18" charset="0"/>
              </a:rPr>
              <a:t>亿美元。世界黄金储</a:t>
            </a:r>
            <a:r>
              <a:rPr lang="zh-CN" altLang="en-US" sz="2400" b="1" smtClean="0">
                <a:latin typeface="方正兰亭超细黑简体" pitchFamily="2" charset="-122"/>
                <a:ea typeface="方正兰亭超细黑简体" pitchFamily="2" charset="-122"/>
                <a:cs typeface="Times New Roman" panose="02020603050405020304" pitchFamily="18" charset="0"/>
              </a:rPr>
              <a:t>备</a:t>
            </a:r>
            <a:r>
              <a:rPr lang="en-US" altLang="zh-CN" sz="2400" b="1" smtClean="0">
                <a:latin typeface="方正兰亭超细黑简体" pitchFamily="2" charset="-122"/>
                <a:ea typeface="方正兰亭超细黑简体" pitchFamily="2" charset="-122"/>
                <a:cs typeface="Times New Roman" panose="02020603050405020304" pitchFamily="18" charset="0"/>
              </a:rPr>
              <a:t>40</a:t>
            </a:r>
            <a:r>
              <a:rPr lang="en-US" altLang="zh-CN" sz="2400" b="1">
                <a:latin typeface="方正兰亭超细黑简体" pitchFamily="2" charset="-122"/>
                <a:ea typeface="方正兰亭超细黑简体" pitchFamily="2" charset="-122"/>
                <a:cs typeface="Times New Roman" panose="02020603050405020304" pitchFamily="18" charset="0"/>
              </a:rPr>
              <a:t>%</a:t>
            </a:r>
            <a:r>
              <a:rPr lang="zh-CN" altLang="en-US" sz="2400" b="1">
                <a:latin typeface="方正兰亭超细黑简体" pitchFamily="2" charset="-122"/>
                <a:ea typeface="方正兰亭超细黑简体" pitchFamily="2" charset="-122"/>
                <a:cs typeface="Times New Roman" panose="02020603050405020304" pitchFamily="18" charset="0"/>
              </a:rPr>
              <a:t>在美国手中。 日</a:t>
            </a:r>
            <a:r>
              <a:rPr lang="zh-CN" altLang="en-US" sz="2400" b="1" smtClean="0">
                <a:latin typeface="方正兰亭超细黑简体" pitchFamily="2" charset="-122"/>
                <a:ea typeface="方正兰亭超细黑简体" pitchFamily="2" charset="-122"/>
                <a:cs typeface="Times New Roman" panose="02020603050405020304" pitchFamily="18" charset="0"/>
              </a:rPr>
              <a:t>本趁</a:t>
            </a:r>
            <a:r>
              <a:rPr lang="zh-CN" altLang="en-US" sz="2400" b="1">
                <a:latin typeface="方正兰亭超细黑简体" pitchFamily="2" charset="-122"/>
                <a:ea typeface="方正兰亭超细黑简体" pitchFamily="2" charset="-122"/>
                <a:cs typeface="Times New Roman" panose="02020603050405020304" pitchFamily="18" charset="0"/>
              </a:rPr>
              <a:t>火打</a:t>
            </a:r>
            <a:r>
              <a:rPr lang="zh-CN" altLang="en-US" sz="2400" b="1" smtClean="0">
                <a:latin typeface="方正兰亭超细黑简体" pitchFamily="2" charset="-122"/>
                <a:ea typeface="方正兰亭超细黑简体" pitchFamily="2" charset="-122"/>
                <a:cs typeface="Times New Roman" panose="02020603050405020304" pitchFamily="18" charset="0"/>
              </a:rPr>
              <a:t>劫</a:t>
            </a:r>
            <a:r>
              <a:rPr lang="en-US" altLang="zh-CN" sz="2400" b="1" smtClean="0">
                <a:latin typeface="方正兰亭超细黑简体" pitchFamily="2" charset="-122"/>
                <a:ea typeface="方正兰亭超细黑简体" pitchFamily="2" charset="-122"/>
                <a:cs typeface="Times New Roman" panose="02020603050405020304" pitchFamily="18" charset="0"/>
              </a:rPr>
              <a:t>……</a:t>
            </a:r>
            <a:r>
              <a:rPr lang="zh-CN" altLang="en-US" sz="2400" b="1" smtClean="0">
                <a:latin typeface="方正兰亭超细黑简体" pitchFamily="2" charset="-122"/>
                <a:ea typeface="方正兰亭超细黑简体" pitchFamily="2" charset="-122"/>
                <a:cs typeface="Times New Roman" panose="02020603050405020304" pitchFamily="18" charset="0"/>
              </a:rPr>
              <a:t>基</a:t>
            </a:r>
            <a:r>
              <a:rPr lang="zh-CN" altLang="en-US" sz="2400" b="1">
                <a:latin typeface="方正兰亭超细黑简体" pitchFamily="2" charset="-122"/>
                <a:ea typeface="方正兰亭超细黑简体" pitchFamily="2" charset="-122"/>
                <a:cs typeface="Times New Roman" panose="02020603050405020304" pitchFamily="18" charset="0"/>
              </a:rPr>
              <a:t>本</a:t>
            </a:r>
            <a:r>
              <a:rPr lang="zh-CN" altLang="en-US" sz="2400" b="1" smtClean="0">
                <a:latin typeface="方正兰亭超细黑简体" pitchFamily="2" charset="-122"/>
                <a:ea typeface="方正兰亭超细黑简体" pitchFamily="2" charset="-122"/>
                <a:cs typeface="Times New Roman" panose="02020603050405020304" pitchFamily="18" charset="0"/>
              </a:rPr>
              <a:t>上工</a:t>
            </a:r>
            <a:r>
              <a:rPr lang="zh-CN" altLang="en-US" sz="2400" b="1">
                <a:latin typeface="方正兰亭超细黑简体" pitchFamily="2" charset="-122"/>
                <a:ea typeface="方正兰亭超细黑简体" pitchFamily="2" charset="-122"/>
                <a:cs typeface="Times New Roman" panose="02020603050405020304" pitchFamily="18" charset="0"/>
              </a:rPr>
              <a:t>业</a:t>
            </a:r>
            <a:r>
              <a:rPr lang="zh-CN" altLang="en-US" sz="2400" b="1" smtClean="0">
                <a:latin typeface="方正兰亭超细黑简体" pitchFamily="2" charset="-122"/>
                <a:ea typeface="方正兰亭超细黑简体" pitchFamily="2" charset="-122"/>
                <a:cs typeface="Times New Roman" panose="02020603050405020304" pitchFamily="18" charset="0"/>
              </a:rPr>
              <a:t>国和债</a:t>
            </a:r>
            <a:r>
              <a:rPr lang="zh-CN" altLang="en-US" sz="2400" b="1">
                <a:latin typeface="方正兰亭超细黑简体" pitchFamily="2" charset="-122"/>
                <a:ea typeface="方正兰亭超细黑简体" pitchFamily="2" charset="-122"/>
                <a:cs typeface="Times New Roman" panose="02020603050405020304" pitchFamily="18" charset="0"/>
              </a:rPr>
              <a:t>权国。 英国的对外贸易联系破坏了</a:t>
            </a:r>
            <a:r>
              <a:rPr lang="en-US" altLang="zh-CN" sz="2400" b="1">
                <a:latin typeface="方正兰亭超细黑简体" pitchFamily="2" charset="-122"/>
                <a:ea typeface="方正兰亭超细黑简体" pitchFamily="2" charset="-122"/>
                <a:cs typeface="Times New Roman" panose="02020603050405020304" pitchFamily="18" charset="0"/>
              </a:rPr>
              <a:t>……</a:t>
            </a:r>
            <a:r>
              <a:rPr lang="zh-CN" altLang="en-US" sz="2400" b="1">
                <a:latin typeface="方正兰亭超细黑简体" pitchFamily="2" charset="-122"/>
                <a:ea typeface="方正兰亭超细黑简体" pitchFamily="2" charset="-122"/>
                <a:cs typeface="Times New Roman" panose="02020603050405020304" pitchFamily="18" charset="0"/>
              </a:rPr>
              <a:t>沿着盛及而衰的下坡路跌落下去。 法</a:t>
            </a:r>
            <a:r>
              <a:rPr lang="zh-CN" altLang="en-US" sz="2400" b="1" smtClean="0">
                <a:latin typeface="方正兰亭超细黑简体" pitchFamily="2" charset="-122"/>
                <a:ea typeface="方正兰亭超细黑简体" pitchFamily="2" charset="-122"/>
                <a:cs typeface="Times New Roman" panose="02020603050405020304" pitchFamily="18" charset="0"/>
              </a:rPr>
              <a:t>国被德</a:t>
            </a:r>
            <a:r>
              <a:rPr lang="zh-CN" altLang="en-US" sz="2400" b="1">
                <a:latin typeface="方正兰亭超细黑简体" pitchFamily="2" charset="-122"/>
                <a:ea typeface="方正兰亭超细黑简体" pitchFamily="2" charset="-122"/>
                <a:cs typeface="Times New Roman" panose="02020603050405020304" pitchFamily="18" charset="0"/>
              </a:rPr>
              <a:t>军占领了经济发达的</a:t>
            </a:r>
            <a:r>
              <a:rPr lang="en-US" altLang="zh-CN" sz="2400" b="1">
                <a:latin typeface="方正兰亭超细黑简体" pitchFamily="2" charset="-122"/>
                <a:ea typeface="方正兰亭超细黑简体" pitchFamily="2" charset="-122"/>
                <a:cs typeface="Times New Roman" panose="02020603050405020304" pitchFamily="18" charset="0"/>
              </a:rPr>
              <a:t>10</a:t>
            </a:r>
            <a:r>
              <a:rPr lang="zh-CN" altLang="en-US" sz="2400" b="1">
                <a:latin typeface="方正兰亭超细黑简体" pitchFamily="2" charset="-122"/>
                <a:ea typeface="方正兰亭超细黑简体" pitchFamily="2" charset="-122"/>
                <a:cs typeface="Times New Roman" panose="02020603050405020304" pitchFamily="18" charset="0"/>
              </a:rPr>
              <a:t>个</a:t>
            </a:r>
            <a:r>
              <a:rPr lang="zh-CN" altLang="en-US" sz="2400" b="1" smtClean="0">
                <a:latin typeface="方正兰亭超细黑简体" pitchFamily="2" charset="-122"/>
                <a:ea typeface="方正兰亭超细黑简体" pitchFamily="2" charset="-122"/>
                <a:cs typeface="Times New Roman" panose="02020603050405020304" pitchFamily="18" charset="0"/>
              </a:rPr>
              <a:t>省，工</a:t>
            </a:r>
            <a:r>
              <a:rPr lang="zh-CN" altLang="en-US" sz="2400" b="1">
                <a:latin typeface="方正兰亭超细黑简体" pitchFamily="2" charset="-122"/>
                <a:ea typeface="方正兰亭超细黑简体" pitchFamily="2" charset="-122"/>
                <a:cs typeface="Times New Roman" panose="02020603050405020304" pitchFamily="18" charset="0"/>
              </a:rPr>
              <a:t>农业生产 损失严</a:t>
            </a:r>
            <a:r>
              <a:rPr lang="zh-CN" altLang="en-US" sz="2400" b="1" smtClean="0">
                <a:latin typeface="方正兰亭超细黑简体" pitchFamily="2" charset="-122"/>
                <a:ea typeface="方正兰亭超细黑简体" pitchFamily="2" charset="-122"/>
                <a:cs typeface="Times New Roman" panose="02020603050405020304" pitchFamily="18" charset="0"/>
              </a:rPr>
              <a:t>重。 </a:t>
            </a:r>
            <a:r>
              <a:rPr lang="zh-CN" altLang="en-US" sz="2400" b="1">
                <a:latin typeface="方正兰亭超细黑简体" pitchFamily="2" charset="-122"/>
                <a:ea typeface="方正兰亭超细黑简体" pitchFamily="2" charset="-122"/>
                <a:cs typeface="Times New Roman" panose="02020603050405020304" pitchFamily="18" charset="0"/>
              </a:rPr>
              <a:t>沙皇俄国永远从帝国主义列强的名单中勾销</a:t>
            </a:r>
            <a:r>
              <a:rPr lang="zh-CN" altLang="en-US" sz="2400" b="1" smtClean="0">
                <a:latin typeface="方正兰亭超细黑简体" pitchFamily="2" charset="-122"/>
                <a:ea typeface="方正兰亭超细黑简体" pitchFamily="2" charset="-122"/>
                <a:cs typeface="Times New Roman" panose="02020603050405020304" pitchFamily="18" charset="0"/>
              </a:rPr>
              <a:t>了。 </a:t>
            </a:r>
            <a:r>
              <a:rPr lang="zh-CN" altLang="en-US" sz="2400" b="1">
                <a:latin typeface="方正兰亭超细黑简体" pitchFamily="2" charset="-122"/>
                <a:ea typeface="方正兰亭超细黑简体" pitchFamily="2" charset="-122"/>
                <a:cs typeface="Times New Roman" panose="02020603050405020304" pitchFamily="18" charset="0"/>
              </a:rPr>
              <a:t>德国战败</a:t>
            </a:r>
            <a:r>
              <a:rPr lang="zh-CN" altLang="en-US" sz="2400" b="1" smtClean="0">
                <a:latin typeface="方正兰亭超细黑简体" pitchFamily="2" charset="-122"/>
                <a:ea typeface="方正兰亭超细黑简体" pitchFamily="2" charset="-122"/>
                <a:cs typeface="Times New Roman" panose="02020603050405020304" pitchFamily="18" charset="0"/>
              </a:rPr>
              <a:t>，削</a:t>
            </a:r>
            <a:r>
              <a:rPr lang="zh-CN" altLang="en-US" sz="2400" b="1">
                <a:latin typeface="方正兰亭超细黑简体" pitchFamily="2" charset="-122"/>
                <a:ea typeface="方正兰亭超细黑简体" pitchFamily="2" charset="-122"/>
                <a:cs typeface="Times New Roman" panose="02020603050405020304" pitchFamily="18" charset="0"/>
              </a:rPr>
              <a:t>弱比英法更甚</a:t>
            </a:r>
            <a:r>
              <a:rPr lang="zh-CN" altLang="en-US" sz="2400" b="1" smtClean="0">
                <a:latin typeface="方正兰亭超细黑简体" pitchFamily="2" charset="-122"/>
                <a:ea typeface="方正兰亭超细黑简体" pitchFamily="2" charset="-122"/>
                <a:cs typeface="Times New Roman" panose="02020603050405020304" pitchFamily="18" charset="0"/>
              </a:rPr>
              <a:t>，陷入</a:t>
            </a:r>
            <a:r>
              <a:rPr lang="zh-CN" altLang="en-US" sz="2400" b="1">
                <a:latin typeface="方正兰亭超细黑简体" pitchFamily="2" charset="-122"/>
                <a:ea typeface="方正兰亭超细黑简体" pitchFamily="2" charset="-122"/>
                <a:cs typeface="Times New Roman" panose="02020603050405020304" pitchFamily="18" charset="0"/>
              </a:rPr>
              <a:t>经济困境</a:t>
            </a:r>
            <a:r>
              <a:rPr lang="zh-CN" altLang="en-US" sz="2400" b="1" smtClean="0">
                <a:latin typeface="方正兰亭超细黑简体" pitchFamily="2" charset="-122"/>
                <a:ea typeface="方正兰亭超细黑简体" pitchFamily="2" charset="-122"/>
                <a:cs typeface="Times New Roman" panose="02020603050405020304" pitchFamily="18" charset="0"/>
              </a:rPr>
              <a:t>。                         </a:t>
            </a:r>
            <a:endParaRPr lang="en-US" altLang="zh-CN" sz="2400" b="1" smtClean="0">
              <a:latin typeface="方正兰亭超细黑简体" pitchFamily="2" charset="-122"/>
              <a:ea typeface="方正兰亭超细黑简体" pitchFamily="2" charset="-122"/>
              <a:cs typeface="Times New Roman" panose="02020603050405020304" pitchFamily="18" charset="0"/>
            </a:endParaRPr>
          </a:p>
          <a:p>
            <a:r>
              <a:rPr lang="en-US" altLang="zh-CN" sz="2400" b="1" smtClean="0">
                <a:latin typeface="方正兰亭超细黑简体" pitchFamily="2" charset="-122"/>
                <a:ea typeface="方正兰亭超细黑简体" pitchFamily="2" charset="-122"/>
                <a:cs typeface="Times New Roman" panose="02020603050405020304" pitchFamily="18" charset="0"/>
              </a:rPr>
              <a:t>                                    ——</a:t>
            </a:r>
            <a:r>
              <a:rPr lang="zh-CN" altLang="en-US" sz="2400" b="1">
                <a:latin typeface="方正兰亭超细黑简体" pitchFamily="2" charset="-122"/>
                <a:ea typeface="方正兰亭超细黑简体" pitchFamily="2" charset="-122"/>
                <a:cs typeface="Times New Roman" panose="02020603050405020304" pitchFamily="18" charset="0"/>
              </a:rPr>
              <a:t>宋则行、樊亢</a:t>
            </a:r>
            <a:r>
              <a:rPr lang="en-US" altLang="zh-CN" sz="2400" b="1">
                <a:latin typeface="方正兰亭超细黑简体" pitchFamily="2" charset="-122"/>
                <a:ea typeface="方正兰亭超细黑简体" pitchFamily="2" charset="-122"/>
                <a:cs typeface="Times New Roman" panose="02020603050405020304" pitchFamily="18" charset="0"/>
              </a:rPr>
              <a:t>《</a:t>
            </a:r>
            <a:r>
              <a:rPr lang="zh-CN" altLang="en-US" sz="2400" b="1">
                <a:latin typeface="方正兰亭超细黑简体" pitchFamily="2" charset="-122"/>
                <a:ea typeface="方正兰亭超细黑简体" pitchFamily="2" charset="-122"/>
                <a:cs typeface="Times New Roman" panose="02020603050405020304" pitchFamily="18" charset="0"/>
              </a:rPr>
              <a:t>世界经济史</a:t>
            </a:r>
            <a:r>
              <a:rPr lang="en-US" altLang="zh-CN" sz="2400" b="1">
                <a:latin typeface="方正兰亭超细黑简体" pitchFamily="2" charset="-122"/>
                <a:ea typeface="方正兰亭超细黑简体" pitchFamily="2" charset="-122"/>
                <a:cs typeface="Times New Roman" panose="02020603050405020304" pitchFamily="18" charset="0"/>
              </a:rPr>
              <a:t>》</a:t>
            </a:r>
            <a:endParaRPr lang="zh-CN" altLang="zh-CN" sz="2400" b="1">
              <a:latin typeface="方正兰亭超细黑简体" pitchFamily="2" charset="-122"/>
              <a:ea typeface="方正兰亭超细黑简体" pitchFamily="2" charset="-122"/>
              <a:cs typeface="Times New Roman" panose="02020603050405020304" pitchFamily="18" charset="0"/>
            </a:endParaRPr>
          </a:p>
          <a:p>
            <a:endParaRPr lang="en-US" altLang="zh-CN" sz="2400" b="1">
              <a:latin typeface="方正兰亭超细黑简体" pitchFamily="2" charset="-122"/>
              <a:ea typeface="方正兰亭超细黑简体" pitchFamily="2" charset="-122"/>
              <a:cs typeface="Times New Roman" panose="02020603050405020304" pitchFamily="18" charset="0"/>
            </a:endParaRPr>
          </a:p>
          <a:p>
            <a:pPr algn="r"/>
            <a:r>
              <a:rPr lang="en-US" altLang="zh-CN" sz="2400" b="1" smtClean="0">
                <a:latin typeface="方正兰亭超细黑简体" pitchFamily="2" charset="-122"/>
                <a:ea typeface="方正兰亭超细黑简体" pitchFamily="2" charset="-122"/>
                <a:cs typeface="Times New Roman" panose="02020603050405020304" pitchFamily="18" charset="0"/>
              </a:rPr>
              <a:t> </a:t>
            </a:r>
            <a:endParaRPr lang="zh-CN" altLang="zh-CN" sz="2400" b="1" smtClean="0">
              <a:latin typeface="方正兰亭超细黑简体" pitchFamily="2" charset="-122"/>
              <a:ea typeface="方正兰亭超细黑简体" pitchFamily="2" charset="-122"/>
              <a:cs typeface="Times New Roman" panose="02020603050405020304" pitchFamily="18" charset="0"/>
            </a:endParaRPr>
          </a:p>
        </p:txBody>
      </p:sp>
      <p:sp>
        <p:nvSpPr>
          <p:cNvPr id="9" name="矩形 8"/>
          <p:cNvSpPr/>
          <p:nvPr/>
        </p:nvSpPr>
        <p:spPr>
          <a:xfrm>
            <a:off x="990600" y="5410200"/>
            <a:ext cx="7315200" cy="461665"/>
          </a:xfrm>
          <a:prstGeom prst="rect">
            <a:avLst/>
          </a:prstGeom>
        </p:spPr>
        <p:txBody>
          <a:bodyPr wrap="square">
            <a:spAutoFit/>
          </a:bodyPr>
          <a:lstStyle/>
          <a:p>
            <a:r>
              <a:rPr lang="zh-CN" altLang="zh-CN" sz="2400" b="1" smtClean="0">
                <a:solidFill>
                  <a:srgbClr val="FF0000"/>
                </a:solidFill>
                <a:latin typeface="黑体" pitchFamily="49" charset="-122"/>
                <a:ea typeface="黑体" pitchFamily="49" charset="-122"/>
                <a:cs typeface="Times New Roman" panose="02020603050405020304" pitchFamily="18" charset="0"/>
                <a:sym typeface="+mn-ea"/>
              </a:rPr>
              <a:t>美</a:t>
            </a:r>
            <a:r>
              <a:rPr lang="zh-CN" altLang="en-US" sz="2400" b="1" smtClean="0">
                <a:solidFill>
                  <a:srgbClr val="FF0000"/>
                </a:solidFill>
                <a:latin typeface="黑体" pitchFamily="49" charset="-122"/>
                <a:ea typeface="黑体" pitchFamily="49" charset="-122"/>
                <a:cs typeface="Times New Roman" panose="02020603050405020304" pitchFamily="18" charset="0"/>
                <a:sym typeface="+mn-ea"/>
              </a:rPr>
              <a:t>、日</a:t>
            </a:r>
            <a:r>
              <a:rPr lang="zh-CN" altLang="zh-CN" sz="2400" b="1" smtClean="0">
                <a:solidFill>
                  <a:srgbClr val="FF0000"/>
                </a:solidFill>
                <a:latin typeface="黑体" pitchFamily="49" charset="-122"/>
                <a:ea typeface="黑体" pitchFamily="49" charset="-122"/>
                <a:cs typeface="Times New Roman" panose="02020603050405020304" pitchFamily="18" charset="0"/>
                <a:sym typeface="+mn-ea"/>
              </a:rPr>
              <a:t>实力增强，以欧洲为中心的国际格局开始改变。</a:t>
            </a:r>
            <a:endParaRPr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Rectangle 1"/>
          <p:cNvSpPr>
            <a:spLocks noChangeArrowheads="1"/>
          </p:cNvSpPr>
          <p:nvPr/>
        </p:nvSpPr>
        <p:spPr bwMode="auto">
          <a:xfrm>
            <a:off x="-228600" y="779621"/>
            <a:ext cx="9372600" cy="461665"/>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266700" algn="l" defTabSz="914400" rtl="0" eaLnBrk="0" fontAlgn="base" latinLnBrk="0" hangingPunct="0">
              <a:lnSpc>
                <a:spcPct val="100000"/>
              </a:lnSpc>
              <a:spcBef>
                <a:spcPct val="0"/>
              </a:spcBef>
              <a:spcAft>
                <a:spcPct val="0"/>
              </a:spcAft>
              <a:buClrTx/>
              <a:buSzTx/>
              <a:buFontTx/>
              <a:buNone/>
            </a:pPr>
            <a:r>
              <a:rPr lang="zh-CN" altLang="en-US" sz="2400" b="1" smtClean="0">
                <a:solidFill>
                  <a:srgbClr val="FF0000"/>
                </a:solidFill>
                <a:latin typeface="黑体" pitchFamily="49" charset="-122"/>
                <a:ea typeface="黑体" pitchFamily="49" charset="-122"/>
                <a:cs typeface="Times New Roman" panose="02020603050405020304" pitchFamily="18" charset="0"/>
                <a:sym typeface="+mn-ea"/>
              </a:rPr>
              <a:t>（四）改变了人们的观念，反对战争、要求和平运动兴起。</a:t>
            </a:r>
          </a:p>
        </p:txBody>
      </p:sp>
      <p:sp>
        <p:nvSpPr>
          <p:cNvPr id="5" name="矩形 4"/>
          <p:cNvSpPr/>
          <p:nvPr/>
        </p:nvSpPr>
        <p:spPr>
          <a:xfrm>
            <a:off x="304800" y="1600200"/>
            <a:ext cx="8534400" cy="461665"/>
          </a:xfrm>
          <a:prstGeom prst="rect">
            <a:avLst/>
          </a:prstGeom>
        </p:spPr>
        <p:txBody>
          <a:bodyPr wrap="square">
            <a:spAutoFit/>
          </a:bodyPr>
          <a:lstStyle/>
          <a:p>
            <a:r>
              <a:rPr lang="en-US" altLang="zh-CN" sz="2400" b="1" smtClean="0">
                <a:latin typeface="方正兰亭超细黑简体" pitchFamily="2" charset="-122"/>
                <a:ea typeface="方正兰亭超细黑简体" pitchFamily="2" charset="-122"/>
                <a:cs typeface="Times New Roman" panose="02020603050405020304" pitchFamily="18" charset="0"/>
              </a:rPr>
              <a:t> </a:t>
            </a:r>
            <a:endParaRPr lang="zh-CN" altLang="zh-CN" sz="2400" b="1">
              <a:latin typeface="方正兰亭超细黑简体" pitchFamily="2" charset="-122"/>
              <a:ea typeface="方正兰亭超细黑简体" pitchFamily="2" charset="-122"/>
              <a:cs typeface="Times New Roman" panose="02020603050405020304" pitchFamily="18" charset="0"/>
            </a:endParaRPr>
          </a:p>
        </p:txBody>
      </p:sp>
      <p:sp>
        <p:nvSpPr>
          <p:cNvPr id="6" name="Rectangle 1"/>
          <p:cNvSpPr>
            <a:spLocks noChangeArrowheads="1"/>
          </p:cNvSpPr>
          <p:nvPr/>
        </p:nvSpPr>
        <p:spPr bwMode="auto">
          <a:xfrm>
            <a:off x="304800" y="1752600"/>
            <a:ext cx="8305800" cy="2515095"/>
          </a:xfrm>
          <a:prstGeom prst="rect">
            <a:avLst/>
          </a:prstGeom>
          <a:solidFill>
            <a:srgbClr val="FFFFFF"/>
          </a:solidFill>
          <a:ln w="9525">
            <a:noFill/>
            <a:miter lim="800000"/>
          </a:ln>
          <a:effectLst/>
        </p:spPr>
        <p:txBody>
          <a:bodyPr vert="horz" wrap="square" lIns="0" tIns="-107916" rIns="0" bIns="160287" numCol="1" anchor="ctr" anchorCtr="0" compatLnSpc="1">
            <a:prstTxWarp prst="textNoShape">
              <a:avLst/>
            </a:prstTxWarp>
            <a:spAutoFit/>
          </a:bodyPr>
          <a:lstStyle/>
          <a:p>
            <a:pPr lvl="0" algn="just" fontAlgn="base">
              <a:spcBef>
                <a:spcPct val="0"/>
              </a:spcBef>
              <a:spcAft>
                <a:spcPct val="0"/>
              </a:spcAft>
            </a:pPr>
            <a:r>
              <a:rPr lang="zh-CN" altLang="zh-CN" sz="2000" b="1" smtClean="0">
                <a:latin typeface="方正兰亭超细黑简体" pitchFamily="2" charset="-122"/>
                <a:ea typeface="方正兰亭超细黑简体" pitchFamily="2" charset="-122"/>
                <a:cs typeface="Times New Roman" panose="02020603050405020304" pitchFamily="18" charset="0"/>
              </a:rPr>
              <a:t>材料</a:t>
            </a:r>
            <a:r>
              <a:rPr lang="zh-CN" altLang="en-US" sz="2000" b="1" smtClean="0">
                <a:latin typeface="方正兰亭超细黑简体" pitchFamily="2" charset="-122"/>
                <a:ea typeface="方正兰亭超细黑简体" pitchFamily="2" charset="-122"/>
                <a:cs typeface="Times New Roman" panose="02020603050405020304" pitchFamily="18" charset="0"/>
              </a:rPr>
              <a:t>四  </a:t>
            </a:r>
            <a:r>
              <a:rPr kumimoji="0" 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这场战争的主要战场在欧洲，而且以极其残酷的杀戮为主要特点，参战双方的兵员死亡人数巨大，接近</a:t>
            </a:r>
            <a:r>
              <a:rPr kumimoji="0" lang="zh-CN" alt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1000</a:t>
            </a:r>
            <a:r>
              <a:rPr kumimoji="0" 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万：德国</a:t>
            </a:r>
            <a:r>
              <a:rPr kumimoji="0" lang="zh-CN" alt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180</a:t>
            </a:r>
            <a:r>
              <a:rPr kumimoji="0" 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万，</a:t>
            </a:r>
            <a:r>
              <a:rPr kumimoji="0" 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hlinkClick r:id="rId2"/>
              </a:rPr>
              <a:t>奥匈帝国</a:t>
            </a:r>
            <a:r>
              <a:rPr kumimoji="0" lang="zh-CN" alt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130</a:t>
            </a:r>
            <a:r>
              <a:rPr kumimoji="0" 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万，俄国</a:t>
            </a:r>
            <a:r>
              <a:rPr kumimoji="0" lang="zh-CN" alt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170</a:t>
            </a:r>
            <a:r>
              <a:rPr kumimoji="0" 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万，法国</a:t>
            </a:r>
            <a:r>
              <a:rPr kumimoji="0" lang="zh-CN" alt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140</a:t>
            </a:r>
            <a:r>
              <a:rPr kumimoji="0" 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万，英国及</a:t>
            </a:r>
            <a:r>
              <a:rPr kumimoji="0" 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hlinkClick r:id="rId3"/>
              </a:rPr>
              <a:t>英帝国</a:t>
            </a:r>
            <a:r>
              <a:rPr kumimoji="0" lang="zh-CN" alt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100</a:t>
            </a:r>
            <a:r>
              <a:rPr kumimoji="0" 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万，意大利</a:t>
            </a:r>
            <a:r>
              <a:rPr kumimoji="0" lang="zh-CN" alt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61.5</a:t>
            </a:r>
            <a:r>
              <a:rPr kumimoji="0" 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万；罗马尼亚、土耳其、保加利亚、塞尔维亚分别损失</a:t>
            </a:r>
            <a:r>
              <a:rPr kumimoji="0" lang="zh-CN" alt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33.5</a:t>
            </a:r>
            <a:r>
              <a:rPr kumimoji="0" 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万人、</a:t>
            </a:r>
            <a:r>
              <a:rPr kumimoji="0" lang="zh-CN" alt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32.5</a:t>
            </a:r>
            <a:r>
              <a:rPr kumimoji="0" 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万人、</a:t>
            </a:r>
            <a:r>
              <a:rPr kumimoji="0" lang="zh-CN" alt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9</a:t>
            </a:r>
            <a:r>
              <a:rPr kumimoji="0" 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万人和</a:t>
            </a:r>
            <a:r>
              <a:rPr kumimoji="0" lang="zh-CN" alt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5.5</a:t>
            </a:r>
            <a:r>
              <a:rPr kumimoji="0" 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万人；俄、奥、德、法、英等国共有</a:t>
            </a:r>
            <a:r>
              <a:rPr kumimoji="0" lang="zh-CN" alt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1860</a:t>
            </a:r>
            <a:r>
              <a:rPr kumimoji="0" 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多万人受伤。 </a:t>
            </a:r>
            <a:endParaRPr kumimoji="0" lang="en-US" alt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endParaRPr>
          </a:p>
          <a:p>
            <a:pPr lvl="0" algn="just" fontAlgn="base">
              <a:spcBef>
                <a:spcPct val="0"/>
              </a:spcBef>
              <a:spcAft>
                <a:spcPct val="0"/>
              </a:spcAft>
            </a:pPr>
            <a:r>
              <a:rPr kumimoji="0" lang="en-US" alt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       </a:t>
            </a:r>
            <a:r>
              <a:rPr kumimoji="0" 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西欧各国几乎失去了一代最有才华和最具创造力的青年。因此，欧美社会中充满了反战、</a:t>
            </a:r>
            <a:r>
              <a:rPr kumimoji="0" 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hlinkClick r:id="rId4"/>
              </a:rPr>
              <a:t>厌战</a:t>
            </a:r>
            <a:r>
              <a:rPr kumimoji="0" 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的</a:t>
            </a:r>
            <a:r>
              <a:rPr kumimoji="0" 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hlinkClick r:id="rId5"/>
              </a:rPr>
              <a:t>社会情绪</a:t>
            </a:r>
            <a:r>
              <a:rPr kumimoji="0" lang="zh-CN" sz="2000" b="1" i="0" u="none" strike="noStrike" cap="none" normalizeH="0" baseline="0" smtClean="0">
                <a:ln>
                  <a:noFill/>
                </a:ln>
                <a:effectLst/>
                <a:latin typeface="方正兰亭超细黑简体" pitchFamily="2" charset="-122"/>
                <a:ea typeface="方正兰亭超细黑简体" pitchFamily="2" charset="-122"/>
                <a:cs typeface="Arial" pitchFamily="34" charset="0"/>
              </a:rPr>
              <a:t>，和平运动重新高涨</a:t>
            </a:r>
            <a:r>
              <a:rPr lang="en-US" altLang="zh-CN" sz="2000" b="1" smtClean="0">
                <a:latin typeface="方正兰亭超细黑简体" pitchFamily="2" charset="-122"/>
                <a:ea typeface="方正兰亭超细黑简体" pitchFamily="2" charset="-122"/>
                <a:cs typeface="Times New Roman" panose="02020603050405020304" pitchFamily="18" charset="0"/>
              </a:rPr>
              <a:t>……</a:t>
            </a:r>
            <a:r>
              <a:rPr lang="zh-CN" altLang="zh-CN" sz="2000" b="1" smtClean="0">
                <a:latin typeface="方正兰亭超细黑简体" pitchFamily="2" charset="-122"/>
                <a:ea typeface="方正兰亭超细黑简体" pitchFamily="2" charset="-122"/>
                <a:cs typeface="Times New Roman" panose="02020603050405020304" pitchFamily="18" charset="0"/>
              </a:rPr>
              <a:t>大战造成的巨大伤亡和破坏在人们心中留下了长久的阴影，和平主义思潮盛行一时。</a:t>
            </a:r>
            <a:endParaRPr kumimoji="0" lang="zh-CN" sz="2000" b="1" i="0" u="none" strike="noStrike" cap="none" normalizeH="0" baseline="0" smtClean="0">
              <a:ln>
                <a:noFill/>
              </a:ln>
              <a:effectLst/>
              <a:latin typeface="方正兰亭超细黑简体" pitchFamily="2" charset="-122"/>
              <a:ea typeface="方正兰亭超细黑简体" pitchFamily="2" charset="-122"/>
              <a:cs typeface="宋体" panose="02010600030101010101" pitchFamily="2" charset="-122"/>
            </a:endParaRP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3794" name="图片 1" descr="学科网(www.zxxk.com)--教育资源门户，提供试卷、教案、课件、论文、素材及各类教学资源下载，还有大量而丰富的教学相关资讯！"/>
          <p:cNvPicPr>
            <a:picLocks noChangeAspect="1" noChangeArrowheads="1"/>
          </p:cNvPicPr>
          <p:nvPr/>
        </p:nvPicPr>
        <p:blipFill>
          <a:blip r:embed="rId2"/>
          <a:stretch>
            <a:fillRect/>
          </a:stretch>
        </p:blipFill>
        <p:spPr bwMode="auto">
          <a:xfrm>
            <a:off x="0" y="457200"/>
            <a:ext cx="19050" cy="28575"/>
          </a:xfrm>
          <a:prstGeom prst="rect">
            <a:avLst/>
          </a:prstGeom>
          <a:noFill/>
        </p:spPr>
      </p:pic>
      <p:pic>
        <p:nvPicPr>
          <p:cNvPr id="33793" name="图片 2" descr="学科网(www.zxxk.com)--教育资源门户，提供试卷、教案、课件、论文、素材及各类教学资源下载，还有大量而丰富的教学相关资讯！"/>
          <p:cNvPicPr>
            <a:picLocks noChangeAspect="1" noChangeArrowheads="1"/>
          </p:cNvPicPr>
          <p:nvPr/>
        </p:nvPicPr>
        <p:blipFill>
          <a:blip r:embed="rId3"/>
          <a:stretch>
            <a:fillRect/>
          </a:stretch>
        </p:blipFill>
        <p:spPr bwMode="auto">
          <a:xfrm>
            <a:off x="0" y="485775"/>
            <a:ext cx="19050" cy="19050"/>
          </a:xfrm>
          <a:prstGeom prst="rect">
            <a:avLst/>
          </a:prstGeom>
          <a:noFill/>
        </p:spPr>
      </p:pic>
      <p:graphicFrame>
        <p:nvGraphicFramePr>
          <p:cNvPr id="9" name="表格 8"/>
          <p:cNvGraphicFramePr>
            <a:graphicFrameLocks noGrp="1"/>
          </p:cNvGraphicFramePr>
          <p:nvPr/>
        </p:nvGraphicFramePr>
        <p:xfrm>
          <a:off x="1828800" y="2286000"/>
          <a:ext cx="4800598" cy="2133600"/>
        </p:xfrm>
        <a:graphic>
          <a:graphicData uri="http://schemas.openxmlformats.org/drawingml/2006/table">
            <a:tbl>
              <a:tblPr/>
              <a:tblGrid>
                <a:gridCol w="1627088"/>
                <a:gridCol w="732880"/>
                <a:gridCol w="732880"/>
                <a:gridCol w="974870"/>
                <a:gridCol w="732880"/>
              </a:tblGrid>
              <a:tr h="533400">
                <a:tc>
                  <a:txBody>
                    <a:bodyPr vert="horz" wrap="square"/>
                    <a:lstStyle/>
                    <a:p>
                      <a:pPr algn="just">
                        <a:spcAft>
                          <a:spcPct val="0"/>
                        </a:spcAft>
                      </a:pPr>
                      <a:r>
                        <a:rPr lang="zh-CN" sz="1600" b="1" kern="100">
                          <a:latin typeface="Calibri"/>
                          <a:ea typeface="楷体"/>
                          <a:cs typeface="Times New Roman"/>
                        </a:rPr>
                        <a:t>年份</a:t>
                      </a:r>
                      <a:endParaRPr lang="zh-CN" sz="1600" b="1"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pPr>
                      <a:r>
                        <a:rPr lang="zh-CN" sz="1600" b="1" kern="100">
                          <a:latin typeface="Calibri"/>
                          <a:ea typeface="楷体"/>
                          <a:cs typeface="Times New Roman"/>
                        </a:rPr>
                        <a:t>英国</a:t>
                      </a:r>
                      <a:endParaRPr lang="zh-CN" sz="1600" b="1"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pPr>
                      <a:r>
                        <a:rPr lang="zh-CN" sz="1600" b="1" kern="100">
                          <a:latin typeface="Calibri"/>
                          <a:ea typeface="楷体"/>
                          <a:cs typeface="Times New Roman"/>
                        </a:rPr>
                        <a:t>美国</a:t>
                      </a:r>
                      <a:endParaRPr lang="zh-CN" sz="1600" b="1"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pPr>
                      <a:r>
                        <a:rPr lang="zh-CN" sz="1600" b="1" kern="100">
                          <a:latin typeface="Calibri"/>
                          <a:ea typeface="楷体"/>
                          <a:cs typeface="Times New Roman"/>
                        </a:rPr>
                        <a:t>法国</a:t>
                      </a:r>
                      <a:endParaRPr lang="zh-CN" sz="1600" b="1"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pPr>
                      <a:r>
                        <a:rPr lang="zh-CN" sz="1600" b="1" kern="100">
                          <a:latin typeface="Calibri"/>
                          <a:ea typeface="楷体"/>
                          <a:cs typeface="Times New Roman"/>
                        </a:rPr>
                        <a:t>德国</a:t>
                      </a:r>
                      <a:endParaRPr lang="zh-CN" sz="1600" b="1"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3400">
                <a:tc>
                  <a:txBody>
                    <a:bodyPr vert="horz" wrap="square"/>
                    <a:lstStyle/>
                    <a:p>
                      <a:pPr algn="just">
                        <a:spcAft>
                          <a:spcPct val="0"/>
                        </a:spcAft>
                      </a:pPr>
                      <a:r>
                        <a:rPr lang="en-US" sz="1600" b="1" kern="100">
                          <a:latin typeface="楷体"/>
                          <a:ea typeface="宋体"/>
                          <a:cs typeface="Times New Roman"/>
                        </a:rPr>
                        <a:t>1861</a:t>
                      </a:r>
                      <a:r>
                        <a:rPr lang="zh-CN" sz="1600" b="1" kern="100">
                          <a:latin typeface="Calibri"/>
                          <a:ea typeface="楷体"/>
                          <a:cs typeface="Times New Roman"/>
                        </a:rPr>
                        <a:t>～</a:t>
                      </a:r>
                      <a:r>
                        <a:rPr lang="en-US" sz="1600" b="1" kern="100">
                          <a:latin typeface="Calibri"/>
                          <a:ea typeface="楷体"/>
                          <a:cs typeface="Times New Roman"/>
                        </a:rPr>
                        <a:t>1873</a:t>
                      </a:r>
                      <a:endParaRPr lang="zh-CN" sz="1600" b="1"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pPr>
                      <a:r>
                        <a:rPr lang="en-US" sz="1600" b="1" kern="100">
                          <a:latin typeface="楷体"/>
                          <a:ea typeface="宋体"/>
                          <a:cs typeface="Times New Roman"/>
                        </a:rPr>
                        <a:t>3.3</a:t>
                      </a:r>
                      <a:endParaRPr lang="zh-CN" sz="1600" b="1"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pPr>
                      <a:r>
                        <a:rPr lang="en-US" sz="1600" b="1" kern="100">
                          <a:latin typeface="楷体"/>
                          <a:ea typeface="宋体"/>
                          <a:cs typeface="Times New Roman"/>
                        </a:rPr>
                        <a:t>5.0</a:t>
                      </a:r>
                      <a:endParaRPr lang="zh-CN" sz="1600" b="1"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pPr>
                      <a:r>
                        <a:rPr lang="zh-CN" sz="1600" b="1" kern="100">
                          <a:latin typeface="Calibri"/>
                          <a:ea typeface="楷体"/>
                          <a:cs typeface="Times New Roman"/>
                        </a:rPr>
                        <a:t>未统计</a:t>
                      </a:r>
                      <a:endParaRPr lang="zh-CN" sz="1600" b="1"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pPr>
                      <a:r>
                        <a:rPr lang="en-US" sz="1600" b="1" kern="100">
                          <a:latin typeface="楷体"/>
                          <a:ea typeface="宋体"/>
                          <a:cs typeface="Times New Roman"/>
                        </a:rPr>
                        <a:t>3.8</a:t>
                      </a:r>
                      <a:endParaRPr lang="zh-CN" sz="1600" b="1"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3400">
                <a:tc>
                  <a:txBody>
                    <a:bodyPr vert="horz" wrap="square"/>
                    <a:lstStyle/>
                    <a:p>
                      <a:pPr algn="just">
                        <a:spcAft>
                          <a:spcPct val="0"/>
                        </a:spcAft>
                      </a:pPr>
                      <a:r>
                        <a:rPr lang="en-US" sz="1600" b="1" kern="100">
                          <a:latin typeface="楷体"/>
                          <a:ea typeface="宋体"/>
                          <a:cs typeface="Times New Roman"/>
                        </a:rPr>
                        <a:t>1874</a:t>
                      </a:r>
                      <a:r>
                        <a:rPr lang="zh-CN" sz="1600" b="1" kern="100">
                          <a:latin typeface="Calibri"/>
                          <a:ea typeface="楷体"/>
                          <a:cs typeface="Times New Roman"/>
                        </a:rPr>
                        <a:t>～</a:t>
                      </a:r>
                      <a:r>
                        <a:rPr lang="en-US" sz="1600" b="1" kern="100">
                          <a:latin typeface="Calibri"/>
                          <a:ea typeface="楷体"/>
                          <a:cs typeface="Times New Roman"/>
                        </a:rPr>
                        <a:t>1890</a:t>
                      </a:r>
                      <a:endParaRPr lang="zh-CN" sz="1600" b="1"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pPr>
                      <a:r>
                        <a:rPr lang="en-US" sz="1600" b="1" kern="100">
                          <a:latin typeface="楷体"/>
                          <a:ea typeface="宋体"/>
                          <a:cs typeface="Times New Roman"/>
                        </a:rPr>
                        <a:t>1.7</a:t>
                      </a:r>
                      <a:endParaRPr lang="zh-CN" sz="1600" b="1"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pPr>
                      <a:r>
                        <a:rPr lang="en-US" sz="1600" b="1" kern="100">
                          <a:latin typeface="楷体"/>
                          <a:ea typeface="宋体"/>
                          <a:cs typeface="Times New Roman"/>
                        </a:rPr>
                        <a:t>5.2</a:t>
                      </a:r>
                      <a:endParaRPr lang="zh-CN" sz="1600" b="1"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pPr>
                      <a:r>
                        <a:rPr lang="en-US" sz="1600" b="1" kern="100">
                          <a:latin typeface="楷体"/>
                          <a:ea typeface="宋体"/>
                          <a:cs typeface="Times New Roman"/>
                        </a:rPr>
                        <a:t>2.1</a:t>
                      </a:r>
                      <a:endParaRPr lang="zh-CN" sz="1600" b="1"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pPr>
                      <a:r>
                        <a:rPr lang="en-US" sz="1600" b="1" kern="100">
                          <a:latin typeface="楷体"/>
                          <a:ea typeface="宋体"/>
                          <a:cs typeface="Times New Roman"/>
                        </a:rPr>
                        <a:t>3.5</a:t>
                      </a:r>
                      <a:endParaRPr lang="zh-CN" sz="1600" b="1"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3400">
                <a:tc>
                  <a:txBody>
                    <a:bodyPr vert="horz" wrap="square"/>
                    <a:lstStyle/>
                    <a:p>
                      <a:pPr algn="just">
                        <a:spcAft>
                          <a:spcPct val="0"/>
                        </a:spcAft>
                      </a:pPr>
                      <a:r>
                        <a:rPr lang="en-US" sz="1600" b="1" kern="100">
                          <a:latin typeface="楷体"/>
                          <a:ea typeface="宋体"/>
                          <a:cs typeface="Times New Roman"/>
                        </a:rPr>
                        <a:t>1891</a:t>
                      </a:r>
                      <a:r>
                        <a:rPr lang="zh-CN" sz="1600" b="1" kern="100">
                          <a:latin typeface="Calibri"/>
                          <a:ea typeface="楷体"/>
                          <a:cs typeface="Times New Roman"/>
                        </a:rPr>
                        <a:t>～</a:t>
                      </a:r>
                      <a:r>
                        <a:rPr lang="en-US" sz="1600" b="1" kern="100">
                          <a:latin typeface="Calibri"/>
                          <a:ea typeface="楷体"/>
                          <a:cs typeface="Times New Roman"/>
                        </a:rPr>
                        <a:t>1900</a:t>
                      </a:r>
                      <a:endParaRPr lang="zh-CN" sz="1600" b="1"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pPr>
                      <a:r>
                        <a:rPr lang="en-US" sz="1600" b="1" kern="100">
                          <a:latin typeface="楷体"/>
                          <a:ea typeface="宋体"/>
                          <a:cs typeface="Times New Roman"/>
                        </a:rPr>
                        <a:t>1.6</a:t>
                      </a:r>
                      <a:endParaRPr lang="zh-CN" sz="1600" b="1"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pPr>
                      <a:r>
                        <a:rPr lang="en-US" sz="1600" b="1" kern="100">
                          <a:latin typeface="楷体"/>
                          <a:ea typeface="宋体"/>
                          <a:cs typeface="Times New Roman"/>
                        </a:rPr>
                        <a:t>3.5</a:t>
                      </a:r>
                      <a:endParaRPr lang="zh-CN" sz="1600" b="1"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pPr>
                      <a:r>
                        <a:rPr lang="en-US" sz="1600" b="1" kern="100">
                          <a:latin typeface="楷体"/>
                          <a:ea typeface="宋体"/>
                          <a:cs typeface="Times New Roman"/>
                        </a:rPr>
                        <a:t>2.6</a:t>
                      </a:r>
                      <a:endParaRPr lang="zh-CN" sz="1600" b="1" kern="100">
                        <a:latin typeface="Calibri"/>
                        <a:ea typeface="宋体"/>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pPr>
                      <a:r>
                        <a:rPr lang="en-US" sz="1600" b="1" kern="100">
                          <a:latin typeface="楷体"/>
                          <a:ea typeface="宋体"/>
                          <a:cs typeface="Times New Roman"/>
                        </a:rPr>
                        <a:t>4.8</a:t>
                      </a:r>
                      <a:endParaRPr lang="zh-CN" sz="1600" b="1" kern="100">
                        <a:latin typeface="Calibri"/>
                        <a:ea typeface="宋体"/>
                        <a:cs typeface="Times New Roman" panose="0202060305040502030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3798" name="Rectangle 6"/>
          <p:cNvSpPr>
            <a:spLocks noChangeArrowheads="1"/>
          </p:cNvSpPr>
          <p:nvPr/>
        </p:nvSpPr>
        <p:spPr bwMode="auto">
          <a:xfrm>
            <a:off x="533400" y="1066800"/>
            <a:ext cx="8153400" cy="5016758"/>
          </a:xfrm>
          <a:prstGeom prst="rect">
            <a:avLst/>
          </a:prstGeom>
          <a:noFill/>
          <a:ln w="9525">
            <a:noFill/>
            <a:miter lim="800000"/>
          </a:ln>
          <a:effectLst/>
        </p:spPr>
        <p:txBody>
          <a:bodyPr vert="horz" wrap="square" lIns="91440" tIns="45720" rIns="91440" bIns="45720" numCol="1" anchor="ctr" anchorCtr="0" compatLnSpc="1">
            <a:prstTxWarp prst="textNoShape">
              <a:avLst/>
            </a:prstTxWarp>
            <a:spAutoFit/>
          </a:bodyPr>
          <a:lstStyle/>
          <a:p>
            <a:pPr marL="457200" marR="0" lvl="0" indent="-457200" algn="l" defTabSz="914400" rtl="0" eaLnBrk="1" fontAlgn="base" latinLnBrk="0" hangingPunct="1">
              <a:lnSpc>
                <a:spcPct val="100000"/>
              </a:lnSpc>
              <a:spcBef>
                <a:spcPct val="0"/>
              </a:spcBef>
              <a:spcAft>
                <a:spcPct val="0"/>
              </a:spcAft>
              <a:buClrTx/>
              <a:buSzTx/>
              <a:buFontTx/>
              <a:buAutoNum type="arabicPeriod"/>
            </a:pP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下表摘自吴于廑、齐世荣主编的</a:t>
            </a: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世界史</a:t>
            </a: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近代史编</a:t>
            </a: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，对该表格解读正确的是</a:t>
            </a:r>
            <a:endParaRPr kumimoji="0" lang="en-US" altLang="zh-CN"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     1861-1900</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年主要资本主义国家工业年均增长率简表</a:t>
            </a:r>
            <a:endParaRPr kumimoji="0" lang="zh-CN" altLang="en-US"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endPar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endParaRPr lang="en-US" altLang="zh-CN" sz="2000" b="1" smtClean="0">
              <a:latin typeface="黑体" panose="02010609060101010101" pitchFamily="49" charset="-122"/>
              <a:ea typeface="黑体" panose="02010609060101010101" pitchFamily="49"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endPar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endParaRPr lang="en-US" altLang="zh-CN" sz="2000" b="1" smtClean="0">
              <a:latin typeface="黑体" pitchFamily="49" charset="-122"/>
              <a:ea typeface="黑体" pitchFamily="49"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endPar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endParaRPr lang="en-US" altLang="zh-CN" sz="2000" b="1" smtClean="0">
              <a:latin typeface="黑体" pitchFamily="49" charset="-122"/>
              <a:ea typeface="黑体" pitchFamily="49"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endPar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endPar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endParaRPr lang="en-US" altLang="zh-CN" sz="2000" b="1" smtClean="0">
              <a:latin typeface="黑体" pitchFamily="49" charset="-122"/>
              <a:ea typeface="黑体" pitchFamily="49"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A</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．主要资本主义国家经济发展不平衡       </a:t>
            </a:r>
            <a:endPar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B</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．美、德后来居上，工业总产值超过英、法</a:t>
            </a:r>
            <a:endPar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C</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．欧洲形势紧张，第一次世界大战一触即发 </a:t>
            </a: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D</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．英、法两国基本没有参与第二次工业革命</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rPr>
              <a:t> </a:t>
            </a:r>
          </a:p>
        </p:txBody>
      </p:sp>
      <p:sp>
        <p:nvSpPr>
          <p:cNvPr id="11" name="TextBox 10"/>
          <p:cNvSpPr txBox="1"/>
          <p:nvPr/>
        </p:nvSpPr>
        <p:spPr>
          <a:xfrm>
            <a:off x="838200" y="457200"/>
            <a:ext cx="1676400" cy="461665"/>
          </a:xfrm>
          <a:prstGeom prst="rect">
            <a:avLst/>
          </a:prstGeom>
          <a:solidFill>
            <a:schemeClr val="tx2">
              <a:lumMod val="20000"/>
              <a:lumOff val="80000"/>
            </a:schemeClr>
          </a:solidFill>
        </p:spPr>
        <p:txBody>
          <a:bodyPr wrap="square" rtlCol="0">
            <a:spAutoFit/>
          </a:bodyPr>
          <a:lstStyle/>
          <a:p>
            <a:r>
              <a:rPr lang="zh-CN" altLang="en-US" sz="2400" b="1" smtClean="0">
                <a:solidFill>
                  <a:srgbClr val="FF0000"/>
                </a:solidFill>
                <a:latin typeface="黑体" pitchFamily="49" charset="-122"/>
                <a:ea typeface="黑体" pitchFamily="49" charset="-122"/>
              </a:rPr>
              <a:t>达标检测</a:t>
            </a:r>
            <a:endParaRPr lang="zh-CN" altLang="en-US" sz="2400" b="1">
              <a:solidFill>
                <a:srgbClr val="FF0000"/>
              </a:solidFill>
              <a:latin typeface="黑体" panose="02010609060101010101" pitchFamily="49" charset="-122"/>
              <a:ea typeface="黑体" panose="02010609060101010101" pitchFamily="49" charset="-122"/>
            </a:endParaRPr>
          </a:p>
        </p:txBody>
      </p:sp>
      <p:sp>
        <p:nvSpPr>
          <p:cNvPr id="12" name="矩形 11"/>
          <p:cNvSpPr/>
          <p:nvPr/>
        </p:nvSpPr>
        <p:spPr>
          <a:xfrm>
            <a:off x="6573352" y="4191000"/>
            <a:ext cx="869149" cy="1446550"/>
          </a:xfrm>
          <a:prstGeom prst="rect">
            <a:avLst/>
          </a:prstGeom>
          <a:noFill/>
        </p:spPr>
        <p:txBody>
          <a:bodyPr wrap="none" lIns="91440" tIns="45720" rIns="91440" bIns="45720">
            <a:spAutoFit/>
          </a:bodyPr>
          <a:lstStyle/>
          <a:p>
            <a:pPr algn="ctr"/>
            <a:r>
              <a:rPr lang="en-US" altLang="zh-CN" sz="8800" b="1" i="1" cap="none" spc="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rPr>
              <a:t>A</a:t>
            </a:r>
            <a:endParaRPr lang="zh-CN" altLang="en-US" sz="8800" b="1" i="1" cap="none" spc="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2769" name="Rectangle 1"/>
          <p:cNvSpPr>
            <a:spLocks noChangeArrowheads="1"/>
          </p:cNvSpPr>
          <p:nvPr/>
        </p:nvSpPr>
        <p:spPr bwMode="auto">
          <a:xfrm>
            <a:off x="304800" y="609600"/>
            <a:ext cx="8458200" cy="1631216"/>
          </a:xfrm>
          <a:prstGeom prst="rect">
            <a:avLst/>
          </a:prstGeom>
          <a:noFill/>
          <a:ln w="9525">
            <a:noFill/>
            <a:miter lim="800000"/>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2</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．斯大林说：“在第一次世界大战以后，战胜国，主要是英国、法国和美国建立了一种新的国际关系制度，即战后和平制度</a:t>
            </a: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这种“战后和平制度”是指</a:t>
            </a:r>
            <a:endPar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A</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．凡尔赛</a:t>
            </a: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华盛顿体系      </a:t>
            </a: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B</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．国际反法西斯联盟</a:t>
            </a: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C</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．两极格局                </a:t>
            </a: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D</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．“一超多强”</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rPr>
              <a:t> </a:t>
            </a:r>
          </a:p>
        </p:txBody>
      </p:sp>
      <p:sp>
        <p:nvSpPr>
          <p:cNvPr id="32770" name="Rectangle 2"/>
          <p:cNvSpPr>
            <a:spLocks noChangeArrowheads="1"/>
          </p:cNvSpPr>
          <p:nvPr/>
        </p:nvSpPr>
        <p:spPr bwMode="auto">
          <a:xfrm>
            <a:off x="381000" y="2514600"/>
            <a:ext cx="8001000" cy="1631216"/>
          </a:xfrm>
          <a:prstGeom prst="rect">
            <a:avLst/>
          </a:prstGeom>
          <a:noFill/>
          <a:ln w="9525">
            <a:noFill/>
            <a:miter lim="800000"/>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lang="en-US" altLang="zh-CN" sz="2000" b="1" smtClean="0">
                <a:latin typeface="黑体" pitchFamily="49" charset="-122"/>
                <a:ea typeface="黑体" pitchFamily="49" charset="-122"/>
                <a:cs typeface="Times New Roman" panose="02020603050405020304" pitchFamily="18" charset="0"/>
              </a:rPr>
              <a:t>3</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．毛泽东在</a:t>
            </a: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论反对日本帝国主义的策略</a:t>
            </a: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中提到：“</a:t>
            </a: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1922</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年美国召集的华盛顿九国会议签订了个公约又使中国恢复到几个帝国主义国家共同支配的局面。”材料中的“公约”指的是</a:t>
            </a:r>
            <a:endPar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A</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a:t>
            </a: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凡尔赛条约</a:t>
            </a: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	     B</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a:t>
            </a: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九国公约</a:t>
            </a: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C</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a:t>
            </a: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联合国家宣言</a:t>
            </a: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	     D</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a:t>
            </a: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开罗宣言</a:t>
            </a: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a:t>
            </a: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rPr>
              <a:t> </a:t>
            </a:r>
          </a:p>
        </p:txBody>
      </p:sp>
      <p:sp>
        <p:nvSpPr>
          <p:cNvPr id="32771" name="Rectangle 3"/>
          <p:cNvSpPr>
            <a:spLocks noChangeArrowheads="1"/>
          </p:cNvSpPr>
          <p:nvPr/>
        </p:nvSpPr>
        <p:spPr bwMode="auto">
          <a:xfrm>
            <a:off x="381000" y="4343400"/>
            <a:ext cx="8458200" cy="1938992"/>
          </a:xfrm>
          <a:prstGeom prst="rect">
            <a:avLst/>
          </a:prstGeom>
          <a:noFill/>
          <a:ln w="9525">
            <a:noFill/>
            <a:miter lim="800000"/>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4. </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凯恩斯在评价凡尔赛</a:t>
            </a: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华盛顿体系时说：“它是一个残忍的胜利者在文明史上所干出最凶暴的行为之一”。下列有关这个体系的表述正确的是</a:t>
            </a:r>
            <a:endPar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A. </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是帝国主义重新瓜分世界的新体系</a:t>
            </a:r>
            <a:endPar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B. </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彻底根除了帝国主义国家之间的矛盾</a:t>
            </a:r>
            <a:endPar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C. </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建立了一战后国际关系的稳定新秩序</a:t>
            </a:r>
            <a:endPar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D. </a:t>
            </a:r>
            <a:r>
              <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维护了中国等弱小战胜国的利益</a:t>
            </a:r>
            <a:endParaRPr kumimoji="0" lang="zh-CN" altLang="en-US" sz="2000" b="1"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endParaRPr>
          </a:p>
        </p:txBody>
      </p:sp>
      <p:sp>
        <p:nvSpPr>
          <p:cNvPr id="7" name="矩形 6"/>
          <p:cNvSpPr/>
          <p:nvPr/>
        </p:nvSpPr>
        <p:spPr>
          <a:xfrm>
            <a:off x="6858000" y="1295400"/>
            <a:ext cx="869149" cy="1446550"/>
          </a:xfrm>
          <a:prstGeom prst="rect">
            <a:avLst/>
          </a:prstGeom>
          <a:noFill/>
        </p:spPr>
        <p:txBody>
          <a:bodyPr wrap="none" lIns="91440" tIns="45720" rIns="91440" bIns="45720">
            <a:spAutoFit/>
          </a:bodyPr>
          <a:lstStyle/>
          <a:p>
            <a:pPr algn="ctr"/>
            <a:r>
              <a:rPr lang="en-US" altLang="zh-CN" sz="8800" b="1" i="1" cap="none" spc="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rPr>
              <a:t>A</a:t>
            </a:r>
            <a:endParaRPr lang="zh-CN" altLang="en-US" sz="8800" b="1" i="1" cap="none" spc="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endParaRPr>
          </a:p>
        </p:txBody>
      </p:sp>
      <p:sp>
        <p:nvSpPr>
          <p:cNvPr id="8" name="矩形 7"/>
          <p:cNvSpPr/>
          <p:nvPr/>
        </p:nvSpPr>
        <p:spPr>
          <a:xfrm>
            <a:off x="6426448" y="3200400"/>
            <a:ext cx="817853" cy="1446550"/>
          </a:xfrm>
          <a:prstGeom prst="rect">
            <a:avLst/>
          </a:prstGeom>
          <a:noFill/>
        </p:spPr>
        <p:txBody>
          <a:bodyPr wrap="none" lIns="91440" tIns="45720" rIns="91440" bIns="45720">
            <a:spAutoFit/>
          </a:bodyPr>
          <a:lstStyle/>
          <a:p>
            <a:pPr algn="ctr"/>
            <a:r>
              <a:rPr lang="en-US" altLang="zh-CN" sz="8800" b="1" i="1" cap="none" spc="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rPr>
              <a:t>B</a:t>
            </a:r>
            <a:endParaRPr lang="zh-CN" altLang="en-US" sz="8800" b="1" i="1" cap="none" spc="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endParaRPr>
          </a:p>
        </p:txBody>
      </p:sp>
      <p:sp>
        <p:nvSpPr>
          <p:cNvPr id="9" name="矩形 8"/>
          <p:cNvSpPr/>
          <p:nvPr/>
        </p:nvSpPr>
        <p:spPr>
          <a:xfrm>
            <a:off x="5791200" y="5029200"/>
            <a:ext cx="869149" cy="1446550"/>
          </a:xfrm>
          <a:prstGeom prst="rect">
            <a:avLst/>
          </a:prstGeom>
          <a:noFill/>
        </p:spPr>
        <p:txBody>
          <a:bodyPr wrap="none" lIns="91440" tIns="45720" rIns="91440" bIns="45720">
            <a:spAutoFit/>
          </a:bodyPr>
          <a:lstStyle/>
          <a:p>
            <a:pPr algn="ctr"/>
            <a:r>
              <a:rPr lang="en-US" altLang="zh-CN" sz="8800" b="1" i="1" cap="none" spc="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rPr>
              <a:t>A</a:t>
            </a:r>
            <a:endParaRPr lang="zh-CN" altLang="en-US" sz="8800" b="1" i="1" cap="none" spc="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endParaRPr>
          </a:p>
        </p:txBody>
      </p:sp>
      <p:pic>
        <p:nvPicPr>
          <p:cNvPr id="32773" name="New picture" hidden="1"/>
          <p:cNvPicPr/>
          <p:nvPr/>
        </p:nvPicPr>
        <p:blipFill>
          <a:blip r:embed="rId2"/>
          <a:stretch>
            <a:fillRect/>
          </a:stretch>
        </p:blipFill>
        <p:spPr>
          <a:xfrm>
            <a:off x="10744200" y="11645900"/>
            <a:ext cx="304800" cy="3937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2" fill="hold" grpId="1"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1+#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1"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0-#ppt_w/2"/>
                                          </p:val>
                                        </p:tav>
                                        <p:tav tm="100000">
                                          <p:val>
                                            <p:strVal val="#ppt_x"/>
                                          </p:val>
                                        </p:tav>
                                      </p:tavLst>
                                    </p:anim>
                                    <p:anim calcmode="lin" valueType="num">
                                      <p:cBhvr additive="base">
                                        <p:cTn id="32"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8" fill="hold" grpId="1"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0-#ppt_w/2"/>
                                          </p:val>
                                        </p:tav>
                                        <p:tav tm="100000">
                                          <p:val>
                                            <p:strVal val="#ppt_x"/>
                                          </p:val>
                                        </p:tav>
                                      </p:tavLst>
                                    </p:anim>
                                    <p:anim calcmode="lin" valueType="num">
                                      <p:cBhvr additive="base">
                                        <p:cTn id="3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151</Paragraphs>
  <Slides>21</Slides>
  <Notes>0</Notes>
  <TotalTime>216</TotalTime>
  <HiddenSlides>0</HiddenSlides>
  <MMClips>0</MMClips>
  <ScaleCrop>0</ScaleCrop>
  <HeadingPairs>
    <vt:vector baseType="variant" size="6">
      <vt:variant>
        <vt:lpstr>Fonts used</vt:lpstr>
      </vt:variant>
      <vt:variant>
        <vt:i4>11</vt:i4>
      </vt:variant>
      <vt:variant>
        <vt:lpstr>Theme</vt:lpstr>
      </vt:variant>
      <vt:variant>
        <vt:i4>1</vt:i4>
      </vt:variant>
      <vt:variant>
        <vt:lpstr>Slide Titles</vt:lpstr>
      </vt:variant>
      <vt:variant>
        <vt:i4>21</vt:i4>
      </vt:variant>
    </vt:vector>
  </HeadingPairs>
  <TitlesOfParts>
    <vt:vector baseType="lpstr" size="33">
      <vt:lpstr>Arial</vt:lpstr>
      <vt:lpstr>Calibri</vt:lpstr>
      <vt:lpstr>宋体</vt:lpstr>
      <vt:lpstr>字魂27号-布丁体</vt:lpstr>
      <vt:lpstr>黑体</vt:lpstr>
      <vt:lpstr>Garamond</vt:lpstr>
      <vt:lpstr>Times New Roman</vt:lpstr>
      <vt:lpstr>楷体</vt:lpstr>
      <vt:lpstr>微软雅黑</vt:lpstr>
      <vt:lpstr>方正兰亭超细黑简体</vt:lpstr>
      <vt:lpstr>仿宋_GB2312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幻灯片 1</dc:title>
  <cp:lastModifiedBy>xbany</cp:lastModifiedBy>
  <cp:revision>5</cp:revision>
  <dcterms:created xsi:type="dcterms:W3CDTF">2006-08-16T00:00:00Z</dcterms:created>
  <dcterms:modified xsi:type="dcterms:W3CDTF">2021-01-05T07:11:59Z</dcterms:modified>
</cp:coreProperties>
</file>