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7"/>
  </p:notesMasterIdLst>
  <p:sldIdLst>
    <p:sldId id="304" r:id="rId3"/>
    <p:sldId id="305" r:id="rId4"/>
    <p:sldId id="302" r:id="rId5"/>
    <p:sldId id="270" r:id="rId6"/>
    <p:sldId id="272" r:id="rId7"/>
    <p:sldId id="271" r:id="rId8"/>
    <p:sldId id="274" r:id="rId9"/>
    <p:sldId id="307" r:id="rId10"/>
    <p:sldId id="306" r:id="rId11"/>
    <p:sldId id="275" r:id="rId12"/>
    <p:sldId id="308" r:id="rId13"/>
    <p:sldId id="276" r:id="rId14"/>
    <p:sldId id="313" r:id="rId15"/>
    <p:sldId id="277" r:id="rId16"/>
    <p:sldId id="278" r:id="rId17"/>
    <p:sldId id="309" r:id="rId18"/>
    <p:sldId id="279" r:id="rId19"/>
    <p:sldId id="310" r:id="rId20"/>
    <p:sldId id="298" r:id="rId21"/>
    <p:sldId id="299" r:id="rId22"/>
    <p:sldId id="300" r:id="rId23"/>
    <p:sldId id="312" r:id="rId24"/>
    <p:sldId id="311" r:id="rId25"/>
    <p:sldId id="301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FF5E0B-189C-48C8-AF05-D723BB142FEF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2B708C-9821-462F-A976-7D9B6CAFF5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999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C492D0-B76D-4FE6-8D74-10224605A7BA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141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0592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704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770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412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088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118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257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103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8807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142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597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80CB3-2D7D-41E8-81F3-9CA9C8EB1643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675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F710A-7D77-4984-8E2E-6F527E3F38A6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9638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A4DF2-EAD5-4D05-8777-9296DB668C90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5421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7E913-E7C8-4125-8FA7-BD9B57E3482B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0781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F5E15-DD0E-4125-A1EF-45A0DDC8DAAE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1114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EC8D1-0D33-4824-AA0E-5703B9254B6C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8144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79F74-8A89-4334-BB03-DBEDCFD1C515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5925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8969CE-2168-4EEC-813F-7BAEECB91556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1866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FF526-FE34-4B4D-97A2-8FEB74D6A67C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0141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F7E03-322C-4766-9D6F-289F40047F30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8228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F299A-DF81-4A15-A187-6CEFD93A582C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174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82F4C-2FDF-4E7D-B52E-B99194A51B54}" type="datetimeFigureOut">
              <a:rPr lang="zh-CN" altLang="en-US" smtClean="0"/>
              <a:t>2017-9-1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21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400" b="0"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sz="1400" b="0"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400" b="0"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929EE89F-FA91-4B67-861D-B470B9255E55}" type="slidenum">
              <a:rPr lang="en-US" altLang="zh-CN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863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../../Local%20Settings/Temp/Rar$DI00.875/&#36830;&#25112;&#19968;&#34892;&#25308;&#35858;&#21271;&#20140;&#39321;&#23665;&#23385;&#20013;&#23665;&#34915;&#20896;&#20898;.wmv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2.png"/><Relationship Id="rId2" Type="http://schemas.openxmlformats.org/officeDocument/2006/relationships/hyperlink" Target="http://image.baidu.com/i?ct=503316480&amp;z=0&amp;tn=baiduimagedetail&amp;word=%D3%F7%C5%E0%C2%D7&amp;in=28&amp;cl=2&amp;cm=1&amp;sc=0&amp;lm=-1&amp;pn=27&amp;rn=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png"/><Relationship Id="rId5" Type="http://schemas.openxmlformats.org/officeDocument/2006/relationships/slide" Target="slide10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02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342543"/>
              </p:ext>
            </p:extLst>
          </p:nvPr>
        </p:nvGraphicFramePr>
        <p:xfrm>
          <a:off x="323528" y="2031108"/>
          <a:ext cx="8496944" cy="4422230"/>
        </p:xfrm>
        <a:graphic>
          <a:graphicData uri="http://schemas.openxmlformats.org/drawingml/2006/table">
            <a:tbl>
              <a:tblPr/>
              <a:tblGrid>
                <a:gridCol w="2442872"/>
                <a:gridCol w="6054072"/>
              </a:tblGrid>
              <a:tr h="8844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</a:rPr>
                        <a:t>时间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</a:rPr>
                        <a:t>主要事迹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4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</a:rPr>
                        <a:t>1894</a:t>
                      </a:r>
                      <a:r>
                        <a:rPr kumimoji="0" lang="zh-CN" altLang="en-US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</a:rPr>
                        <a:t>年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4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4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</a:rPr>
                        <a:t>1895</a:t>
                      </a:r>
                      <a:r>
                        <a:rPr kumimoji="0" lang="zh-CN" altLang="en-US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</a:rPr>
                        <a:t>年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4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4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</a:rPr>
                        <a:t>1905</a:t>
                      </a:r>
                      <a:r>
                        <a:rPr kumimoji="0" lang="zh-CN" altLang="en-US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</a:rPr>
                        <a:t>年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4800" b="1" i="0" u="none" strike="noStrike" cap="none" normalizeH="0" baseline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4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</a:rPr>
                        <a:t>1906</a:t>
                      </a:r>
                      <a:r>
                        <a:rPr kumimoji="0" lang="zh-CN" altLang="en-US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</a:rPr>
                        <a:t>年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itchFamily="2" charset="-122"/>
                        <a:ea typeface="黑体" pitchFamily="2" charset="-122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428" name="Text Box 28"/>
          <p:cNvSpPr txBox="1">
            <a:spLocks noChangeArrowheads="1"/>
          </p:cNvSpPr>
          <p:nvPr/>
        </p:nvSpPr>
        <p:spPr bwMode="auto">
          <a:xfrm>
            <a:off x="3347864" y="2924944"/>
            <a:ext cx="45365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创立兴中会</a:t>
            </a:r>
          </a:p>
        </p:txBody>
      </p:sp>
      <p:sp>
        <p:nvSpPr>
          <p:cNvPr id="358429" name="Text Box 29"/>
          <p:cNvSpPr txBox="1">
            <a:spLocks noChangeArrowheads="1"/>
          </p:cNvSpPr>
          <p:nvPr/>
        </p:nvSpPr>
        <p:spPr bwMode="auto">
          <a:xfrm>
            <a:off x="3285580" y="3789040"/>
            <a:ext cx="45365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发动广州起义</a:t>
            </a:r>
          </a:p>
        </p:txBody>
      </p:sp>
      <p:sp>
        <p:nvSpPr>
          <p:cNvPr id="358431" name="Text Box 31"/>
          <p:cNvSpPr txBox="1">
            <a:spLocks noChangeArrowheads="1"/>
          </p:cNvSpPr>
          <p:nvPr/>
        </p:nvSpPr>
        <p:spPr bwMode="auto">
          <a:xfrm>
            <a:off x="3347864" y="4725144"/>
            <a:ext cx="45365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创立同盟会</a:t>
            </a:r>
          </a:p>
        </p:txBody>
      </p:sp>
      <p:sp>
        <p:nvSpPr>
          <p:cNvPr id="358432" name="Text Box 32"/>
          <p:cNvSpPr txBox="1">
            <a:spLocks noChangeArrowheads="1"/>
          </p:cNvSpPr>
          <p:nvPr/>
        </p:nvSpPr>
        <p:spPr bwMode="auto">
          <a:xfrm>
            <a:off x="3347864" y="5589240"/>
            <a:ext cx="45365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发表三民主义</a:t>
            </a:r>
          </a:p>
        </p:txBody>
      </p:sp>
      <p:sp>
        <p:nvSpPr>
          <p:cNvPr id="5154" name="Text Box 34"/>
          <p:cNvSpPr txBox="1">
            <a:spLocks noChangeArrowheads="1"/>
          </p:cNvSpPr>
          <p:nvPr/>
        </p:nvSpPr>
        <p:spPr bwMode="auto">
          <a:xfrm>
            <a:off x="1143000" y="304800"/>
            <a:ext cx="7239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>
              <a:latin typeface="Arial Black" pitchFamily="34" charset="0"/>
            </a:endParaRPr>
          </a:p>
        </p:txBody>
      </p:sp>
      <p:grpSp>
        <p:nvGrpSpPr>
          <p:cNvPr id="14" name="Group 24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15" name="Picture 2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WordArt 26"/>
            <p:cNvSpPr>
              <a:spLocks noChangeArrowheads="1" noChangeShapeType="1" noTextEdit="1"/>
            </p:cNvSpPr>
            <p:nvPr/>
          </p:nvSpPr>
          <p:spPr bwMode="auto">
            <a:xfrm>
              <a:off x="1973" y="46"/>
              <a:ext cx="2359" cy="43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19050">
                    <a:solidFill>
                      <a:srgbClr val="99CCFF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effectLst>
                    <a:outerShdw dist="35921" dir="2700000" algn="ctr" rotWithShape="0">
                      <a:srgbClr val="990000"/>
                    </a:outerShdw>
                  </a:effectLst>
                  <a:latin typeface="隶书"/>
                  <a:ea typeface="隶书"/>
                </a:rPr>
                <a:t>温故知新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0" y="980728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en-US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华文新魏" pitchFamily="2" charset="-122"/>
              </a:rPr>
              <a:t>孙中山革命事迹知多少？</a:t>
            </a:r>
          </a:p>
        </p:txBody>
      </p:sp>
    </p:spTree>
    <p:extLst>
      <p:ext uri="{BB962C8B-B14F-4D97-AF65-F5344CB8AC3E}">
        <p14:creationId xmlns:p14="http://schemas.microsoft.com/office/powerpoint/2010/main" val="2411514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58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8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8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8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8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8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8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8" grpId="0"/>
      <p:bldP spid="358429" grpId="0"/>
      <p:bldP spid="358431" grpId="0"/>
      <p:bldP spid="3584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图片 3"/>
          <p:cNvPicPr>
            <a:picLocks noChangeAspect="1" noChangeArrowheads="1"/>
          </p:cNvPicPr>
          <p:nvPr/>
        </p:nvPicPr>
        <p:blipFill>
          <a:blip r:embed="rId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7" y="837282"/>
            <a:ext cx="753745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文本框 99"/>
          <p:cNvSpPr txBox="1">
            <a:spLocks noChangeArrowheads="1"/>
          </p:cNvSpPr>
          <p:nvPr/>
        </p:nvSpPr>
        <p:spPr bwMode="auto">
          <a:xfrm>
            <a:off x="107504" y="4638615"/>
            <a:ext cx="881412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上图是人民英雄纪念碑上展现武昌起义情节的纪念性浮雕。作为国家级的的纪念碑为何选择武昌起义这一历史事件呢？它在中国历史上有什么样的历史影响呢？今天就让我们一起学习第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课：辛亥革命，去感受那段火红的革命时期。</a:t>
            </a:r>
          </a:p>
        </p:txBody>
      </p:sp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36512" y="669"/>
            <a:ext cx="9144000" cy="908051"/>
            <a:chOff x="0" y="0"/>
            <a:chExt cx="5760" cy="572"/>
          </a:xfrm>
        </p:grpSpPr>
        <p:pic>
          <p:nvPicPr>
            <p:cNvPr id="8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22"/>
            <p:cNvSpPr txBox="1">
              <a:spLocks noChangeArrowheads="1"/>
            </p:cNvSpPr>
            <p:nvPr/>
          </p:nvSpPr>
          <p:spPr bwMode="auto">
            <a:xfrm>
              <a:off x="1156" y="86"/>
              <a:ext cx="3788" cy="48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新   课   导   入</a:t>
              </a:r>
              <a:endParaRPr kumimoji="1" lang="zh-CN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933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3" name="WordArt 10">
            <a:hlinkClick r:id="rId2"/>
          </p:cNvPr>
          <p:cNvSpPr>
            <a:spLocks noChangeArrowheads="1" noChangeShapeType="1" noTextEdit="1"/>
          </p:cNvSpPr>
          <p:nvPr/>
        </p:nvSpPr>
        <p:spPr bwMode="auto">
          <a:xfrm>
            <a:off x="683568" y="907629"/>
            <a:ext cx="7315200" cy="865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 </a:t>
            </a:r>
            <a:r>
              <a:rPr lang="zh-CN" altLang="en-US" sz="4400" b="1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第</a:t>
            </a:r>
            <a:r>
              <a:rPr lang="en-US" altLang="zh-CN" sz="4400" b="1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9</a:t>
            </a:r>
            <a:r>
              <a:rPr lang="zh-CN" altLang="en-US" sz="4400" b="1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课 </a:t>
            </a:r>
            <a:r>
              <a:rPr lang="zh-CN" altLang="en-US" sz="44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辛亥革命</a:t>
            </a:r>
          </a:p>
        </p:txBody>
      </p:sp>
      <p:sp>
        <p:nvSpPr>
          <p:cNvPr id="6147" name="WordArt 4"/>
          <p:cNvSpPr>
            <a:spLocks noChangeArrowheads="1" noChangeShapeType="1" noTextEdit="1"/>
          </p:cNvSpPr>
          <p:nvPr/>
        </p:nvSpPr>
        <p:spPr bwMode="auto">
          <a:xfrm>
            <a:off x="1763688" y="138658"/>
            <a:ext cx="7128792" cy="554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隶书"/>
                <a:ea typeface="隶书"/>
              </a:rPr>
              <a:t>第三单元 </a:t>
            </a:r>
            <a:r>
              <a:rPr lang="zh-CN" altLang="en-US" sz="3600" b="1" kern="10" dirty="0" smtClean="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隶书"/>
                <a:ea typeface="隶书"/>
              </a:rPr>
              <a:t>资产阶级</a:t>
            </a:r>
            <a:r>
              <a:rPr lang="zh-CN" altLang="en-US" sz="3600" b="1" kern="10" dirty="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隶书"/>
                <a:ea typeface="隶书"/>
              </a:rPr>
              <a:t>民主</a:t>
            </a:r>
            <a:r>
              <a:rPr lang="zh-CN" altLang="en-US" sz="3600" b="1" kern="10" dirty="0" smtClean="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隶书"/>
                <a:ea typeface="隶书"/>
              </a:rPr>
              <a:t>革命</a:t>
            </a:r>
            <a:r>
              <a:rPr lang="zh-CN" altLang="en-US" sz="3600" b="1" kern="10" dirty="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隶书"/>
                <a:ea typeface="隶书"/>
              </a:rPr>
              <a:t>与中华民国的建立</a:t>
            </a:r>
            <a:endParaRPr lang="zh-CN" altLang="en-US" sz="3600" b="1" kern="10" dirty="0" smtClean="0">
              <a:ln w="28575">
                <a:solidFill>
                  <a:srgbClr val="FFFFFF"/>
                </a:solidFill>
                <a:round/>
                <a:headEnd/>
                <a:tailEnd/>
              </a:ln>
              <a:solidFill>
                <a:srgbClr val="CC0000"/>
              </a:solidFill>
              <a:latin typeface="隶书"/>
              <a:ea typeface="隶书"/>
            </a:endParaRPr>
          </a:p>
        </p:txBody>
      </p:sp>
      <p:pic>
        <p:nvPicPr>
          <p:cNvPr id="6148" name="Picture 5" descr="u=3361994183,4220079956&amp;fm=21&amp;g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9144000" cy="424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4056063" y="6111875"/>
            <a:ext cx="50530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charset="-122"/>
              </a:rPr>
              <a:t>奎屯市一中李新亮</a:t>
            </a:r>
          </a:p>
        </p:txBody>
      </p:sp>
      <p:pic>
        <p:nvPicPr>
          <p:cNvPr id="6" name="Picture 7" descr="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938637"/>
            <a:ext cx="3672407" cy="4874739"/>
          </a:xfrm>
          <a:prstGeom prst="rect">
            <a:avLst/>
          </a:prstGeom>
          <a:solidFill>
            <a:srgbClr val="FF0000"/>
          </a:solidFill>
          <a:ln w="38100">
            <a:solidFill>
              <a:srgbClr val="FF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661405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21" name="Group 13"/>
          <p:cNvGrpSpPr>
            <a:grpSpLocks/>
          </p:cNvGrpSpPr>
          <p:nvPr/>
        </p:nvGrpSpPr>
        <p:grpSpPr bwMode="auto">
          <a:xfrm>
            <a:off x="0" y="0"/>
            <a:ext cx="9144000" cy="908051"/>
            <a:chOff x="0" y="0"/>
            <a:chExt cx="5760" cy="572"/>
          </a:xfrm>
        </p:grpSpPr>
        <p:pic>
          <p:nvPicPr>
            <p:cNvPr id="17422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5014" name="Text Box 22"/>
            <p:cNvSpPr txBox="1">
              <a:spLocks noChangeArrowheads="1"/>
            </p:cNvSpPr>
            <p:nvPr/>
          </p:nvSpPr>
          <p:spPr bwMode="auto">
            <a:xfrm>
              <a:off x="1156" y="86"/>
              <a:ext cx="4468" cy="48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9</a:t>
              </a: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 辛  亥  革  命</a:t>
              </a:r>
            </a:p>
          </p:txBody>
        </p:sp>
      </p:grpSp>
      <p:pic>
        <p:nvPicPr>
          <p:cNvPr id="17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1079500" y="777478"/>
            <a:ext cx="727233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一、革命志士的奋斗</a:t>
            </a:r>
          </a:p>
        </p:txBody>
      </p:sp>
      <p:sp>
        <p:nvSpPr>
          <p:cNvPr id="2" name="矩形 1"/>
          <p:cNvSpPr/>
          <p:nvPr/>
        </p:nvSpPr>
        <p:spPr>
          <a:xfrm>
            <a:off x="539552" y="1628800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说一说同盟会成立后，领导的革命起义有哪些？结果如何？</a:t>
            </a:r>
          </a:p>
        </p:txBody>
      </p:sp>
      <p:graphicFrame>
        <p:nvGraphicFramePr>
          <p:cNvPr id="19" name="表格 -1"/>
          <p:cNvGraphicFramePr/>
          <p:nvPr>
            <p:extLst>
              <p:ext uri="{D42A27DB-BD31-4B8C-83A1-F6EECF244321}">
                <p14:modId xmlns:p14="http://schemas.microsoft.com/office/powerpoint/2010/main" val="3827795002"/>
              </p:ext>
            </p:extLst>
          </p:nvPr>
        </p:nvGraphicFramePr>
        <p:xfrm>
          <a:off x="296863" y="3068960"/>
          <a:ext cx="8469312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0568"/>
                <a:gridCol w="3454649"/>
                <a:gridCol w="3474095"/>
              </a:tblGrid>
              <a:tr h="4356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时间</a:t>
                      </a:r>
                    </a:p>
                  </a:txBody>
                  <a:tcPr marL="68583" marR="68583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领导者</a:t>
                      </a:r>
                    </a:p>
                  </a:txBody>
                  <a:tcPr marL="68583" marR="68583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6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起义</a:t>
                      </a:r>
                    </a:p>
                  </a:txBody>
                  <a:tcPr marL="68583" marR="68583" marT="0" marB="0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61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36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1906</a:t>
                      </a:r>
                    </a:p>
                  </a:txBody>
                  <a:tcPr marL="68583" marR="68583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3600" b="1" dirty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刘道一、蔡绍南</a:t>
                      </a:r>
                    </a:p>
                  </a:txBody>
                  <a:tcPr marL="68583" marR="68583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3600" b="1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萍浏醴起义</a:t>
                      </a:r>
                    </a:p>
                  </a:txBody>
                  <a:tcPr marL="68583" marR="68583" marT="0" marB="0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497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36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1907</a:t>
                      </a:r>
                    </a:p>
                  </a:txBody>
                  <a:tcPr marL="68583" marR="68583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3600" b="1" dirty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徐锡麟、秋瑾</a:t>
                      </a:r>
                    </a:p>
                  </a:txBody>
                  <a:tcPr marL="68583" marR="68583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3600" b="1" dirty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安庆起义</a:t>
                      </a:r>
                    </a:p>
                  </a:txBody>
                  <a:tcPr marL="68583" marR="68583" marT="0" marB="0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61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3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1907</a:t>
                      </a:r>
                    </a:p>
                  </a:txBody>
                  <a:tcPr marL="68583" marR="68583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3600" b="1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孙中山、黄兴</a:t>
                      </a:r>
                    </a:p>
                  </a:txBody>
                  <a:tcPr marL="68583" marR="68583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3600" b="1" dirty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广西起义</a:t>
                      </a:r>
                    </a:p>
                  </a:txBody>
                  <a:tcPr marL="68583" marR="68583" marT="0" marB="0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61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1911</a:t>
                      </a:r>
                      <a:endParaRPr lang="en-US" altLang="zh-CN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itchFamily="2" charset="-122"/>
                        <a:ea typeface="黑体" pitchFamily="2" charset="-122"/>
                        <a:cs typeface="宋体" panose="02010600030101010101" pitchFamily="2" charset="-122"/>
                      </a:endParaRPr>
                    </a:p>
                  </a:txBody>
                  <a:tcPr marL="68583" marR="68583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3600" b="1" dirty="0" smtClean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黄兴</a:t>
                      </a:r>
                      <a:endParaRPr lang="zh-CN" altLang="en-US" sz="3600" b="1" dirty="0"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itchFamily="2" charset="-122"/>
                        <a:ea typeface="黑体" pitchFamily="2" charset="-122"/>
                        <a:cs typeface="宋体" panose="02010600030101010101" pitchFamily="2" charset="-122"/>
                      </a:endParaRPr>
                    </a:p>
                  </a:txBody>
                  <a:tcPr marL="68583" marR="68583" marT="0" marB="0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3600" b="1" dirty="0" smtClean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2" charset="-122"/>
                          <a:ea typeface="黑体" pitchFamily="2" charset="-122"/>
                          <a:cs typeface="宋体" panose="02010600030101010101" pitchFamily="2" charset="-122"/>
                        </a:rPr>
                        <a:t>广州黄花岗起义</a:t>
                      </a:r>
                    </a:p>
                  </a:txBody>
                  <a:tcPr marL="68583" marR="68583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3635896" y="5877272"/>
            <a:ext cx="35702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结果都失败了</a:t>
            </a:r>
            <a:endParaRPr lang="zh-CN" altLang="en-US" sz="4400" dirty="0">
              <a:latin typeface="华文彩云" pitchFamily="2" charset="-122"/>
              <a:ea typeface="华文彩云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562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3"/>
          <p:cNvGraphicFramePr>
            <a:graphicFrameLocks noChangeAspect="1"/>
          </p:cNvGraphicFramePr>
          <p:nvPr/>
        </p:nvGraphicFramePr>
        <p:xfrm>
          <a:off x="107950" y="908050"/>
          <a:ext cx="4651375" cy="5976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BMP 图象" r:id="rId3" imgW="2371429" imgH="3048426" progId="Paint.Picture">
                  <p:embed/>
                </p:oleObj>
              </mc:Choice>
              <mc:Fallback>
                <p:oleObj name="BMP 图象" r:id="rId3" imgW="2371429" imgH="3048426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908050"/>
                        <a:ext cx="4651375" cy="5976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5460" name="Text Box 4"/>
          <p:cNvSpPr txBox="1">
            <a:spLocks noChangeArrowheads="1"/>
          </p:cNvSpPr>
          <p:nvPr/>
        </p:nvSpPr>
        <p:spPr bwMode="auto">
          <a:xfrm>
            <a:off x="4716463" y="1393825"/>
            <a:ext cx="4122737" cy="448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en-US" altLang="zh-CN" sz="4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1907</a:t>
            </a:r>
            <a:r>
              <a:rPr kumimoji="1"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年</a:t>
            </a:r>
            <a:r>
              <a:rPr kumimoji="1" lang="en-US" altLang="zh-CN" sz="4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7</a:t>
            </a:r>
            <a:r>
              <a:rPr kumimoji="1"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月，光复会成员</a:t>
            </a:r>
            <a:r>
              <a:rPr kumimoji="1" lang="zh-CN" altLang="en-US" sz="48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徐锡麟</a:t>
            </a:r>
            <a:r>
              <a:rPr kumimoji="1"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在安徽安庆发动起义，失败被捕，壮烈牺牲。</a:t>
            </a:r>
          </a:p>
        </p:txBody>
      </p:sp>
      <p:grpSp>
        <p:nvGrpSpPr>
          <p:cNvPr id="19460" name="Group 8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19461" name="Picture 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5014" name="Text Box 22"/>
            <p:cNvSpPr txBox="1">
              <a:spLocks noChangeArrowheads="1"/>
            </p:cNvSpPr>
            <p:nvPr/>
          </p:nvSpPr>
          <p:spPr bwMode="auto">
            <a:xfrm>
              <a:off x="1292" y="28"/>
              <a:ext cx="4468" cy="48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9</a:t>
              </a: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 辛  亥  革  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087245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6"/>
          <p:cNvGraphicFramePr>
            <a:graphicFrameLocks noChangeAspect="1"/>
          </p:cNvGraphicFramePr>
          <p:nvPr/>
        </p:nvGraphicFramePr>
        <p:xfrm>
          <a:off x="49213" y="692150"/>
          <a:ext cx="4306887" cy="616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BMP 图象" r:id="rId3" imgW="2343477" imgH="3505689" progId="Paint.Picture">
                  <p:embed/>
                </p:oleObj>
              </mc:Choice>
              <mc:Fallback>
                <p:oleObj name="BMP 图象" r:id="rId3" imgW="2343477" imgH="350568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13" y="692150"/>
                        <a:ext cx="4306887" cy="6169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4439" name="Text Box 7"/>
          <p:cNvSpPr txBox="1">
            <a:spLocks noChangeArrowheads="1"/>
          </p:cNvSpPr>
          <p:nvPr/>
        </p:nvSpPr>
        <p:spPr bwMode="auto">
          <a:xfrm>
            <a:off x="4464050" y="1125538"/>
            <a:ext cx="4500563" cy="545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en-US" altLang="zh-CN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1907</a:t>
            </a:r>
            <a:r>
              <a:rPr kumimoji="1"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年</a:t>
            </a:r>
            <a:r>
              <a:rPr kumimoji="1" lang="en-US" altLang="zh-CN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7</a:t>
            </a:r>
            <a:r>
              <a:rPr kumimoji="1"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月，光复会会员</a:t>
            </a:r>
            <a:r>
              <a:rPr kumimoji="1" lang="zh-CN" altLang="en-US" sz="4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秋瑾</a:t>
            </a:r>
            <a:r>
              <a:rPr kumimoji="1"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准备在浙江绍兴发动起义，不幸事泄被捕，于</a:t>
            </a:r>
            <a:r>
              <a:rPr kumimoji="1" lang="en-US" altLang="zh-CN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15</a:t>
            </a:r>
            <a:r>
              <a:rPr kumimoji="1"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</a:rPr>
              <a:t>日在绍兴就义。图为秋瑾在日本时的留影。</a:t>
            </a:r>
          </a:p>
        </p:txBody>
      </p:sp>
      <p:grpSp>
        <p:nvGrpSpPr>
          <p:cNvPr id="18436" name="Group 8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18437" name="Picture 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5014" name="Text Box 22"/>
            <p:cNvSpPr txBox="1">
              <a:spLocks noChangeArrowheads="1"/>
            </p:cNvSpPr>
            <p:nvPr/>
          </p:nvSpPr>
          <p:spPr bwMode="auto">
            <a:xfrm>
              <a:off x="1292" y="28"/>
              <a:ext cx="4468" cy="4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9</a:t>
              </a: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 辛  亥  革  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7103046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222572" y="4653136"/>
            <a:ext cx="85979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1911</a:t>
            </a:r>
            <a:r>
              <a:rPr kumimoji="1"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年</a:t>
            </a:r>
            <a:r>
              <a:rPr kumimoji="1"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4</a:t>
            </a:r>
            <a:r>
              <a:rPr kumimoji="1"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月</a:t>
            </a:r>
            <a:r>
              <a:rPr kumimoji="1"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27</a:t>
            </a:r>
            <a:r>
              <a:rPr kumimoji="1"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日，同盟会在广州发动由黄兴领导的武装起义。在这次起义中，喻培伦、林觉民等</a:t>
            </a:r>
            <a:r>
              <a:rPr kumimoji="1"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80</a:t>
            </a:r>
            <a:r>
              <a:rPr kumimoji="1"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多人英勇牺牲。后来收殓烈士遗骨</a:t>
            </a:r>
            <a:r>
              <a:rPr kumimoji="1"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72</a:t>
            </a:r>
            <a:r>
              <a:rPr kumimoji="1" lang="zh-CN" alt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具</a:t>
            </a:r>
            <a:r>
              <a:rPr kumimoji="1" lang="en-US" altLang="zh-CN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,</a:t>
            </a:r>
            <a:r>
              <a:rPr kumimoji="1" lang="zh-CN" alt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合葬</a:t>
            </a:r>
            <a:r>
              <a:rPr kumimoji="1"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于城郊黄花岗，史称</a:t>
            </a:r>
            <a:r>
              <a:rPr kumimoji="1"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“</a:t>
            </a:r>
            <a:r>
              <a:rPr kumimoji="1"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黄花岗七十二烈士</a:t>
            </a:r>
            <a:r>
              <a:rPr kumimoji="1"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”</a:t>
            </a:r>
            <a:r>
              <a:rPr kumimoji="1"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</a:rPr>
              <a:t>。</a:t>
            </a:r>
          </a:p>
        </p:txBody>
      </p:sp>
      <p:sp>
        <p:nvSpPr>
          <p:cNvPr id="21507" name="Text Box 12"/>
          <p:cNvSpPr txBox="1">
            <a:spLocks noChangeArrowheads="1"/>
          </p:cNvSpPr>
          <p:nvPr/>
        </p:nvSpPr>
        <p:spPr bwMode="auto">
          <a:xfrm>
            <a:off x="1763713" y="836613"/>
            <a:ext cx="5688012" cy="833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广州黄花岗起义</a:t>
            </a:r>
          </a:p>
        </p:txBody>
      </p:sp>
      <p:grpSp>
        <p:nvGrpSpPr>
          <p:cNvPr id="21508" name="Group 15"/>
          <p:cNvGrpSpPr>
            <a:grpSpLocks/>
          </p:cNvGrpSpPr>
          <p:nvPr/>
        </p:nvGrpSpPr>
        <p:grpSpPr bwMode="auto">
          <a:xfrm>
            <a:off x="1" y="1700808"/>
            <a:ext cx="9144778" cy="3006726"/>
            <a:chOff x="135" y="1525"/>
            <a:chExt cx="5405" cy="1894"/>
          </a:xfrm>
        </p:grpSpPr>
        <p:pic>
          <p:nvPicPr>
            <p:cNvPr id="21517" name="Picture 13" descr="u=398322480,2489602145&amp;gp=3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7" y="1616"/>
              <a:ext cx="1042" cy="146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512" name="Picture 4" descr="017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" y="1615"/>
              <a:ext cx="1024" cy="146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13" name="Text Box 5"/>
            <p:cNvSpPr txBox="1">
              <a:spLocks noChangeArrowheads="1"/>
            </p:cNvSpPr>
            <p:nvPr/>
          </p:nvSpPr>
          <p:spPr bwMode="auto">
            <a:xfrm>
              <a:off x="369" y="3022"/>
              <a:ext cx="596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kumimoji="1" lang="zh-CN" altLang="en-US" sz="3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2" charset="-122"/>
                </a:rPr>
                <a:t>黄兴</a:t>
              </a:r>
            </a:p>
          </p:txBody>
        </p:sp>
        <p:pic>
          <p:nvPicPr>
            <p:cNvPr id="21514" name="Picture 6" descr="linjuemin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75"/>
            <a:stretch>
              <a:fillRect/>
            </a:stretch>
          </p:blipFill>
          <p:spPr bwMode="auto">
            <a:xfrm>
              <a:off x="2219" y="1610"/>
              <a:ext cx="1129" cy="147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15" name="Text Box 7"/>
            <p:cNvSpPr txBox="1">
              <a:spLocks noChangeArrowheads="1"/>
            </p:cNvSpPr>
            <p:nvPr/>
          </p:nvSpPr>
          <p:spPr bwMode="auto">
            <a:xfrm>
              <a:off x="1259" y="3022"/>
              <a:ext cx="840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kumimoji="1" lang="zh-CN" altLang="en-US" sz="3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2" charset="-122"/>
                </a:rPr>
                <a:t>喻培伦</a:t>
              </a:r>
            </a:p>
          </p:txBody>
        </p:sp>
        <p:pic>
          <p:nvPicPr>
            <p:cNvPr id="21516" name="Picture 8" descr="78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2" y="1525"/>
              <a:ext cx="2188" cy="189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18" name="Text Box 14"/>
            <p:cNvSpPr txBox="1">
              <a:spLocks noChangeArrowheads="1"/>
            </p:cNvSpPr>
            <p:nvPr/>
          </p:nvSpPr>
          <p:spPr bwMode="auto">
            <a:xfrm>
              <a:off x="2367" y="3022"/>
              <a:ext cx="840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kumimoji="1" lang="zh-CN" altLang="en-US" sz="3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2" charset="-122"/>
                </a:rPr>
                <a:t>林觉民</a:t>
              </a:r>
            </a:p>
          </p:txBody>
        </p:sp>
      </p:grpSp>
      <p:grpSp>
        <p:nvGrpSpPr>
          <p:cNvPr id="21509" name="Group 16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21510" name="Picture 1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5014" name="Text Box 22"/>
            <p:cNvSpPr txBox="1">
              <a:spLocks noChangeArrowheads="1"/>
            </p:cNvSpPr>
            <p:nvPr/>
          </p:nvSpPr>
          <p:spPr bwMode="auto">
            <a:xfrm>
              <a:off x="1292" y="28"/>
              <a:ext cx="4468" cy="4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9</a:t>
              </a: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 辛  亥  革  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67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0" y="0"/>
            <a:ext cx="9144000" cy="908051"/>
            <a:chOff x="0" y="0"/>
            <a:chExt cx="5760" cy="572"/>
          </a:xfrm>
        </p:grpSpPr>
        <p:pic>
          <p:nvPicPr>
            <p:cNvPr id="3" name="Picture 1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 Box 22"/>
            <p:cNvSpPr txBox="1">
              <a:spLocks noChangeArrowheads="1"/>
            </p:cNvSpPr>
            <p:nvPr/>
          </p:nvSpPr>
          <p:spPr bwMode="auto">
            <a:xfrm>
              <a:off x="1292" y="86"/>
              <a:ext cx="3584" cy="48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材   料   研   读</a:t>
              </a:r>
              <a:endParaRPr kumimoji="1"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611560" y="836712"/>
            <a:ext cx="79208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“是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役也，碧血横飞，浩气四塞，草木为之含悲，风云因而变色。全国久蜇之人心，乃大兴奋。怨愤所积，如怒涛排壑，不可遏抑，不半载而武昌之大革命已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成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……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。”</a:t>
            </a:r>
            <a:endParaRPr lang="en-US" altLang="zh-CN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algn="r"/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——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孙中山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《&lt;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黄花岗烈士事略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&gt;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序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》</a:t>
            </a: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8421" y="3284984"/>
            <a:ext cx="76328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通过上面这段话，分析黄花岗起义的历史意义？</a:t>
            </a:r>
            <a:endParaRPr lang="zh-CN" alt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62397" y="4437112"/>
            <a:ext cx="79140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黄花岗起义虽然失败，但革命党人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不屈不挠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的精神和视死如归的英雄气概，极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大地鼓舞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了全国人民的斗志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。为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后来武昌起义一举成功准备了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条件。</a:t>
            </a:r>
            <a:endParaRPr lang="zh-CN" alt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031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内容占位符 148481" descr="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7640" y="799926"/>
            <a:ext cx="7924800" cy="6013450"/>
          </a:xfrm>
        </p:spPr>
      </p:pic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0" y="0"/>
            <a:ext cx="9144000" cy="908051"/>
            <a:chOff x="0" y="0"/>
            <a:chExt cx="5760" cy="572"/>
          </a:xfrm>
        </p:grpSpPr>
        <p:pic>
          <p:nvPicPr>
            <p:cNvPr id="5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22"/>
            <p:cNvSpPr txBox="1">
              <a:spLocks noChangeArrowheads="1"/>
            </p:cNvSpPr>
            <p:nvPr/>
          </p:nvSpPr>
          <p:spPr bwMode="auto">
            <a:xfrm>
              <a:off x="1156" y="86"/>
              <a:ext cx="4468" cy="48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9</a:t>
              </a: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 辛  亥  革  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744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2831" name="Text Box 15"/>
          <p:cNvSpPr txBox="1">
            <a:spLocks noChangeArrowheads="1"/>
          </p:cNvSpPr>
          <p:nvPr/>
        </p:nvSpPr>
        <p:spPr bwMode="auto">
          <a:xfrm>
            <a:off x="3059113" y="2492375"/>
            <a:ext cx="50419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/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</a:rPr>
              <a:t>1911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</a:rPr>
              <a:t>年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</a:rPr>
              <a:t>10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</a:rPr>
              <a:t>月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</a:rPr>
              <a:t>10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</a:rPr>
              <a:t>日</a:t>
            </a:r>
            <a:endParaRPr kumimoji="1" lang="zh-CN" altLang="en-US" sz="4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2832" name="Text Box 16"/>
          <p:cNvSpPr txBox="1">
            <a:spLocks noChangeArrowheads="1"/>
          </p:cNvSpPr>
          <p:nvPr/>
        </p:nvSpPr>
        <p:spPr bwMode="auto">
          <a:xfrm>
            <a:off x="2771775" y="4221163"/>
            <a:ext cx="597693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zh-CN" altLang="en-US" sz="4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隶书" pitchFamily="49" charset="-122"/>
              </a:rPr>
              <a:t>攻克武昌，成立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隶书" pitchFamily="49" charset="-122"/>
              </a:rPr>
              <a:t>湖北军政府</a:t>
            </a:r>
            <a:r>
              <a:rPr lang="zh-CN" altLang="en-US" sz="4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隶书" pitchFamily="49" charset="-122"/>
              </a:rPr>
              <a:t>，黎元洪为都督。</a:t>
            </a:r>
            <a:endParaRPr lang="zh-CN" altLang="en-US" sz="4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隶书" pitchFamily="49" charset="-122"/>
            </a:endParaRPr>
          </a:p>
        </p:txBody>
      </p:sp>
      <p:sp>
        <p:nvSpPr>
          <p:cNvPr id="162833" name="Text Box 17"/>
          <p:cNvSpPr txBox="1">
            <a:spLocks noChangeArrowheads="1"/>
          </p:cNvSpPr>
          <p:nvPr/>
        </p:nvSpPr>
        <p:spPr bwMode="auto">
          <a:xfrm>
            <a:off x="2700339" y="5516563"/>
            <a:ext cx="5651500" cy="1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kumimoji="1"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rPr>
              <a:t>全国一半以上省份宣布独立，支持革命。</a:t>
            </a:r>
            <a:endParaRPr kumimoji="1" lang="zh-CN" altLang="en-US" sz="4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62834" name="Text Box 18"/>
          <p:cNvSpPr txBox="1">
            <a:spLocks noChangeArrowheads="1"/>
          </p:cNvSpPr>
          <p:nvPr/>
        </p:nvSpPr>
        <p:spPr bwMode="auto">
          <a:xfrm>
            <a:off x="2915816" y="3307631"/>
            <a:ext cx="5795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4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倾向革命的湖北新军</a:t>
            </a:r>
          </a:p>
        </p:txBody>
      </p:sp>
      <p:grpSp>
        <p:nvGrpSpPr>
          <p:cNvPr id="22535" name="Group 10"/>
          <p:cNvGrpSpPr>
            <a:grpSpLocks/>
          </p:cNvGrpSpPr>
          <p:nvPr/>
        </p:nvGrpSpPr>
        <p:grpSpPr bwMode="auto">
          <a:xfrm>
            <a:off x="-36513" y="-26988"/>
            <a:ext cx="9144001" cy="836613"/>
            <a:chOff x="0" y="0"/>
            <a:chExt cx="5760" cy="527"/>
          </a:xfrm>
        </p:grpSpPr>
        <p:pic>
          <p:nvPicPr>
            <p:cNvPr id="22542" name="Picture 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5014" name="Text Box 22"/>
            <p:cNvSpPr txBox="1">
              <a:spLocks noChangeArrowheads="1"/>
            </p:cNvSpPr>
            <p:nvPr/>
          </p:nvSpPr>
          <p:spPr bwMode="auto">
            <a:xfrm>
              <a:off x="1292" y="28"/>
              <a:ext cx="4468" cy="48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9</a:t>
              </a: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 辛  亥  革  命</a:t>
              </a:r>
            </a:p>
          </p:txBody>
        </p:sp>
      </p:grpSp>
      <p:sp>
        <p:nvSpPr>
          <p:cNvPr id="270349" name="Rectangle 13"/>
          <p:cNvSpPr>
            <a:spLocks noChangeArrowheads="1"/>
          </p:cNvSpPr>
          <p:nvPr/>
        </p:nvSpPr>
        <p:spPr bwMode="auto">
          <a:xfrm>
            <a:off x="1079500" y="777478"/>
            <a:ext cx="727233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二、武昌起义</a:t>
            </a:r>
          </a:p>
        </p:txBody>
      </p:sp>
      <p:sp>
        <p:nvSpPr>
          <p:cNvPr id="270350" name="Text Box 2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489843" y="1673225"/>
            <a:ext cx="718661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defRPr/>
            </a:pPr>
            <a:r>
              <a:rPr lang="en-US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1、武昌首义</a:t>
            </a:r>
            <a:r>
              <a:rPr lang="en-US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/>
                <a:ea typeface="黑体" pitchFamily="2" charset="-122"/>
              </a:rPr>
              <a:t>——</a:t>
            </a:r>
            <a:r>
              <a:rPr lang="en-US" altLang="en-US" sz="4400" b="1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革命的爆发</a:t>
            </a:r>
            <a:endParaRPr lang="zh-CN" altLang="en-US" sz="5400" b="1" dirty="0" smtClean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70352" name="Rectangle 16"/>
          <p:cNvSpPr>
            <a:spLocks noChangeArrowheads="1"/>
          </p:cNvSpPr>
          <p:nvPr/>
        </p:nvSpPr>
        <p:spPr bwMode="auto">
          <a:xfrm>
            <a:off x="46038" y="2582863"/>
            <a:ext cx="30130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（</a:t>
            </a:r>
            <a:r>
              <a:rPr lang="en-US" altLang="zh-CN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1</a:t>
            </a:r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）时间：</a:t>
            </a:r>
          </a:p>
        </p:txBody>
      </p:sp>
      <p:sp>
        <p:nvSpPr>
          <p:cNvPr id="270353" name="Rectangle 17"/>
          <p:cNvSpPr>
            <a:spLocks noChangeArrowheads="1"/>
          </p:cNvSpPr>
          <p:nvPr/>
        </p:nvSpPr>
        <p:spPr bwMode="auto">
          <a:xfrm>
            <a:off x="0" y="3375025"/>
            <a:ext cx="30130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（</a:t>
            </a:r>
            <a:r>
              <a:rPr kumimoji="1" lang="en-US" altLang="zh-CN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2</a:t>
            </a:r>
            <a:r>
              <a:rPr kumimoji="1"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）主力：</a:t>
            </a:r>
          </a:p>
        </p:txBody>
      </p:sp>
      <p:sp>
        <p:nvSpPr>
          <p:cNvPr id="270354" name="Rectangle 18"/>
          <p:cNvSpPr>
            <a:spLocks noChangeArrowheads="1"/>
          </p:cNvSpPr>
          <p:nvPr/>
        </p:nvSpPr>
        <p:spPr bwMode="auto">
          <a:xfrm>
            <a:off x="107950" y="4292600"/>
            <a:ext cx="30130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（</a:t>
            </a:r>
            <a:r>
              <a:rPr kumimoji="1" lang="en-US" altLang="zh-CN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3</a:t>
            </a:r>
            <a:r>
              <a:rPr kumimoji="1"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）结果：</a:t>
            </a:r>
          </a:p>
        </p:txBody>
      </p:sp>
      <p:sp>
        <p:nvSpPr>
          <p:cNvPr id="270355" name="Rectangle 19"/>
          <p:cNvSpPr>
            <a:spLocks noChangeArrowheads="1"/>
          </p:cNvSpPr>
          <p:nvPr/>
        </p:nvSpPr>
        <p:spPr bwMode="auto">
          <a:xfrm>
            <a:off x="34925" y="5595938"/>
            <a:ext cx="30130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defRPr/>
            </a:pPr>
            <a:r>
              <a:rPr kumimoji="1"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（</a:t>
            </a:r>
            <a:r>
              <a:rPr kumimoji="1" lang="en-US" altLang="zh-CN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4</a:t>
            </a:r>
            <a:r>
              <a:rPr kumimoji="1"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）影响：</a:t>
            </a:r>
          </a:p>
        </p:txBody>
      </p:sp>
    </p:spTree>
    <p:extLst>
      <p:ext uri="{BB962C8B-B14F-4D97-AF65-F5344CB8AC3E}">
        <p14:creationId xmlns:p14="http://schemas.microsoft.com/office/powerpoint/2010/main" val="19214338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62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31" grpId="0"/>
      <p:bldP spid="162832" grpId="0"/>
      <p:bldP spid="162833" grpId="0"/>
      <p:bldP spid="1628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7178"/>
          <p:cNvSpPr>
            <a:spLocks noChangeArrowheads="1"/>
          </p:cNvSpPr>
          <p:nvPr/>
        </p:nvSpPr>
        <p:spPr bwMode="auto">
          <a:xfrm>
            <a:off x="545331" y="2420888"/>
            <a:ext cx="8275141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辛亥革命</a:t>
            </a:r>
            <a:r>
              <a:rPr lang="zh-CN" altLang="en-US" sz="4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推翻了清王朝的反动统治，宣告了中国两千多年君主专制制度的终结。它开创了完全意义上的近代民族民主革命，极大地推动了中华民族的思想解放，打开了中国进步潮流的闸门。</a:t>
            </a:r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-36513" y="-26988"/>
            <a:ext cx="9144001" cy="836613"/>
            <a:chOff x="0" y="0"/>
            <a:chExt cx="5760" cy="527"/>
          </a:xfrm>
        </p:grpSpPr>
        <p:pic>
          <p:nvPicPr>
            <p:cNvPr id="9" name="Picture 1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22"/>
            <p:cNvSpPr txBox="1">
              <a:spLocks noChangeArrowheads="1"/>
            </p:cNvSpPr>
            <p:nvPr/>
          </p:nvSpPr>
          <p:spPr bwMode="auto">
            <a:xfrm>
              <a:off x="1292" y="28"/>
              <a:ext cx="4468" cy="48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9</a:t>
              </a: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 辛  亥  革  命</a:t>
              </a:r>
            </a:p>
          </p:txBody>
        </p:sp>
      </p:grp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1079500" y="777478"/>
            <a:ext cx="727233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二、武昌起义</a:t>
            </a:r>
          </a:p>
        </p:txBody>
      </p:sp>
      <p:sp>
        <p:nvSpPr>
          <p:cNvPr id="12" name="Text Box 2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403648" y="1673225"/>
            <a:ext cx="555793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defRPr/>
            </a:pPr>
            <a:r>
              <a:rPr lang="en-US" altLang="zh-CN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2</a:t>
            </a:r>
            <a:r>
              <a:rPr lang="en-US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、武昌</a:t>
            </a:r>
            <a:r>
              <a:rPr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起</a:t>
            </a:r>
            <a:r>
              <a:rPr lang="en-US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义</a:t>
            </a:r>
            <a:r>
              <a:rPr lang="en-US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/>
                <a:ea typeface="黑体" pitchFamily="2" charset="-122"/>
              </a:rPr>
              <a:t>——</a:t>
            </a:r>
            <a:r>
              <a:rPr lang="zh-CN" altLang="en-US" sz="44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影响</a:t>
            </a:r>
          </a:p>
        </p:txBody>
      </p:sp>
    </p:spTree>
    <p:extLst>
      <p:ext uri="{BB962C8B-B14F-4D97-AF65-F5344CB8AC3E}">
        <p14:creationId xmlns:p14="http://schemas.microsoft.com/office/powerpoint/2010/main" val="33758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0578" name="Object 2"/>
          <p:cNvGraphicFramePr>
            <a:graphicFrameLocks noChangeAspect="1"/>
          </p:cNvGraphicFramePr>
          <p:nvPr/>
        </p:nvGraphicFramePr>
        <p:xfrm>
          <a:off x="0" y="836613"/>
          <a:ext cx="9144000" cy="497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8" r:id="rId3" imgW="4810303" imgH="2619604" progId="Paint.Picture">
                  <p:embed/>
                </p:oleObj>
              </mc:Choice>
              <mc:Fallback>
                <p:oleObj r:id="rId3" imgW="4810303" imgH="2619604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36613"/>
                        <a:ext cx="9144000" cy="497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0579" name="Text Box 3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876925"/>
            <a:ext cx="9144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charset="0"/>
              <a:buNone/>
            </a:pPr>
            <a:r>
              <a:rPr lang="en-US" altLang="zh-CN" sz="4800" b="1">
                <a:solidFill>
                  <a:srgbClr val="FF0000"/>
                </a:solidFill>
                <a:latin typeface="黑体" pitchFamily="2" charset="-122"/>
              </a:rPr>
              <a:t>1911</a:t>
            </a:r>
            <a:r>
              <a:rPr lang="zh-CN" altLang="en-US" sz="4800" b="1">
                <a:solidFill>
                  <a:srgbClr val="FF0000"/>
                </a:solidFill>
                <a:latin typeface="黑体" pitchFamily="2" charset="-122"/>
              </a:rPr>
              <a:t>年</a:t>
            </a:r>
            <a:r>
              <a:rPr lang="en-US" altLang="zh-CN" sz="4800" b="1">
                <a:solidFill>
                  <a:srgbClr val="FF0000"/>
                </a:solidFill>
                <a:latin typeface="黑体" pitchFamily="2" charset="-122"/>
              </a:rPr>
              <a:t>10</a:t>
            </a:r>
            <a:r>
              <a:rPr lang="zh-CN" altLang="en-US" sz="4800" b="1">
                <a:solidFill>
                  <a:srgbClr val="FF0000"/>
                </a:solidFill>
                <a:latin typeface="黑体" pitchFamily="2" charset="-122"/>
              </a:rPr>
              <a:t>月，湖北军政府成立</a:t>
            </a:r>
          </a:p>
        </p:txBody>
      </p:sp>
      <p:grpSp>
        <p:nvGrpSpPr>
          <p:cNvPr id="23556" name="Group 4"/>
          <p:cNvGrpSpPr>
            <a:grpSpLocks/>
          </p:cNvGrpSpPr>
          <p:nvPr/>
        </p:nvGrpSpPr>
        <p:grpSpPr bwMode="auto">
          <a:xfrm>
            <a:off x="34925" y="-26988"/>
            <a:ext cx="9144000" cy="836613"/>
            <a:chOff x="0" y="0"/>
            <a:chExt cx="5760" cy="527"/>
          </a:xfrm>
        </p:grpSpPr>
        <p:pic>
          <p:nvPicPr>
            <p:cNvPr id="23557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5014" name="Text Box 22"/>
            <p:cNvSpPr txBox="1">
              <a:spLocks noChangeArrowheads="1"/>
            </p:cNvSpPr>
            <p:nvPr/>
          </p:nvSpPr>
          <p:spPr bwMode="auto">
            <a:xfrm>
              <a:off x="1292" y="28"/>
              <a:ext cx="4468" cy="48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9</a:t>
              </a: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 辛  亥  革  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94102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80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75"/>
                                        <p:tgtEl>
                                          <p:spTgt spid="280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057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373" y="820464"/>
            <a:ext cx="3619500" cy="5969685"/>
            <a:chOff x="38373" y="820464"/>
            <a:chExt cx="3619500" cy="5969685"/>
          </a:xfrm>
        </p:grpSpPr>
        <p:sp>
          <p:nvSpPr>
            <p:cNvPr id="73731" name="Text Box 3"/>
            <p:cNvSpPr txBox="1">
              <a:spLocks noChangeArrowheads="1"/>
            </p:cNvSpPr>
            <p:nvPr/>
          </p:nvSpPr>
          <p:spPr bwMode="auto">
            <a:xfrm>
              <a:off x="193849" y="5805264"/>
              <a:ext cx="3154015" cy="9848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2" charset="-122"/>
                  <a:ea typeface="黑体" pitchFamily="2" charset="-122"/>
                </a:rPr>
                <a:t>湖北军政府战时总司令黄兴</a:t>
              </a:r>
            </a:p>
          </p:txBody>
        </p:sp>
        <p:pic>
          <p:nvPicPr>
            <p:cNvPr id="73732" name="Picture 4" descr="h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91"/>
            <a:stretch>
              <a:fillRect/>
            </a:stretch>
          </p:blipFill>
          <p:spPr bwMode="auto">
            <a:xfrm>
              <a:off x="38373" y="820464"/>
              <a:ext cx="3619500" cy="50403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34925" y="-26988"/>
            <a:ext cx="9144000" cy="836613"/>
            <a:chOff x="0" y="0"/>
            <a:chExt cx="5760" cy="527"/>
          </a:xfrm>
        </p:grpSpPr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22"/>
            <p:cNvSpPr txBox="1">
              <a:spLocks noChangeArrowheads="1"/>
            </p:cNvSpPr>
            <p:nvPr/>
          </p:nvSpPr>
          <p:spPr bwMode="auto">
            <a:xfrm>
              <a:off x="1292" y="28"/>
              <a:ext cx="4468" cy="4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9</a:t>
              </a: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 辛  亥  革  命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707904" y="902905"/>
            <a:ext cx="5234607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5000"/>
              </a:lnSpc>
            </a:pPr>
            <a:r>
              <a:rPr kumimoji="1"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黄兴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（</a:t>
            </a:r>
            <a:r>
              <a:rPr kumimoji="1" lang="en-US" altLang="zh-CN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1874</a:t>
            </a:r>
            <a:r>
              <a:rPr kumimoji="1" lang="en-US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～</a:t>
            </a:r>
            <a:r>
              <a:rPr kumimoji="1" lang="en-US" altLang="zh-CN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1916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），中国近代民主革命家，湖南善化人。</a:t>
            </a:r>
          </a:p>
          <a:p>
            <a:pPr lvl="0">
              <a:lnSpc>
                <a:spcPct val="125000"/>
              </a:lnSpc>
            </a:pP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</a:t>
            </a:r>
            <a:r>
              <a:rPr kumimoji="1" lang="en-US" altLang="zh-CN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1904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年和宋教仁在长沙创办华兴会，次年在日本拥护孙中山组成中国同盟会。</a:t>
            </a:r>
          </a:p>
          <a:p>
            <a:pPr lvl="0">
              <a:lnSpc>
                <a:spcPct val="125000"/>
              </a:lnSpc>
            </a:pPr>
            <a:r>
              <a:rPr kumimoji="1" lang="en-US" altLang="zh-CN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1911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年曾领导广州起义。清政府见武昌起义成功，赶忙派袁世凯领兵进攻武汉，形势危急。黄兴赶到武汉，任革命军总司令，率领革命军拼力反攻，保住了武昌。</a:t>
            </a:r>
            <a:endParaRPr kumimoji="1" lang="zh-CN" altLang="en-US" sz="2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38985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1602" name="Object 2"/>
          <p:cNvGraphicFramePr>
            <a:graphicFrameLocks noChangeAspect="1"/>
          </p:cNvGraphicFramePr>
          <p:nvPr/>
        </p:nvGraphicFramePr>
        <p:xfrm>
          <a:off x="0" y="503238"/>
          <a:ext cx="9144000" cy="559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" r:id="rId3" imgW="4828571" imgH="2952381" progId="Paint.Picture">
                  <p:embed/>
                </p:oleObj>
              </mc:Choice>
              <mc:Fallback>
                <p:oleObj r:id="rId3" imgW="4828571" imgH="295238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03238"/>
                        <a:ext cx="9144000" cy="559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1603" name="Text Box 3"/>
          <p:cNvSpPr txBox="1">
            <a:spLocks noChangeArrowheads="1"/>
          </p:cNvSpPr>
          <p:nvPr/>
        </p:nvSpPr>
        <p:spPr bwMode="auto">
          <a:xfrm>
            <a:off x="2038350" y="5949950"/>
            <a:ext cx="67818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charset="0"/>
              <a:buNone/>
            </a:pPr>
            <a:r>
              <a:rPr lang="zh-CN" altLang="en-US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湖北军政府旧址</a:t>
            </a:r>
          </a:p>
        </p:txBody>
      </p:sp>
      <p:grpSp>
        <p:nvGrpSpPr>
          <p:cNvPr id="24580" name="Group 4"/>
          <p:cNvGrpSpPr>
            <a:grpSpLocks/>
          </p:cNvGrpSpPr>
          <p:nvPr/>
        </p:nvGrpSpPr>
        <p:grpSpPr bwMode="auto">
          <a:xfrm>
            <a:off x="34925" y="-26988"/>
            <a:ext cx="9144000" cy="836613"/>
            <a:chOff x="0" y="0"/>
            <a:chExt cx="5760" cy="527"/>
          </a:xfrm>
        </p:grpSpPr>
        <p:pic>
          <p:nvPicPr>
            <p:cNvPr id="24581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5014" name="Text Box 22"/>
            <p:cNvSpPr txBox="1">
              <a:spLocks noChangeArrowheads="1"/>
            </p:cNvSpPr>
            <p:nvPr/>
          </p:nvSpPr>
          <p:spPr bwMode="auto">
            <a:xfrm>
              <a:off x="1292" y="28"/>
              <a:ext cx="4468" cy="4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9</a:t>
              </a: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 辛  亥  革  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4450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81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75"/>
                                        <p:tgtEl>
                                          <p:spTgt spid="281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WordArt 2">
            <a:hlinkClick r:id="rId3" action="ppaction://hlinksldjump"/>
          </p:cNvPr>
          <p:cNvSpPr>
            <a:spLocks noChangeArrowheads="1" noChangeShapeType="1"/>
          </p:cNvSpPr>
          <p:nvPr/>
        </p:nvSpPr>
        <p:spPr bwMode="auto">
          <a:xfrm rot="5400000">
            <a:off x="4849813" y="3205162"/>
            <a:ext cx="5562600" cy="122237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3366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宋体"/>
                <a:ea typeface="宋体"/>
              </a:rPr>
              <a:t>武昌起义纪念章</a:t>
            </a:r>
          </a:p>
        </p:txBody>
      </p:sp>
      <p:graphicFrame>
        <p:nvGraphicFramePr>
          <p:cNvPr id="282627" name="Object 3"/>
          <p:cNvGraphicFramePr>
            <a:graphicFrameLocks noChangeAspect="1"/>
          </p:cNvGraphicFramePr>
          <p:nvPr/>
        </p:nvGraphicFramePr>
        <p:xfrm>
          <a:off x="328613" y="765175"/>
          <a:ext cx="6043612" cy="609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7" r:id="rId4" imgW="2486372" imgH="2476190" progId="Paint.Picture">
                  <p:embed/>
                </p:oleObj>
              </mc:Choice>
              <mc:Fallback>
                <p:oleObj r:id="rId4" imgW="2486372" imgH="2476190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3" y="765175"/>
                        <a:ext cx="6043612" cy="6092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5604" name="Group 4"/>
          <p:cNvGrpSpPr>
            <a:grpSpLocks/>
          </p:cNvGrpSpPr>
          <p:nvPr/>
        </p:nvGrpSpPr>
        <p:grpSpPr bwMode="auto">
          <a:xfrm>
            <a:off x="-36513" y="-26988"/>
            <a:ext cx="9144001" cy="836613"/>
            <a:chOff x="0" y="0"/>
            <a:chExt cx="5760" cy="527"/>
          </a:xfrm>
        </p:grpSpPr>
        <p:pic>
          <p:nvPicPr>
            <p:cNvPr id="25605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5014" name="Text Box 22"/>
            <p:cNvSpPr txBox="1">
              <a:spLocks noChangeArrowheads="1"/>
            </p:cNvSpPr>
            <p:nvPr/>
          </p:nvSpPr>
          <p:spPr bwMode="auto">
            <a:xfrm>
              <a:off x="1292" y="28"/>
              <a:ext cx="4468" cy="48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9</a:t>
              </a: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 辛  亥  革  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5646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82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82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6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1" name="图片 102410" descr="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836711"/>
            <a:ext cx="5477320" cy="426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16" name="图片 102415" descr="52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594" y="3745979"/>
            <a:ext cx="2867894" cy="3071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17" name="文本框 102416"/>
          <p:cNvSpPr txBox="1">
            <a:spLocks noChangeArrowheads="1"/>
          </p:cNvSpPr>
          <p:nvPr/>
        </p:nvSpPr>
        <p:spPr bwMode="auto">
          <a:xfrm>
            <a:off x="6938714" y="6165304"/>
            <a:ext cx="18097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黎元洪</a:t>
            </a:r>
          </a:p>
        </p:txBody>
      </p:sp>
      <p:pic>
        <p:nvPicPr>
          <p:cNvPr id="102413" name="图片 102412" descr="50761322_71e5c20b2a_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816" y="817095"/>
            <a:ext cx="3595688" cy="2395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4"/>
          <p:cNvGrpSpPr>
            <a:grpSpLocks/>
          </p:cNvGrpSpPr>
          <p:nvPr/>
        </p:nvGrpSpPr>
        <p:grpSpPr bwMode="auto">
          <a:xfrm>
            <a:off x="-36513" y="-26988"/>
            <a:ext cx="9144001" cy="863601"/>
            <a:chOff x="0" y="0"/>
            <a:chExt cx="5760" cy="544"/>
          </a:xfrm>
        </p:grpSpPr>
        <p:pic>
          <p:nvPicPr>
            <p:cNvPr id="9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22"/>
            <p:cNvSpPr txBox="1">
              <a:spLocks noChangeArrowheads="1"/>
            </p:cNvSpPr>
            <p:nvPr/>
          </p:nvSpPr>
          <p:spPr bwMode="auto">
            <a:xfrm>
              <a:off x="1318" y="58"/>
              <a:ext cx="3672" cy="48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知   识   拓   展</a:t>
              </a:r>
              <a:endParaRPr kumimoji="1"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73048" y="5013176"/>
            <a:ext cx="509103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1911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10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10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日晚，武昌起义爆发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，次日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 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湖北军政府成立。</a:t>
            </a:r>
            <a:endParaRPr lang="en-US" altLang="zh-CN" sz="36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85133" y="3068960"/>
            <a:ext cx="36588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湖北军政府旗帜</a:t>
            </a:r>
            <a:endParaRPr lang="zh-CN" alt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602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0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0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102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6096000" cy="6858000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90000"/>
              </a:lnSpc>
              <a:spcBef>
                <a:spcPct val="20000"/>
              </a:spcBef>
            </a:pPr>
            <a:endParaRPr lang="zh-CN" altLang="zh-CN" sz="2800" b="1">
              <a:ea typeface="宋体" charset="-122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581400" y="4495800"/>
            <a:ext cx="381000" cy="428625"/>
            <a:chOff x="1213" y="1653"/>
            <a:chExt cx="491" cy="558"/>
          </a:xfrm>
        </p:grpSpPr>
        <p:sp>
          <p:nvSpPr>
            <p:cNvPr id="26707" name="Freeform 4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8" name="Freeform 5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-57150" y="7938"/>
            <a:ext cx="6305550" cy="6891337"/>
            <a:chOff x="-36" y="5"/>
            <a:chExt cx="3624" cy="4341"/>
          </a:xfrm>
        </p:grpSpPr>
        <p:sp>
          <p:nvSpPr>
            <p:cNvPr id="26676" name="Freeform 7"/>
            <p:cNvSpPr>
              <a:spLocks/>
            </p:cNvSpPr>
            <p:nvPr/>
          </p:nvSpPr>
          <p:spPr bwMode="auto">
            <a:xfrm>
              <a:off x="0" y="5"/>
              <a:ext cx="3571" cy="4315"/>
            </a:xfrm>
            <a:custGeom>
              <a:avLst/>
              <a:gdLst>
                <a:gd name="T0" fmla="*/ 3523 w 3571"/>
                <a:gd name="T1" fmla="*/ 428 h 4315"/>
                <a:gd name="T2" fmla="*/ 3307 w 3571"/>
                <a:gd name="T3" fmla="*/ 560 h 4315"/>
                <a:gd name="T4" fmla="*/ 3199 w 3571"/>
                <a:gd name="T5" fmla="*/ 620 h 4315"/>
                <a:gd name="T6" fmla="*/ 3235 w 3571"/>
                <a:gd name="T7" fmla="*/ 524 h 4315"/>
                <a:gd name="T8" fmla="*/ 3211 w 3571"/>
                <a:gd name="T9" fmla="*/ 236 h 4315"/>
                <a:gd name="T10" fmla="*/ 2947 w 3571"/>
                <a:gd name="T11" fmla="*/ 452 h 4315"/>
                <a:gd name="T12" fmla="*/ 2659 w 3571"/>
                <a:gd name="T13" fmla="*/ 656 h 4315"/>
                <a:gd name="T14" fmla="*/ 2911 w 3571"/>
                <a:gd name="T15" fmla="*/ 1016 h 4315"/>
                <a:gd name="T16" fmla="*/ 3067 w 3571"/>
                <a:gd name="T17" fmla="*/ 920 h 4315"/>
                <a:gd name="T18" fmla="*/ 3283 w 3571"/>
                <a:gd name="T19" fmla="*/ 944 h 4315"/>
                <a:gd name="T20" fmla="*/ 3319 w 3571"/>
                <a:gd name="T21" fmla="*/ 1040 h 4315"/>
                <a:gd name="T22" fmla="*/ 3163 w 3571"/>
                <a:gd name="T23" fmla="*/ 1160 h 4315"/>
                <a:gd name="T24" fmla="*/ 3091 w 3571"/>
                <a:gd name="T25" fmla="*/ 1268 h 4315"/>
                <a:gd name="T26" fmla="*/ 3031 w 3571"/>
                <a:gd name="T27" fmla="*/ 1532 h 4315"/>
                <a:gd name="T28" fmla="*/ 3163 w 3571"/>
                <a:gd name="T29" fmla="*/ 1700 h 4315"/>
                <a:gd name="T30" fmla="*/ 3271 w 3571"/>
                <a:gd name="T31" fmla="*/ 1940 h 4315"/>
                <a:gd name="T32" fmla="*/ 3439 w 3571"/>
                <a:gd name="T33" fmla="*/ 2048 h 4315"/>
                <a:gd name="T34" fmla="*/ 3307 w 3571"/>
                <a:gd name="T35" fmla="*/ 2096 h 4315"/>
                <a:gd name="T36" fmla="*/ 3355 w 3571"/>
                <a:gd name="T37" fmla="*/ 2252 h 4315"/>
                <a:gd name="T38" fmla="*/ 3223 w 3571"/>
                <a:gd name="T39" fmla="*/ 2360 h 4315"/>
                <a:gd name="T40" fmla="*/ 3343 w 3571"/>
                <a:gd name="T41" fmla="*/ 2360 h 4315"/>
                <a:gd name="T42" fmla="*/ 3439 w 3571"/>
                <a:gd name="T43" fmla="*/ 2504 h 4315"/>
                <a:gd name="T44" fmla="*/ 3451 w 3571"/>
                <a:gd name="T45" fmla="*/ 2600 h 4315"/>
                <a:gd name="T46" fmla="*/ 3427 w 3571"/>
                <a:gd name="T47" fmla="*/ 2768 h 4315"/>
                <a:gd name="T48" fmla="*/ 3283 w 3571"/>
                <a:gd name="T49" fmla="*/ 3008 h 4315"/>
                <a:gd name="T50" fmla="*/ 3175 w 3571"/>
                <a:gd name="T51" fmla="*/ 3152 h 4315"/>
                <a:gd name="T52" fmla="*/ 3043 w 3571"/>
                <a:gd name="T53" fmla="*/ 3476 h 4315"/>
                <a:gd name="T54" fmla="*/ 2899 w 3571"/>
                <a:gd name="T55" fmla="*/ 3548 h 4315"/>
                <a:gd name="T56" fmla="*/ 2719 w 3571"/>
                <a:gd name="T57" fmla="*/ 3704 h 4315"/>
                <a:gd name="T58" fmla="*/ 2635 w 3571"/>
                <a:gd name="T59" fmla="*/ 3860 h 4315"/>
                <a:gd name="T60" fmla="*/ 2203 w 3571"/>
                <a:gd name="T61" fmla="*/ 4016 h 4315"/>
                <a:gd name="T62" fmla="*/ 2095 w 3571"/>
                <a:gd name="T63" fmla="*/ 3992 h 4315"/>
                <a:gd name="T64" fmla="*/ 1975 w 3571"/>
                <a:gd name="T65" fmla="*/ 4076 h 4315"/>
                <a:gd name="T66" fmla="*/ 1771 w 3571"/>
                <a:gd name="T67" fmla="*/ 4148 h 4315"/>
                <a:gd name="T68" fmla="*/ 1531 w 3571"/>
                <a:gd name="T69" fmla="*/ 4208 h 4315"/>
                <a:gd name="T70" fmla="*/ 1495 w 3571"/>
                <a:gd name="T71" fmla="*/ 4304 h 4315"/>
                <a:gd name="T72" fmla="*/ 1375 w 3571"/>
                <a:gd name="T73" fmla="*/ 4208 h 4315"/>
                <a:gd name="T74" fmla="*/ 1315 w 3571"/>
                <a:gd name="T75" fmla="*/ 4184 h 4315"/>
                <a:gd name="T76" fmla="*/ 1219 w 3571"/>
                <a:gd name="T77" fmla="*/ 4100 h 4315"/>
                <a:gd name="T78" fmla="*/ 859 w 3571"/>
                <a:gd name="T79" fmla="*/ 4124 h 4315"/>
                <a:gd name="T80" fmla="*/ 811 w 3571"/>
                <a:gd name="T81" fmla="*/ 4028 h 4315"/>
                <a:gd name="T82" fmla="*/ 763 w 3571"/>
                <a:gd name="T83" fmla="*/ 3896 h 4315"/>
                <a:gd name="T84" fmla="*/ 559 w 3571"/>
                <a:gd name="T85" fmla="*/ 3824 h 4315"/>
                <a:gd name="T86" fmla="*/ 391 w 3571"/>
                <a:gd name="T87" fmla="*/ 3920 h 4315"/>
                <a:gd name="T88" fmla="*/ 283 w 3571"/>
                <a:gd name="T89" fmla="*/ 3956 h 4315"/>
                <a:gd name="T90" fmla="*/ 127 w 3571"/>
                <a:gd name="T91" fmla="*/ 3920 h 4315"/>
                <a:gd name="T92" fmla="*/ 7 w 3571"/>
                <a:gd name="T93" fmla="*/ 8 h 431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571"/>
                <a:gd name="T142" fmla="*/ 0 h 4315"/>
                <a:gd name="T143" fmla="*/ 3571 w 3571"/>
                <a:gd name="T144" fmla="*/ 4315 h 4315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571" h="4315">
                  <a:moveTo>
                    <a:pt x="3571" y="8"/>
                  </a:moveTo>
                  <a:lnTo>
                    <a:pt x="3571" y="356"/>
                  </a:lnTo>
                  <a:cubicBezTo>
                    <a:pt x="3548" y="373"/>
                    <a:pt x="3539" y="404"/>
                    <a:pt x="3523" y="428"/>
                  </a:cubicBezTo>
                  <a:cubicBezTo>
                    <a:pt x="3514" y="442"/>
                    <a:pt x="3491" y="435"/>
                    <a:pt x="3475" y="440"/>
                  </a:cubicBezTo>
                  <a:cubicBezTo>
                    <a:pt x="3463" y="443"/>
                    <a:pt x="3451" y="448"/>
                    <a:pt x="3439" y="452"/>
                  </a:cubicBezTo>
                  <a:cubicBezTo>
                    <a:pt x="3405" y="503"/>
                    <a:pt x="3357" y="527"/>
                    <a:pt x="3307" y="560"/>
                  </a:cubicBezTo>
                  <a:cubicBezTo>
                    <a:pt x="3248" y="599"/>
                    <a:pt x="3291" y="588"/>
                    <a:pt x="3247" y="632"/>
                  </a:cubicBezTo>
                  <a:cubicBezTo>
                    <a:pt x="3224" y="655"/>
                    <a:pt x="3204" y="658"/>
                    <a:pt x="3175" y="668"/>
                  </a:cubicBezTo>
                  <a:cubicBezTo>
                    <a:pt x="3151" y="596"/>
                    <a:pt x="3159" y="660"/>
                    <a:pt x="3199" y="620"/>
                  </a:cubicBezTo>
                  <a:cubicBezTo>
                    <a:pt x="3208" y="611"/>
                    <a:pt x="3203" y="594"/>
                    <a:pt x="3211" y="584"/>
                  </a:cubicBezTo>
                  <a:cubicBezTo>
                    <a:pt x="3220" y="573"/>
                    <a:pt x="3235" y="568"/>
                    <a:pt x="3247" y="560"/>
                  </a:cubicBezTo>
                  <a:cubicBezTo>
                    <a:pt x="3243" y="548"/>
                    <a:pt x="3243" y="534"/>
                    <a:pt x="3235" y="524"/>
                  </a:cubicBezTo>
                  <a:cubicBezTo>
                    <a:pt x="3226" y="513"/>
                    <a:pt x="3201" y="514"/>
                    <a:pt x="3199" y="500"/>
                  </a:cubicBezTo>
                  <a:cubicBezTo>
                    <a:pt x="3191" y="437"/>
                    <a:pt x="3264" y="376"/>
                    <a:pt x="3283" y="320"/>
                  </a:cubicBezTo>
                  <a:cubicBezTo>
                    <a:pt x="3266" y="268"/>
                    <a:pt x="3265" y="254"/>
                    <a:pt x="3211" y="236"/>
                  </a:cubicBezTo>
                  <a:cubicBezTo>
                    <a:pt x="3191" y="240"/>
                    <a:pt x="3170" y="241"/>
                    <a:pt x="3151" y="248"/>
                  </a:cubicBezTo>
                  <a:cubicBezTo>
                    <a:pt x="3112" y="263"/>
                    <a:pt x="3075" y="350"/>
                    <a:pt x="3055" y="380"/>
                  </a:cubicBezTo>
                  <a:cubicBezTo>
                    <a:pt x="3031" y="416"/>
                    <a:pt x="2983" y="428"/>
                    <a:pt x="2947" y="452"/>
                  </a:cubicBezTo>
                  <a:cubicBezTo>
                    <a:pt x="2935" y="460"/>
                    <a:pt x="2911" y="476"/>
                    <a:pt x="2911" y="476"/>
                  </a:cubicBezTo>
                  <a:cubicBezTo>
                    <a:pt x="2889" y="510"/>
                    <a:pt x="2880" y="555"/>
                    <a:pt x="2851" y="584"/>
                  </a:cubicBezTo>
                  <a:cubicBezTo>
                    <a:pt x="2806" y="629"/>
                    <a:pt x="2720" y="641"/>
                    <a:pt x="2659" y="656"/>
                  </a:cubicBezTo>
                  <a:cubicBezTo>
                    <a:pt x="2629" y="747"/>
                    <a:pt x="2627" y="789"/>
                    <a:pt x="2683" y="872"/>
                  </a:cubicBezTo>
                  <a:cubicBezTo>
                    <a:pt x="2746" y="859"/>
                    <a:pt x="2790" y="864"/>
                    <a:pt x="2851" y="884"/>
                  </a:cubicBezTo>
                  <a:cubicBezTo>
                    <a:pt x="2877" y="1016"/>
                    <a:pt x="2836" y="991"/>
                    <a:pt x="2911" y="1016"/>
                  </a:cubicBezTo>
                  <a:cubicBezTo>
                    <a:pt x="2931" y="1012"/>
                    <a:pt x="2953" y="1014"/>
                    <a:pt x="2971" y="1004"/>
                  </a:cubicBezTo>
                  <a:cubicBezTo>
                    <a:pt x="2984" y="997"/>
                    <a:pt x="2984" y="977"/>
                    <a:pt x="2995" y="968"/>
                  </a:cubicBezTo>
                  <a:cubicBezTo>
                    <a:pt x="3017" y="949"/>
                    <a:pt x="3043" y="936"/>
                    <a:pt x="3067" y="920"/>
                  </a:cubicBezTo>
                  <a:cubicBezTo>
                    <a:pt x="3079" y="912"/>
                    <a:pt x="3103" y="896"/>
                    <a:pt x="3103" y="896"/>
                  </a:cubicBezTo>
                  <a:cubicBezTo>
                    <a:pt x="3206" y="930"/>
                    <a:pt x="3042" y="878"/>
                    <a:pt x="3211" y="920"/>
                  </a:cubicBezTo>
                  <a:cubicBezTo>
                    <a:pt x="3236" y="926"/>
                    <a:pt x="3283" y="944"/>
                    <a:pt x="3283" y="944"/>
                  </a:cubicBezTo>
                  <a:cubicBezTo>
                    <a:pt x="3367" y="916"/>
                    <a:pt x="3331" y="912"/>
                    <a:pt x="3391" y="932"/>
                  </a:cubicBezTo>
                  <a:cubicBezTo>
                    <a:pt x="3419" y="1016"/>
                    <a:pt x="3439" y="996"/>
                    <a:pt x="3379" y="1016"/>
                  </a:cubicBezTo>
                  <a:cubicBezTo>
                    <a:pt x="3313" y="994"/>
                    <a:pt x="3369" y="1000"/>
                    <a:pt x="3319" y="1040"/>
                  </a:cubicBezTo>
                  <a:cubicBezTo>
                    <a:pt x="3309" y="1048"/>
                    <a:pt x="3294" y="1046"/>
                    <a:pt x="3283" y="1052"/>
                  </a:cubicBezTo>
                  <a:cubicBezTo>
                    <a:pt x="3230" y="1082"/>
                    <a:pt x="3195" y="1117"/>
                    <a:pt x="3139" y="1136"/>
                  </a:cubicBezTo>
                  <a:cubicBezTo>
                    <a:pt x="3112" y="1218"/>
                    <a:pt x="3126" y="1142"/>
                    <a:pt x="3163" y="1160"/>
                  </a:cubicBezTo>
                  <a:cubicBezTo>
                    <a:pt x="3174" y="1166"/>
                    <a:pt x="3171" y="1184"/>
                    <a:pt x="3175" y="1196"/>
                  </a:cubicBezTo>
                  <a:cubicBezTo>
                    <a:pt x="3151" y="1204"/>
                    <a:pt x="3120" y="1211"/>
                    <a:pt x="3103" y="1232"/>
                  </a:cubicBezTo>
                  <a:cubicBezTo>
                    <a:pt x="3095" y="1242"/>
                    <a:pt x="3097" y="1257"/>
                    <a:pt x="3091" y="1268"/>
                  </a:cubicBezTo>
                  <a:cubicBezTo>
                    <a:pt x="3050" y="1342"/>
                    <a:pt x="3060" y="1329"/>
                    <a:pt x="3007" y="1364"/>
                  </a:cubicBezTo>
                  <a:cubicBezTo>
                    <a:pt x="2990" y="1415"/>
                    <a:pt x="2962" y="1421"/>
                    <a:pt x="2923" y="1460"/>
                  </a:cubicBezTo>
                  <a:cubicBezTo>
                    <a:pt x="2959" y="1484"/>
                    <a:pt x="2995" y="1508"/>
                    <a:pt x="3031" y="1532"/>
                  </a:cubicBezTo>
                  <a:cubicBezTo>
                    <a:pt x="3043" y="1540"/>
                    <a:pt x="3055" y="1548"/>
                    <a:pt x="3067" y="1556"/>
                  </a:cubicBezTo>
                  <a:cubicBezTo>
                    <a:pt x="3079" y="1564"/>
                    <a:pt x="3103" y="1580"/>
                    <a:pt x="3103" y="1580"/>
                  </a:cubicBezTo>
                  <a:cubicBezTo>
                    <a:pt x="3128" y="1617"/>
                    <a:pt x="3146" y="1659"/>
                    <a:pt x="3163" y="1700"/>
                  </a:cubicBezTo>
                  <a:cubicBezTo>
                    <a:pt x="3194" y="1778"/>
                    <a:pt x="3172" y="1790"/>
                    <a:pt x="3235" y="1832"/>
                  </a:cubicBezTo>
                  <a:cubicBezTo>
                    <a:pt x="3243" y="1856"/>
                    <a:pt x="3251" y="1880"/>
                    <a:pt x="3259" y="1904"/>
                  </a:cubicBezTo>
                  <a:cubicBezTo>
                    <a:pt x="3263" y="1916"/>
                    <a:pt x="3267" y="1928"/>
                    <a:pt x="3271" y="1940"/>
                  </a:cubicBezTo>
                  <a:cubicBezTo>
                    <a:pt x="3275" y="1952"/>
                    <a:pt x="3296" y="1946"/>
                    <a:pt x="3307" y="1952"/>
                  </a:cubicBezTo>
                  <a:cubicBezTo>
                    <a:pt x="3320" y="1958"/>
                    <a:pt x="3331" y="1968"/>
                    <a:pt x="3343" y="1976"/>
                  </a:cubicBezTo>
                  <a:cubicBezTo>
                    <a:pt x="3375" y="2024"/>
                    <a:pt x="3392" y="2017"/>
                    <a:pt x="3439" y="2048"/>
                  </a:cubicBezTo>
                  <a:cubicBezTo>
                    <a:pt x="3383" y="2085"/>
                    <a:pt x="3367" y="2068"/>
                    <a:pt x="3307" y="2048"/>
                  </a:cubicBezTo>
                  <a:cubicBezTo>
                    <a:pt x="3295" y="2052"/>
                    <a:pt x="3271" y="2047"/>
                    <a:pt x="3271" y="2060"/>
                  </a:cubicBezTo>
                  <a:cubicBezTo>
                    <a:pt x="3271" y="2077"/>
                    <a:pt x="3294" y="2086"/>
                    <a:pt x="3307" y="2096"/>
                  </a:cubicBezTo>
                  <a:cubicBezTo>
                    <a:pt x="3330" y="2114"/>
                    <a:pt x="3379" y="2144"/>
                    <a:pt x="3379" y="2144"/>
                  </a:cubicBezTo>
                  <a:cubicBezTo>
                    <a:pt x="3425" y="2213"/>
                    <a:pt x="3456" y="2207"/>
                    <a:pt x="3391" y="2240"/>
                  </a:cubicBezTo>
                  <a:cubicBezTo>
                    <a:pt x="3380" y="2246"/>
                    <a:pt x="3367" y="2248"/>
                    <a:pt x="3355" y="2252"/>
                  </a:cubicBezTo>
                  <a:cubicBezTo>
                    <a:pt x="3323" y="2348"/>
                    <a:pt x="3371" y="2236"/>
                    <a:pt x="3307" y="2300"/>
                  </a:cubicBezTo>
                  <a:cubicBezTo>
                    <a:pt x="3298" y="2309"/>
                    <a:pt x="3305" y="2329"/>
                    <a:pt x="3295" y="2336"/>
                  </a:cubicBezTo>
                  <a:cubicBezTo>
                    <a:pt x="3274" y="2351"/>
                    <a:pt x="3223" y="2360"/>
                    <a:pt x="3223" y="2360"/>
                  </a:cubicBezTo>
                  <a:cubicBezTo>
                    <a:pt x="3227" y="2372"/>
                    <a:pt x="3222" y="2394"/>
                    <a:pt x="3235" y="2396"/>
                  </a:cubicBezTo>
                  <a:cubicBezTo>
                    <a:pt x="3260" y="2400"/>
                    <a:pt x="3283" y="2380"/>
                    <a:pt x="3307" y="2372"/>
                  </a:cubicBezTo>
                  <a:cubicBezTo>
                    <a:pt x="3319" y="2368"/>
                    <a:pt x="3343" y="2360"/>
                    <a:pt x="3343" y="2360"/>
                  </a:cubicBezTo>
                  <a:cubicBezTo>
                    <a:pt x="3387" y="2375"/>
                    <a:pt x="3417" y="2397"/>
                    <a:pt x="3463" y="2408"/>
                  </a:cubicBezTo>
                  <a:cubicBezTo>
                    <a:pt x="3482" y="2437"/>
                    <a:pt x="3502" y="2446"/>
                    <a:pt x="3475" y="2480"/>
                  </a:cubicBezTo>
                  <a:cubicBezTo>
                    <a:pt x="3466" y="2491"/>
                    <a:pt x="3439" y="2490"/>
                    <a:pt x="3439" y="2504"/>
                  </a:cubicBezTo>
                  <a:cubicBezTo>
                    <a:pt x="3439" y="2517"/>
                    <a:pt x="3463" y="2496"/>
                    <a:pt x="3475" y="2492"/>
                  </a:cubicBezTo>
                  <a:cubicBezTo>
                    <a:pt x="3483" y="2504"/>
                    <a:pt x="3502" y="2514"/>
                    <a:pt x="3499" y="2528"/>
                  </a:cubicBezTo>
                  <a:cubicBezTo>
                    <a:pt x="3493" y="2556"/>
                    <a:pt x="3451" y="2600"/>
                    <a:pt x="3451" y="2600"/>
                  </a:cubicBezTo>
                  <a:cubicBezTo>
                    <a:pt x="3459" y="2612"/>
                    <a:pt x="3473" y="2622"/>
                    <a:pt x="3475" y="2636"/>
                  </a:cubicBezTo>
                  <a:cubicBezTo>
                    <a:pt x="3477" y="2648"/>
                    <a:pt x="3466" y="2660"/>
                    <a:pt x="3463" y="2672"/>
                  </a:cubicBezTo>
                  <a:cubicBezTo>
                    <a:pt x="3442" y="2755"/>
                    <a:pt x="3467" y="2709"/>
                    <a:pt x="3427" y="2768"/>
                  </a:cubicBezTo>
                  <a:cubicBezTo>
                    <a:pt x="3415" y="2764"/>
                    <a:pt x="3402" y="2750"/>
                    <a:pt x="3391" y="2756"/>
                  </a:cubicBezTo>
                  <a:cubicBezTo>
                    <a:pt x="3380" y="2762"/>
                    <a:pt x="3385" y="2781"/>
                    <a:pt x="3379" y="2792"/>
                  </a:cubicBezTo>
                  <a:cubicBezTo>
                    <a:pt x="3344" y="2861"/>
                    <a:pt x="3308" y="2934"/>
                    <a:pt x="3283" y="3008"/>
                  </a:cubicBezTo>
                  <a:cubicBezTo>
                    <a:pt x="3274" y="3035"/>
                    <a:pt x="3211" y="3056"/>
                    <a:pt x="3211" y="3056"/>
                  </a:cubicBezTo>
                  <a:cubicBezTo>
                    <a:pt x="3207" y="3068"/>
                    <a:pt x="3208" y="3083"/>
                    <a:pt x="3199" y="3092"/>
                  </a:cubicBezTo>
                  <a:cubicBezTo>
                    <a:pt x="3154" y="3137"/>
                    <a:pt x="3151" y="3056"/>
                    <a:pt x="3175" y="3152"/>
                  </a:cubicBezTo>
                  <a:cubicBezTo>
                    <a:pt x="3156" y="3210"/>
                    <a:pt x="3131" y="3199"/>
                    <a:pt x="3151" y="3260"/>
                  </a:cubicBezTo>
                  <a:cubicBezTo>
                    <a:pt x="3130" y="3324"/>
                    <a:pt x="3085" y="3380"/>
                    <a:pt x="3055" y="3440"/>
                  </a:cubicBezTo>
                  <a:cubicBezTo>
                    <a:pt x="3049" y="3451"/>
                    <a:pt x="3054" y="3469"/>
                    <a:pt x="3043" y="3476"/>
                  </a:cubicBezTo>
                  <a:cubicBezTo>
                    <a:pt x="3026" y="3487"/>
                    <a:pt x="3003" y="3484"/>
                    <a:pt x="2983" y="3488"/>
                  </a:cubicBezTo>
                  <a:cubicBezTo>
                    <a:pt x="2979" y="3500"/>
                    <a:pt x="2981" y="3517"/>
                    <a:pt x="2971" y="3524"/>
                  </a:cubicBezTo>
                  <a:cubicBezTo>
                    <a:pt x="2950" y="3539"/>
                    <a:pt x="2899" y="3548"/>
                    <a:pt x="2899" y="3548"/>
                  </a:cubicBezTo>
                  <a:cubicBezTo>
                    <a:pt x="2875" y="3619"/>
                    <a:pt x="2873" y="3635"/>
                    <a:pt x="2827" y="3704"/>
                  </a:cubicBezTo>
                  <a:cubicBezTo>
                    <a:pt x="2813" y="3725"/>
                    <a:pt x="2755" y="3728"/>
                    <a:pt x="2755" y="3728"/>
                  </a:cubicBezTo>
                  <a:cubicBezTo>
                    <a:pt x="2743" y="3720"/>
                    <a:pt x="2732" y="3698"/>
                    <a:pt x="2719" y="3704"/>
                  </a:cubicBezTo>
                  <a:cubicBezTo>
                    <a:pt x="2708" y="3710"/>
                    <a:pt x="2731" y="3727"/>
                    <a:pt x="2731" y="3740"/>
                  </a:cubicBezTo>
                  <a:cubicBezTo>
                    <a:pt x="2731" y="3786"/>
                    <a:pt x="2696" y="3812"/>
                    <a:pt x="2659" y="3824"/>
                  </a:cubicBezTo>
                  <a:cubicBezTo>
                    <a:pt x="2651" y="3836"/>
                    <a:pt x="2647" y="3852"/>
                    <a:pt x="2635" y="3860"/>
                  </a:cubicBezTo>
                  <a:cubicBezTo>
                    <a:pt x="2572" y="3900"/>
                    <a:pt x="2417" y="3922"/>
                    <a:pt x="2347" y="3932"/>
                  </a:cubicBezTo>
                  <a:cubicBezTo>
                    <a:pt x="2324" y="3955"/>
                    <a:pt x="2305" y="3979"/>
                    <a:pt x="2275" y="3992"/>
                  </a:cubicBezTo>
                  <a:cubicBezTo>
                    <a:pt x="2252" y="4002"/>
                    <a:pt x="2203" y="4016"/>
                    <a:pt x="2203" y="4016"/>
                  </a:cubicBezTo>
                  <a:cubicBezTo>
                    <a:pt x="2155" y="3984"/>
                    <a:pt x="2162" y="3967"/>
                    <a:pt x="2131" y="3920"/>
                  </a:cubicBezTo>
                  <a:cubicBezTo>
                    <a:pt x="2123" y="3932"/>
                    <a:pt x="2113" y="3943"/>
                    <a:pt x="2107" y="3956"/>
                  </a:cubicBezTo>
                  <a:cubicBezTo>
                    <a:pt x="2101" y="3967"/>
                    <a:pt x="2106" y="3986"/>
                    <a:pt x="2095" y="3992"/>
                  </a:cubicBezTo>
                  <a:cubicBezTo>
                    <a:pt x="2084" y="3998"/>
                    <a:pt x="2071" y="3984"/>
                    <a:pt x="2059" y="3980"/>
                  </a:cubicBezTo>
                  <a:cubicBezTo>
                    <a:pt x="2069" y="4010"/>
                    <a:pt x="2086" y="4028"/>
                    <a:pt x="2047" y="4052"/>
                  </a:cubicBezTo>
                  <a:cubicBezTo>
                    <a:pt x="2026" y="4065"/>
                    <a:pt x="1975" y="4076"/>
                    <a:pt x="1975" y="4076"/>
                  </a:cubicBezTo>
                  <a:cubicBezTo>
                    <a:pt x="1932" y="4140"/>
                    <a:pt x="1910" y="4114"/>
                    <a:pt x="1843" y="4136"/>
                  </a:cubicBezTo>
                  <a:cubicBezTo>
                    <a:pt x="1831" y="4132"/>
                    <a:pt x="1819" y="4122"/>
                    <a:pt x="1807" y="4124"/>
                  </a:cubicBezTo>
                  <a:cubicBezTo>
                    <a:pt x="1793" y="4126"/>
                    <a:pt x="1784" y="4142"/>
                    <a:pt x="1771" y="4148"/>
                  </a:cubicBezTo>
                  <a:cubicBezTo>
                    <a:pt x="1747" y="4158"/>
                    <a:pt x="1670" y="4168"/>
                    <a:pt x="1651" y="4172"/>
                  </a:cubicBezTo>
                  <a:cubicBezTo>
                    <a:pt x="1635" y="4175"/>
                    <a:pt x="1619" y="4179"/>
                    <a:pt x="1603" y="4184"/>
                  </a:cubicBezTo>
                  <a:cubicBezTo>
                    <a:pt x="1579" y="4191"/>
                    <a:pt x="1531" y="4208"/>
                    <a:pt x="1531" y="4208"/>
                  </a:cubicBezTo>
                  <a:cubicBezTo>
                    <a:pt x="1527" y="4220"/>
                    <a:pt x="1528" y="4235"/>
                    <a:pt x="1519" y="4244"/>
                  </a:cubicBezTo>
                  <a:cubicBezTo>
                    <a:pt x="1510" y="4253"/>
                    <a:pt x="1488" y="4244"/>
                    <a:pt x="1483" y="4256"/>
                  </a:cubicBezTo>
                  <a:cubicBezTo>
                    <a:pt x="1477" y="4271"/>
                    <a:pt x="1504" y="4290"/>
                    <a:pt x="1495" y="4304"/>
                  </a:cubicBezTo>
                  <a:cubicBezTo>
                    <a:pt x="1488" y="4315"/>
                    <a:pt x="1471" y="4295"/>
                    <a:pt x="1459" y="4292"/>
                  </a:cubicBezTo>
                  <a:cubicBezTo>
                    <a:pt x="1343" y="4263"/>
                    <a:pt x="1445" y="4295"/>
                    <a:pt x="1363" y="4268"/>
                  </a:cubicBezTo>
                  <a:cubicBezTo>
                    <a:pt x="1367" y="4248"/>
                    <a:pt x="1364" y="4225"/>
                    <a:pt x="1375" y="4208"/>
                  </a:cubicBezTo>
                  <a:cubicBezTo>
                    <a:pt x="1398" y="4174"/>
                    <a:pt x="1452" y="4223"/>
                    <a:pt x="1375" y="4172"/>
                  </a:cubicBezTo>
                  <a:cubicBezTo>
                    <a:pt x="1351" y="4100"/>
                    <a:pt x="1375" y="4148"/>
                    <a:pt x="1351" y="4172"/>
                  </a:cubicBezTo>
                  <a:cubicBezTo>
                    <a:pt x="1342" y="4181"/>
                    <a:pt x="1327" y="4180"/>
                    <a:pt x="1315" y="4184"/>
                  </a:cubicBezTo>
                  <a:cubicBezTo>
                    <a:pt x="1287" y="4180"/>
                    <a:pt x="1255" y="4188"/>
                    <a:pt x="1231" y="4172"/>
                  </a:cubicBezTo>
                  <a:cubicBezTo>
                    <a:pt x="1220" y="4165"/>
                    <a:pt x="1245" y="4148"/>
                    <a:pt x="1243" y="4136"/>
                  </a:cubicBezTo>
                  <a:cubicBezTo>
                    <a:pt x="1241" y="4122"/>
                    <a:pt x="1227" y="4112"/>
                    <a:pt x="1219" y="4100"/>
                  </a:cubicBezTo>
                  <a:cubicBezTo>
                    <a:pt x="1176" y="4165"/>
                    <a:pt x="1216" y="4124"/>
                    <a:pt x="1111" y="4148"/>
                  </a:cubicBezTo>
                  <a:cubicBezTo>
                    <a:pt x="1086" y="4154"/>
                    <a:pt x="1039" y="4172"/>
                    <a:pt x="1039" y="4172"/>
                  </a:cubicBezTo>
                  <a:cubicBezTo>
                    <a:pt x="967" y="4163"/>
                    <a:pt x="918" y="4163"/>
                    <a:pt x="859" y="4124"/>
                  </a:cubicBezTo>
                  <a:cubicBezTo>
                    <a:pt x="851" y="4112"/>
                    <a:pt x="845" y="4098"/>
                    <a:pt x="835" y="4088"/>
                  </a:cubicBezTo>
                  <a:cubicBezTo>
                    <a:pt x="825" y="4078"/>
                    <a:pt x="804" y="4077"/>
                    <a:pt x="799" y="4064"/>
                  </a:cubicBezTo>
                  <a:cubicBezTo>
                    <a:pt x="794" y="4052"/>
                    <a:pt x="807" y="4040"/>
                    <a:pt x="811" y="4028"/>
                  </a:cubicBezTo>
                  <a:cubicBezTo>
                    <a:pt x="807" y="4012"/>
                    <a:pt x="799" y="3996"/>
                    <a:pt x="799" y="3980"/>
                  </a:cubicBezTo>
                  <a:cubicBezTo>
                    <a:pt x="799" y="3967"/>
                    <a:pt x="811" y="3957"/>
                    <a:pt x="811" y="3944"/>
                  </a:cubicBezTo>
                  <a:cubicBezTo>
                    <a:pt x="811" y="3901"/>
                    <a:pt x="795" y="3907"/>
                    <a:pt x="763" y="3896"/>
                  </a:cubicBezTo>
                  <a:cubicBezTo>
                    <a:pt x="715" y="3906"/>
                    <a:pt x="701" y="3923"/>
                    <a:pt x="667" y="3884"/>
                  </a:cubicBezTo>
                  <a:cubicBezTo>
                    <a:pt x="648" y="3862"/>
                    <a:pt x="619" y="3812"/>
                    <a:pt x="619" y="3812"/>
                  </a:cubicBezTo>
                  <a:cubicBezTo>
                    <a:pt x="599" y="3816"/>
                    <a:pt x="576" y="3813"/>
                    <a:pt x="559" y="3824"/>
                  </a:cubicBezTo>
                  <a:cubicBezTo>
                    <a:pt x="510" y="3857"/>
                    <a:pt x="591" y="3869"/>
                    <a:pt x="523" y="3896"/>
                  </a:cubicBezTo>
                  <a:cubicBezTo>
                    <a:pt x="493" y="3908"/>
                    <a:pt x="459" y="3904"/>
                    <a:pt x="427" y="3908"/>
                  </a:cubicBezTo>
                  <a:cubicBezTo>
                    <a:pt x="415" y="3912"/>
                    <a:pt x="403" y="3925"/>
                    <a:pt x="391" y="3920"/>
                  </a:cubicBezTo>
                  <a:cubicBezTo>
                    <a:pt x="378" y="3915"/>
                    <a:pt x="379" y="3876"/>
                    <a:pt x="367" y="3884"/>
                  </a:cubicBezTo>
                  <a:cubicBezTo>
                    <a:pt x="350" y="3895"/>
                    <a:pt x="365" y="3926"/>
                    <a:pt x="355" y="3944"/>
                  </a:cubicBezTo>
                  <a:cubicBezTo>
                    <a:pt x="348" y="3957"/>
                    <a:pt x="295" y="3948"/>
                    <a:pt x="283" y="3956"/>
                  </a:cubicBezTo>
                  <a:cubicBezTo>
                    <a:pt x="252" y="3910"/>
                    <a:pt x="276" y="3914"/>
                    <a:pt x="223" y="3932"/>
                  </a:cubicBezTo>
                  <a:cubicBezTo>
                    <a:pt x="215" y="3920"/>
                    <a:pt x="213" y="3898"/>
                    <a:pt x="199" y="3896"/>
                  </a:cubicBezTo>
                  <a:cubicBezTo>
                    <a:pt x="174" y="3893"/>
                    <a:pt x="127" y="3920"/>
                    <a:pt x="127" y="3920"/>
                  </a:cubicBezTo>
                  <a:cubicBezTo>
                    <a:pt x="115" y="3912"/>
                    <a:pt x="105" y="3898"/>
                    <a:pt x="91" y="3896"/>
                  </a:cubicBezTo>
                  <a:cubicBezTo>
                    <a:pt x="68" y="3892"/>
                    <a:pt x="35" y="3924"/>
                    <a:pt x="19" y="3932"/>
                  </a:cubicBezTo>
                  <a:cubicBezTo>
                    <a:pt x="8" y="3938"/>
                    <a:pt x="17" y="0"/>
                    <a:pt x="7" y="8"/>
                  </a:cubicBezTo>
                  <a:cubicBezTo>
                    <a:pt x="0" y="13"/>
                    <a:pt x="2800" y="8"/>
                    <a:pt x="3535" y="8"/>
                  </a:cubicBezTo>
                </a:path>
              </a:pathLst>
            </a:custGeom>
            <a:solidFill>
              <a:srgbClr val="FFFF0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77" name="Freeform 8"/>
            <p:cNvSpPr>
              <a:spLocks/>
            </p:cNvSpPr>
            <p:nvPr/>
          </p:nvSpPr>
          <p:spPr bwMode="auto">
            <a:xfrm>
              <a:off x="3312" y="3348"/>
              <a:ext cx="276" cy="660"/>
            </a:xfrm>
            <a:custGeom>
              <a:avLst/>
              <a:gdLst>
                <a:gd name="T0" fmla="*/ 204 w 276"/>
                <a:gd name="T1" fmla="*/ 0 h 660"/>
                <a:gd name="T2" fmla="*/ 156 w 276"/>
                <a:gd name="T3" fmla="*/ 24 h 660"/>
                <a:gd name="T4" fmla="*/ 96 w 276"/>
                <a:gd name="T5" fmla="*/ 192 h 660"/>
                <a:gd name="T6" fmla="*/ 60 w 276"/>
                <a:gd name="T7" fmla="*/ 216 h 660"/>
                <a:gd name="T8" fmla="*/ 0 w 276"/>
                <a:gd name="T9" fmla="*/ 360 h 660"/>
                <a:gd name="T10" fmla="*/ 84 w 276"/>
                <a:gd name="T11" fmla="*/ 576 h 660"/>
                <a:gd name="T12" fmla="*/ 144 w 276"/>
                <a:gd name="T13" fmla="*/ 636 h 660"/>
                <a:gd name="T14" fmla="*/ 168 w 276"/>
                <a:gd name="T15" fmla="*/ 540 h 660"/>
                <a:gd name="T16" fmla="*/ 192 w 276"/>
                <a:gd name="T17" fmla="*/ 504 h 660"/>
                <a:gd name="T18" fmla="*/ 240 w 276"/>
                <a:gd name="T19" fmla="*/ 396 h 660"/>
                <a:gd name="T20" fmla="*/ 276 w 276"/>
                <a:gd name="T21" fmla="*/ 132 h 660"/>
                <a:gd name="T22" fmla="*/ 228 w 276"/>
                <a:gd name="T23" fmla="*/ 12 h 660"/>
                <a:gd name="T24" fmla="*/ 168 w 276"/>
                <a:gd name="T25" fmla="*/ 24 h 660"/>
                <a:gd name="T26" fmla="*/ 156 w 276"/>
                <a:gd name="T27" fmla="*/ 60 h 66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76"/>
                <a:gd name="T43" fmla="*/ 0 h 660"/>
                <a:gd name="T44" fmla="*/ 276 w 276"/>
                <a:gd name="T45" fmla="*/ 660 h 66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76" h="660">
                  <a:moveTo>
                    <a:pt x="204" y="0"/>
                  </a:moveTo>
                  <a:cubicBezTo>
                    <a:pt x="188" y="8"/>
                    <a:pt x="170" y="13"/>
                    <a:pt x="156" y="24"/>
                  </a:cubicBezTo>
                  <a:cubicBezTo>
                    <a:pt x="105" y="67"/>
                    <a:pt x="133" y="146"/>
                    <a:pt x="96" y="192"/>
                  </a:cubicBezTo>
                  <a:cubicBezTo>
                    <a:pt x="87" y="203"/>
                    <a:pt x="72" y="208"/>
                    <a:pt x="60" y="216"/>
                  </a:cubicBezTo>
                  <a:cubicBezTo>
                    <a:pt x="41" y="272"/>
                    <a:pt x="31" y="313"/>
                    <a:pt x="0" y="360"/>
                  </a:cubicBezTo>
                  <a:cubicBezTo>
                    <a:pt x="12" y="443"/>
                    <a:pt x="12" y="528"/>
                    <a:pt x="84" y="576"/>
                  </a:cubicBezTo>
                  <a:cubicBezTo>
                    <a:pt x="112" y="660"/>
                    <a:pt x="84" y="656"/>
                    <a:pt x="144" y="636"/>
                  </a:cubicBezTo>
                  <a:cubicBezTo>
                    <a:pt x="149" y="613"/>
                    <a:pt x="156" y="565"/>
                    <a:pt x="168" y="540"/>
                  </a:cubicBezTo>
                  <a:cubicBezTo>
                    <a:pt x="174" y="527"/>
                    <a:pt x="186" y="517"/>
                    <a:pt x="192" y="504"/>
                  </a:cubicBezTo>
                  <a:cubicBezTo>
                    <a:pt x="249" y="375"/>
                    <a:pt x="186" y="477"/>
                    <a:pt x="240" y="396"/>
                  </a:cubicBezTo>
                  <a:cubicBezTo>
                    <a:pt x="250" y="307"/>
                    <a:pt x="261" y="220"/>
                    <a:pt x="276" y="132"/>
                  </a:cubicBezTo>
                  <a:cubicBezTo>
                    <a:pt x="264" y="84"/>
                    <a:pt x="255" y="53"/>
                    <a:pt x="228" y="12"/>
                  </a:cubicBezTo>
                  <a:cubicBezTo>
                    <a:pt x="208" y="16"/>
                    <a:pt x="185" y="13"/>
                    <a:pt x="168" y="24"/>
                  </a:cubicBezTo>
                  <a:cubicBezTo>
                    <a:pt x="157" y="31"/>
                    <a:pt x="156" y="60"/>
                    <a:pt x="156" y="60"/>
                  </a:cubicBezTo>
                </a:path>
              </a:pathLst>
            </a:custGeom>
            <a:solidFill>
              <a:srgbClr val="FFFF0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78" name="Freeform 9"/>
            <p:cNvSpPr>
              <a:spLocks/>
            </p:cNvSpPr>
            <p:nvPr/>
          </p:nvSpPr>
          <p:spPr bwMode="auto">
            <a:xfrm>
              <a:off x="-36" y="2024"/>
              <a:ext cx="3324" cy="1231"/>
            </a:xfrm>
            <a:custGeom>
              <a:avLst/>
              <a:gdLst>
                <a:gd name="T0" fmla="*/ 3324 w 3324"/>
                <a:gd name="T1" fmla="*/ 76 h 1231"/>
                <a:gd name="T2" fmla="*/ 3288 w 3324"/>
                <a:gd name="T3" fmla="*/ 64 h 1231"/>
                <a:gd name="T4" fmla="*/ 3276 w 3324"/>
                <a:gd name="T5" fmla="*/ 28 h 1231"/>
                <a:gd name="T6" fmla="*/ 3180 w 3324"/>
                <a:gd name="T7" fmla="*/ 52 h 1231"/>
                <a:gd name="T8" fmla="*/ 2988 w 3324"/>
                <a:gd name="T9" fmla="*/ 4 h 1231"/>
                <a:gd name="T10" fmla="*/ 2940 w 3324"/>
                <a:gd name="T11" fmla="*/ 52 h 1231"/>
                <a:gd name="T12" fmla="*/ 2892 w 3324"/>
                <a:gd name="T13" fmla="*/ 124 h 1231"/>
                <a:gd name="T14" fmla="*/ 2832 w 3324"/>
                <a:gd name="T15" fmla="*/ 220 h 1231"/>
                <a:gd name="T16" fmla="*/ 2784 w 3324"/>
                <a:gd name="T17" fmla="*/ 292 h 1231"/>
                <a:gd name="T18" fmla="*/ 2760 w 3324"/>
                <a:gd name="T19" fmla="*/ 328 h 1231"/>
                <a:gd name="T20" fmla="*/ 2688 w 3324"/>
                <a:gd name="T21" fmla="*/ 352 h 1231"/>
                <a:gd name="T22" fmla="*/ 2616 w 3324"/>
                <a:gd name="T23" fmla="*/ 460 h 1231"/>
                <a:gd name="T24" fmla="*/ 2544 w 3324"/>
                <a:gd name="T25" fmla="*/ 508 h 1231"/>
                <a:gd name="T26" fmla="*/ 2508 w 3324"/>
                <a:gd name="T27" fmla="*/ 532 h 1231"/>
                <a:gd name="T28" fmla="*/ 2412 w 3324"/>
                <a:gd name="T29" fmla="*/ 508 h 1231"/>
                <a:gd name="T30" fmla="*/ 2388 w 3324"/>
                <a:gd name="T31" fmla="*/ 472 h 1231"/>
                <a:gd name="T32" fmla="*/ 2316 w 3324"/>
                <a:gd name="T33" fmla="*/ 424 h 1231"/>
                <a:gd name="T34" fmla="*/ 2280 w 3324"/>
                <a:gd name="T35" fmla="*/ 400 h 1231"/>
                <a:gd name="T36" fmla="*/ 2244 w 3324"/>
                <a:gd name="T37" fmla="*/ 376 h 1231"/>
                <a:gd name="T38" fmla="*/ 2196 w 3324"/>
                <a:gd name="T39" fmla="*/ 388 h 1231"/>
                <a:gd name="T40" fmla="*/ 2172 w 3324"/>
                <a:gd name="T41" fmla="*/ 472 h 1231"/>
                <a:gd name="T42" fmla="*/ 2100 w 3324"/>
                <a:gd name="T43" fmla="*/ 520 h 1231"/>
                <a:gd name="T44" fmla="*/ 2076 w 3324"/>
                <a:gd name="T45" fmla="*/ 556 h 1231"/>
                <a:gd name="T46" fmla="*/ 2004 w 3324"/>
                <a:gd name="T47" fmla="*/ 604 h 1231"/>
                <a:gd name="T48" fmla="*/ 2028 w 3324"/>
                <a:gd name="T49" fmla="*/ 568 h 1231"/>
                <a:gd name="T50" fmla="*/ 1956 w 3324"/>
                <a:gd name="T51" fmla="*/ 544 h 1231"/>
                <a:gd name="T52" fmla="*/ 1920 w 3324"/>
                <a:gd name="T53" fmla="*/ 532 h 1231"/>
                <a:gd name="T54" fmla="*/ 1740 w 3324"/>
                <a:gd name="T55" fmla="*/ 412 h 1231"/>
                <a:gd name="T56" fmla="*/ 1632 w 3324"/>
                <a:gd name="T57" fmla="*/ 340 h 1231"/>
                <a:gd name="T58" fmla="*/ 1476 w 3324"/>
                <a:gd name="T59" fmla="*/ 292 h 1231"/>
                <a:gd name="T60" fmla="*/ 1272 w 3324"/>
                <a:gd name="T61" fmla="*/ 316 h 1231"/>
                <a:gd name="T62" fmla="*/ 1212 w 3324"/>
                <a:gd name="T63" fmla="*/ 364 h 1231"/>
                <a:gd name="T64" fmla="*/ 1164 w 3324"/>
                <a:gd name="T65" fmla="*/ 436 h 1231"/>
                <a:gd name="T66" fmla="*/ 1128 w 3324"/>
                <a:gd name="T67" fmla="*/ 472 h 1231"/>
                <a:gd name="T68" fmla="*/ 1068 w 3324"/>
                <a:gd name="T69" fmla="*/ 532 h 1231"/>
                <a:gd name="T70" fmla="*/ 948 w 3324"/>
                <a:gd name="T71" fmla="*/ 544 h 1231"/>
                <a:gd name="T72" fmla="*/ 828 w 3324"/>
                <a:gd name="T73" fmla="*/ 628 h 1231"/>
                <a:gd name="T74" fmla="*/ 768 w 3324"/>
                <a:gd name="T75" fmla="*/ 688 h 1231"/>
                <a:gd name="T76" fmla="*/ 444 w 3324"/>
                <a:gd name="T77" fmla="*/ 736 h 1231"/>
                <a:gd name="T78" fmla="*/ 360 w 3324"/>
                <a:gd name="T79" fmla="*/ 856 h 1231"/>
                <a:gd name="T80" fmla="*/ 216 w 3324"/>
                <a:gd name="T81" fmla="*/ 964 h 1231"/>
                <a:gd name="T82" fmla="*/ 204 w 3324"/>
                <a:gd name="T83" fmla="*/ 1168 h 1231"/>
                <a:gd name="T84" fmla="*/ 108 w 3324"/>
                <a:gd name="T85" fmla="*/ 1204 h 1231"/>
                <a:gd name="T86" fmla="*/ 72 w 3324"/>
                <a:gd name="T87" fmla="*/ 1228 h 1231"/>
                <a:gd name="T88" fmla="*/ 60 w 3324"/>
                <a:gd name="T89" fmla="*/ 1156 h 1231"/>
                <a:gd name="T90" fmla="*/ 48 w 3324"/>
                <a:gd name="T91" fmla="*/ 1120 h 1231"/>
                <a:gd name="T92" fmla="*/ 0 w 3324"/>
                <a:gd name="T93" fmla="*/ 1096 h 123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324"/>
                <a:gd name="T142" fmla="*/ 0 h 1231"/>
                <a:gd name="T143" fmla="*/ 3324 w 3324"/>
                <a:gd name="T144" fmla="*/ 1231 h 123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324" h="1231">
                  <a:moveTo>
                    <a:pt x="3324" y="76"/>
                  </a:moveTo>
                  <a:cubicBezTo>
                    <a:pt x="3312" y="72"/>
                    <a:pt x="3297" y="73"/>
                    <a:pt x="3288" y="64"/>
                  </a:cubicBezTo>
                  <a:cubicBezTo>
                    <a:pt x="3279" y="55"/>
                    <a:pt x="3288" y="32"/>
                    <a:pt x="3276" y="28"/>
                  </a:cubicBezTo>
                  <a:cubicBezTo>
                    <a:pt x="3262" y="23"/>
                    <a:pt x="3199" y="46"/>
                    <a:pt x="3180" y="52"/>
                  </a:cubicBezTo>
                  <a:cubicBezTo>
                    <a:pt x="3112" y="7"/>
                    <a:pt x="3079" y="13"/>
                    <a:pt x="2988" y="4"/>
                  </a:cubicBezTo>
                  <a:cubicBezTo>
                    <a:pt x="2927" y="24"/>
                    <a:pt x="2969" y="0"/>
                    <a:pt x="2940" y="52"/>
                  </a:cubicBezTo>
                  <a:cubicBezTo>
                    <a:pt x="2926" y="77"/>
                    <a:pt x="2908" y="100"/>
                    <a:pt x="2892" y="124"/>
                  </a:cubicBezTo>
                  <a:cubicBezTo>
                    <a:pt x="2812" y="244"/>
                    <a:pt x="2918" y="162"/>
                    <a:pt x="2832" y="220"/>
                  </a:cubicBezTo>
                  <a:cubicBezTo>
                    <a:pt x="2816" y="244"/>
                    <a:pt x="2800" y="268"/>
                    <a:pt x="2784" y="292"/>
                  </a:cubicBezTo>
                  <a:cubicBezTo>
                    <a:pt x="2776" y="304"/>
                    <a:pt x="2774" y="323"/>
                    <a:pt x="2760" y="328"/>
                  </a:cubicBezTo>
                  <a:cubicBezTo>
                    <a:pt x="2736" y="336"/>
                    <a:pt x="2688" y="352"/>
                    <a:pt x="2688" y="352"/>
                  </a:cubicBezTo>
                  <a:cubicBezTo>
                    <a:pt x="2664" y="388"/>
                    <a:pt x="2640" y="424"/>
                    <a:pt x="2616" y="460"/>
                  </a:cubicBezTo>
                  <a:cubicBezTo>
                    <a:pt x="2600" y="484"/>
                    <a:pt x="2568" y="492"/>
                    <a:pt x="2544" y="508"/>
                  </a:cubicBezTo>
                  <a:cubicBezTo>
                    <a:pt x="2532" y="516"/>
                    <a:pt x="2508" y="532"/>
                    <a:pt x="2508" y="532"/>
                  </a:cubicBezTo>
                  <a:cubicBezTo>
                    <a:pt x="2505" y="531"/>
                    <a:pt x="2424" y="518"/>
                    <a:pt x="2412" y="508"/>
                  </a:cubicBezTo>
                  <a:cubicBezTo>
                    <a:pt x="2401" y="499"/>
                    <a:pt x="2399" y="481"/>
                    <a:pt x="2388" y="472"/>
                  </a:cubicBezTo>
                  <a:cubicBezTo>
                    <a:pt x="2366" y="453"/>
                    <a:pt x="2340" y="440"/>
                    <a:pt x="2316" y="424"/>
                  </a:cubicBezTo>
                  <a:cubicBezTo>
                    <a:pt x="2304" y="416"/>
                    <a:pt x="2292" y="408"/>
                    <a:pt x="2280" y="400"/>
                  </a:cubicBezTo>
                  <a:cubicBezTo>
                    <a:pt x="2268" y="392"/>
                    <a:pt x="2244" y="376"/>
                    <a:pt x="2244" y="376"/>
                  </a:cubicBezTo>
                  <a:cubicBezTo>
                    <a:pt x="2228" y="380"/>
                    <a:pt x="2209" y="378"/>
                    <a:pt x="2196" y="388"/>
                  </a:cubicBezTo>
                  <a:cubicBezTo>
                    <a:pt x="2173" y="406"/>
                    <a:pt x="2186" y="447"/>
                    <a:pt x="2172" y="472"/>
                  </a:cubicBezTo>
                  <a:cubicBezTo>
                    <a:pt x="2151" y="509"/>
                    <a:pt x="2134" y="509"/>
                    <a:pt x="2100" y="520"/>
                  </a:cubicBezTo>
                  <a:cubicBezTo>
                    <a:pt x="2092" y="532"/>
                    <a:pt x="2087" y="547"/>
                    <a:pt x="2076" y="556"/>
                  </a:cubicBezTo>
                  <a:cubicBezTo>
                    <a:pt x="2054" y="575"/>
                    <a:pt x="2004" y="604"/>
                    <a:pt x="2004" y="604"/>
                  </a:cubicBezTo>
                  <a:cubicBezTo>
                    <a:pt x="2012" y="592"/>
                    <a:pt x="2037" y="579"/>
                    <a:pt x="2028" y="568"/>
                  </a:cubicBezTo>
                  <a:cubicBezTo>
                    <a:pt x="2012" y="548"/>
                    <a:pt x="1980" y="552"/>
                    <a:pt x="1956" y="544"/>
                  </a:cubicBezTo>
                  <a:cubicBezTo>
                    <a:pt x="1944" y="540"/>
                    <a:pt x="1920" y="532"/>
                    <a:pt x="1920" y="532"/>
                  </a:cubicBezTo>
                  <a:cubicBezTo>
                    <a:pt x="1890" y="442"/>
                    <a:pt x="1829" y="427"/>
                    <a:pt x="1740" y="412"/>
                  </a:cubicBezTo>
                  <a:cubicBezTo>
                    <a:pt x="1704" y="388"/>
                    <a:pt x="1668" y="364"/>
                    <a:pt x="1632" y="340"/>
                  </a:cubicBezTo>
                  <a:cubicBezTo>
                    <a:pt x="1594" y="315"/>
                    <a:pt x="1520" y="307"/>
                    <a:pt x="1476" y="292"/>
                  </a:cubicBezTo>
                  <a:cubicBezTo>
                    <a:pt x="1408" y="297"/>
                    <a:pt x="1325" y="273"/>
                    <a:pt x="1272" y="316"/>
                  </a:cubicBezTo>
                  <a:cubicBezTo>
                    <a:pt x="1194" y="378"/>
                    <a:pt x="1302" y="334"/>
                    <a:pt x="1212" y="364"/>
                  </a:cubicBezTo>
                  <a:cubicBezTo>
                    <a:pt x="1097" y="479"/>
                    <a:pt x="1233" y="332"/>
                    <a:pt x="1164" y="436"/>
                  </a:cubicBezTo>
                  <a:cubicBezTo>
                    <a:pt x="1155" y="450"/>
                    <a:pt x="1139" y="459"/>
                    <a:pt x="1128" y="472"/>
                  </a:cubicBezTo>
                  <a:cubicBezTo>
                    <a:pt x="1108" y="496"/>
                    <a:pt x="1104" y="524"/>
                    <a:pt x="1068" y="532"/>
                  </a:cubicBezTo>
                  <a:cubicBezTo>
                    <a:pt x="1029" y="541"/>
                    <a:pt x="988" y="540"/>
                    <a:pt x="948" y="544"/>
                  </a:cubicBezTo>
                  <a:cubicBezTo>
                    <a:pt x="911" y="581"/>
                    <a:pt x="871" y="599"/>
                    <a:pt x="828" y="628"/>
                  </a:cubicBezTo>
                  <a:cubicBezTo>
                    <a:pt x="810" y="655"/>
                    <a:pt x="802" y="677"/>
                    <a:pt x="768" y="688"/>
                  </a:cubicBezTo>
                  <a:cubicBezTo>
                    <a:pt x="669" y="721"/>
                    <a:pt x="544" y="729"/>
                    <a:pt x="444" y="736"/>
                  </a:cubicBezTo>
                  <a:cubicBezTo>
                    <a:pt x="423" y="800"/>
                    <a:pt x="427" y="834"/>
                    <a:pt x="360" y="856"/>
                  </a:cubicBezTo>
                  <a:cubicBezTo>
                    <a:pt x="326" y="907"/>
                    <a:pt x="274" y="945"/>
                    <a:pt x="216" y="964"/>
                  </a:cubicBezTo>
                  <a:cubicBezTo>
                    <a:pt x="192" y="1037"/>
                    <a:pt x="233" y="1081"/>
                    <a:pt x="204" y="1168"/>
                  </a:cubicBezTo>
                  <a:cubicBezTo>
                    <a:pt x="195" y="1194"/>
                    <a:pt x="120" y="1202"/>
                    <a:pt x="108" y="1204"/>
                  </a:cubicBezTo>
                  <a:cubicBezTo>
                    <a:pt x="96" y="1212"/>
                    <a:pt x="86" y="1231"/>
                    <a:pt x="72" y="1228"/>
                  </a:cubicBezTo>
                  <a:cubicBezTo>
                    <a:pt x="28" y="1219"/>
                    <a:pt x="54" y="1173"/>
                    <a:pt x="60" y="1156"/>
                  </a:cubicBezTo>
                  <a:cubicBezTo>
                    <a:pt x="56" y="1144"/>
                    <a:pt x="57" y="1129"/>
                    <a:pt x="48" y="1120"/>
                  </a:cubicBezTo>
                  <a:cubicBezTo>
                    <a:pt x="35" y="1107"/>
                    <a:pt x="13" y="1109"/>
                    <a:pt x="0" y="1096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79" name="Freeform 10"/>
            <p:cNvSpPr>
              <a:spLocks/>
            </p:cNvSpPr>
            <p:nvPr/>
          </p:nvSpPr>
          <p:spPr bwMode="auto">
            <a:xfrm>
              <a:off x="-12" y="278"/>
              <a:ext cx="2868" cy="1318"/>
            </a:xfrm>
            <a:custGeom>
              <a:avLst/>
              <a:gdLst>
                <a:gd name="T0" fmla="*/ 2868 w 2868"/>
                <a:gd name="T1" fmla="*/ 670 h 1318"/>
                <a:gd name="T2" fmla="*/ 2760 w 2868"/>
                <a:gd name="T3" fmla="*/ 718 h 1318"/>
                <a:gd name="T4" fmla="*/ 2700 w 2868"/>
                <a:gd name="T5" fmla="*/ 766 h 1318"/>
                <a:gd name="T6" fmla="*/ 2664 w 2868"/>
                <a:gd name="T7" fmla="*/ 802 h 1318"/>
                <a:gd name="T8" fmla="*/ 2592 w 2868"/>
                <a:gd name="T9" fmla="*/ 850 h 1318"/>
                <a:gd name="T10" fmla="*/ 2532 w 2868"/>
                <a:gd name="T11" fmla="*/ 922 h 1318"/>
                <a:gd name="T12" fmla="*/ 2448 w 2868"/>
                <a:gd name="T13" fmla="*/ 1018 h 1318"/>
                <a:gd name="T14" fmla="*/ 2388 w 2868"/>
                <a:gd name="T15" fmla="*/ 1078 h 1318"/>
                <a:gd name="T16" fmla="*/ 2364 w 2868"/>
                <a:gd name="T17" fmla="*/ 1114 h 1318"/>
                <a:gd name="T18" fmla="*/ 2292 w 2868"/>
                <a:gd name="T19" fmla="*/ 1162 h 1318"/>
                <a:gd name="T20" fmla="*/ 2256 w 2868"/>
                <a:gd name="T21" fmla="*/ 1186 h 1318"/>
                <a:gd name="T22" fmla="*/ 2244 w 2868"/>
                <a:gd name="T23" fmla="*/ 1234 h 1318"/>
                <a:gd name="T24" fmla="*/ 2208 w 2868"/>
                <a:gd name="T25" fmla="*/ 1246 h 1318"/>
                <a:gd name="T26" fmla="*/ 2064 w 2868"/>
                <a:gd name="T27" fmla="*/ 1282 h 1318"/>
                <a:gd name="T28" fmla="*/ 1728 w 2868"/>
                <a:gd name="T29" fmla="*/ 1270 h 1318"/>
                <a:gd name="T30" fmla="*/ 1596 w 2868"/>
                <a:gd name="T31" fmla="*/ 1318 h 1318"/>
                <a:gd name="T32" fmla="*/ 1512 w 2868"/>
                <a:gd name="T33" fmla="*/ 1270 h 1318"/>
                <a:gd name="T34" fmla="*/ 1536 w 2868"/>
                <a:gd name="T35" fmla="*/ 1234 h 1318"/>
                <a:gd name="T36" fmla="*/ 1524 w 2868"/>
                <a:gd name="T37" fmla="*/ 1042 h 1318"/>
                <a:gd name="T38" fmla="*/ 1560 w 2868"/>
                <a:gd name="T39" fmla="*/ 850 h 1318"/>
                <a:gd name="T40" fmla="*/ 1536 w 2868"/>
                <a:gd name="T41" fmla="*/ 658 h 1318"/>
                <a:gd name="T42" fmla="*/ 1596 w 2868"/>
                <a:gd name="T43" fmla="*/ 562 h 1318"/>
                <a:gd name="T44" fmla="*/ 1620 w 2868"/>
                <a:gd name="T45" fmla="*/ 418 h 1318"/>
                <a:gd name="T46" fmla="*/ 1644 w 2868"/>
                <a:gd name="T47" fmla="*/ 346 h 1318"/>
                <a:gd name="T48" fmla="*/ 1656 w 2868"/>
                <a:gd name="T49" fmla="*/ 310 h 1318"/>
                <a:gd name="T50" fmla="*/ 1644 w 2868"/>
                <a:gd name="T51" fmla="*/ 238 h 1318"/>
                <a:gd name="T52" fmla="*/ 1608 w 2868"/>
                <a:gd name="T53" fmla="*/ 226 h 1318"/>
                <a:gd name="T54" fmla="*/ 1536 w 2868"/>
                <a:gd name="T55" fmla="*/ 190 h 1318"/>
                <a:gd name="T56" fmla="*/ 1248 w 2868"/>
                <a:gd name="T57" fmla="*/ 106 h 1318"/>
                <a:gd name="T58" fmla="*/ 1092 w 2868"/>
                <a:gd name="T59" fmla="*/ 94 h 1318"/>
                <a:gd name="T60" fmla="*/ 1056 w 2868"/>
                <a:gd name="T61" fmla="*/ 130 h 1318"/>
                <a:gd name="T62" fmla="*/ 1044 w 2868"/>
                <a:gd name="T63" fmla="*/ 94 h 1318"/>
                <a:gd name="T64" fmla="*/ 1020 w 2868"/>
                <a:gd name="T65" fmla="*/ 58 h 1318"/>
                <a:gd name="T66" fmla="*/ 1260 w 2868"/>
                <a:gd name="T67" fmla="*/ 34 h 1318"/>
                <a:gd name="T68" fmla="*/ 1272 w 2868"/>
                <a:gd name="T69" fmla="*/ 70 h 1318"/>
                <a:gd name="T70" fmla="*/ 1164 w 2868"/>
                <a:gd name="T71" fmla="*/ 58 h 1318"/>
                <a:gd name="T72" fmla="*/ 1068 w 2868"/>
                <a:gd name="T73" fmla="*/ 130 h 1318"/>
                <a:gd name="T74" fmla="*/ 996 w 2868"/>
                <a:gd name="T75" fmla="*/ 226 h 1318"/>
                <a:gd name="T76" fmla="*/ 960 w 2868"/>
                <a:gd name="T77" fmla="*/ 550 h 1318"/>
                <a:gd name="T78" fmla="*/ 912 w 2868"/>
                <a:gd name="T79" fmla="*/ 622 h 1318"/>
                <a:gd name="T80" fmla="*/ 900 w 2868"/>
                <a:gd name="T81" fmla="*/ 658 h 1318"/>
                <a:gd name="T82" fmla="*/ 864 w 2868"/>
                <a:gd name="T83" fmla="*/ 670 h 1318"/>
                <a:gd name="T84" fmla="*/ 828 w 2868"/>
                <a:gd name="T85" fmla="*/ 694 h 1318"/>
                <a:gd name="T86" fmla="*/ 732 w 2868"/>
                <a:gd name="T87" fmla="*/ 742 h 1318"/>
                <a:gd name="T88" fmla="*/ 696 w 2868"/>
                <a:gd name="T89" fmla="*/ 766 h 1318"/>
                <a:gd name="T90" fmla="*/ 624 w 2868"/>
                <a:gd name="T91" fmla="*/ 790 h 1318"/>
                <a:gd name="T92" fmla="*/ 576 w 2868"/>
                <a:gd name="T93" fmla="*/ 862 h 1318"/>
                <a:gd name="T94" fmla="*/ 612 w 2868"/>
                <a:gd name="T95" fmla="*/ 886 h 1318"/>
                <a:gd name="T96" fmla="*/ 600 w 2868"/>
                <a:gd name="T97" fmla="*/ 946 h 1318"/>
                <a:gd name="T98" fmla="*/ 528 w 2868"/>
                <a:gd name="T99" fmla="*/ 970 h 1318"/>
                <a:gd name="T100" fmla="*/ 432 w 2868"/>
                <a:gd name="T101" fmla="*/ 1018 h 1318"/>
                <a:gd name="T102" fmla="*/ 324 w 2868"/>
                <a:gd name="T103" fmla="*/ 1054 h 1318"/>
                <a:gd name="T104" fmla="*/ 276 w 2868"/>
                <a:gd name="T105" fmla="*/ 1042 h 1318"/>
                <a:gd name="T106" fmla="*/ 204 w 2868"/>
                <a:gd name="T107" fmla="*/ 1018 h 1318"/>
                <a:gd name="T108" fmla="*/ 36 w 2868"/>
                <a:gd name="T109" fmla="*/ 982 h 1318"/>
                <a:gd name="T110" fmla="*/ 0 w 2868"/>
                <a:gd name="T111" fmla="*/ 1006 h 131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868"/>
                <a:gd name="T169" fmla="*/ 0 h 1318"/>
                <a:gd name="T170" fmla="*/ 2868 w 2868"/>
                <a:gd name="T171" fmla="*/ 1318 h 131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868" h="1318">
                  <a:moveTo>
                    <a:pt x="2868" y="670"/>
                  </a:moveTo>
                  <a:cubicBezTo>
                    <a:pt x="2782" y="699"/>
                    <a:pt x="2817" y="680"/>
                    <a:pt x="2760" y="718"/>
                  </a:cubicBezTo>
                  <a:cubicBezTo>
                    <a:pt x="2706" y="799"/>
                    <a:pt x="2770" y="720"/>
                    <a:pt x="2700" y="766"/>
                  </a:cubicBezTo>
                  <a:cubicBezTo>
                    <a:pt x="2686" y="775"/>
                    <a:pt x="2677" y="792"/>
                    <a:pt x="2664" y="802"/>
                  </a:cubicBezTo>
                  <a:cubicBezTo>
                    <a:pt x="2641" y="820"/>
                    <a:pt x="2592" y="850"/>
                    <a:pt x="2592" y="850"/>
                  </a:cubicBezTo>
                  <a:cubicBezTo>
                    <a:pt x="2506" y="979"/>
                    <a:pt x="2640" y="783"/>
                    <a:pt x="2532" y="922"/>
                  </a:cubicBezTo>
                  <a:cubicBezTo>
                    <a:pt x="2457" y="1019"/>
                    <a:pt x="2518" y="972"/>
                    <a:pt x="2448" y="1018"/>
                  </a:cubicBezTo>
                  <a:cubicBezTo>
                    <a:pt x="2384" y="1114"/>
                    <a:pt x="2468" y="998"/>
                    <a:pt x="2388" y="1078"/>
                  </a:cubicBezTo>
                  <a:cubicBezTo>
                    <a:pt x="2378" y="1088"/>
                    <a:pt x="2375" y="1105"/>
                    <a:pt x="2364" y="1114"/>
                  </a:cubicBezTo>
                  <a:cubicBezTo>
                    <a:pt x="2342" y="1133"/>
                    <a:pt x="2316" y="1146"/>
                    <a:pt x="2292" y="1162"/>
                  </a:cubicBezTo>
                  <a:cubicBezTo>
                    <a:pt x="2280" y="1170"/>
                    <a:pt x="2256" y="1186"/>
                    <a:pt x="2256" y="1186"/>
                  </a:cubicBezTo>
                  <a:cubicBezTo>
                    <a:pt x="2252" y="1202"/>
                    <a:pt x="2254" y="1221"/>
                    <a:pt x="2244" y="1234"/>
                  </a:cubicBezTo>
                  <a:cubicBezTo>
                    <a:pt x="2236" y="1244"/>
                    <a:pt x="2219" y="1240"/>
                    <a:pt x="2208" y="1246"/>
                  </a:cubicBezTo>
                  <a:cubicBezTo>
                    <a:pt x="2114" y="1293"/>
                    <a:pt x="2258" y="1260"/>
                    <a:pt x="2064" y="1282"/>
                  </a:cubicBezTo>
                  <a:cubicBezTo>
                    <a:pt x="1928" y="1271"/>
                    <a:pt x="1865" y="1259"/>
                    <a:pt x="1728" y="1270"/>
                  </a:cubicBezTo>
                  <a:cubicBezTo>
                    <a:pt x="1684" y="1292"/>
                    <a:pt x="1642" y="1303"/>
                    <a:pt x="1596" y="1318"/>
                  </a:cubicBezTo>
                  <a:cubicBezTo>
                    <a:pt x="1572" y="1313"/>
                    <a:pt x="1512" y="1316"/>
                    <a:pt x="1512" y="1270"/>
                  </a:cubicBezTo>
                  <a:cubicBezTo>
                    <a:pt x="1512" y="1256"/>
                    <a:pt x="1528" y="1246"/>
                    <a:pt x="1536" y="1234"/>
                  </a:cubicBezTo>
                  <a:cubicBezTo>
                    <a:pt x="1532" y="1170"/>
                    <a:pt x="1529" y="1106"/>
                    <a:pt x="1524" y="1042"/>
                  </a:cubicBezTo>
                  <a:cubicBezTo>
                    <a:pt x="1517" y="954"/>
                    <a:pt x="1486" y="900"/>
                    <a:pt x="1560" y="850"/>
                  </a:cubicBezTo>
                  <a:cubicBezTo>
                    <a:pt x="1570" y="760"/>
                    <a:pt x="1583" y="729"/>
                    <a:pt x="1536" y="658"/>
                  </a:cubicBezTo>
                  <a:cubicBezTo>
                    <a:pt x="1565" y="572"/>
                    <a:pt x="1539" y="600"/>
                    <a:pt x="1596" y="562"/>
                  </a:cubicBezTo>
                  <a:cubicBezTo>
                    <a:pt x="1629" y="464"/>
                    <a:pt x="1580" y="619"/>
                    <a:pt x="1620" y="418"/>
                  </a:cubicBezTo>
                  <a:cubicBezTo>
                    <a:pt x="1625" y="393"/>
                    <a:pt x="1636" y="370"/>
                    <a:pt x="1644" y="346"/>
                  </a:cubicBezTo>
                  <a:cubicBezTo>
                    <a:pt x="1648" y="334"/>
                    <a:pt x="1656" y="310"/>
                    <a:pt x="1656" y="310"/>
                  </a:cubicBezTo>
                  <a:cubicBezTo>
                    <a:pt x="1652" y="286"/>
                    <a:pt x="1656" y="259"/>
                    <a:pt x="1644" y="238"/>
                  </a:cubicBezTo>
                  <a:cubicBezTo>
                    <a:pt x="1638" y="227"/>
                    <a:pt x="1619" y="232"/>
                    <a:pt x="1608" y="226"/>
                  </a:cubicBezTo>
                  <a:cubicBezTo>
                    <a:pt x="1584" y="214"/>
                    <a:pt x="1560" y="202"/>
                    <a:pt x="1536" y="190"/>
                  </a:cubicBezTo>
                  <a:cubicBezTo>
                    <a:pt x="1428" y="136"/>
                    <a:pt x="1367" y="119"/>
                    <a:pt x="1248" y="106"/>
                  </a:cubicBezTo>
                  <a:cubicBezTo>
                    <a:pt x="1180" y="61"/>
                    <a:pt x="1168" y="69"/>
                    <a:pt x="1092" y="94"/>
                  </a:cubicBezTo>
                  <a:cubicBezTo>
                    <a:pt x="1080" y="106"/>
                    <a:pt x="1073" y="130"/>
                    <a:pt x="1056" y="130"/>
                  </a:cubicBezTo>
                  <a:cubicBezTo>
                    <a:pt x="1043" y="130"/>
                    <a:pt x="1050" y="105"/>
                    <a:pt x="1044" y="94"/>
                  </a:cubicBezTo>
                  <a:cubicBezTo>
                    <a:pt x="1038" y="81"/>
                    <a:pt x="1028" y="70"/>
                    <a:pt x="1020" y="58"/>
                  </a:cubicBezTo>
                  <a:cubicBezTo>
                    <a:pt x="1107" y="0"/>
                    <a:pt x="1128" y="25"/>
                    <a:pt x="1260" y="34"/>
                  </a:cubicBezTo>
                  <a:cubicBezTo>
                    <a:pt x="1264" y="46"/>
                    <a:pt x="1277" y="58"/>
                    <a:pt x="1272" y="70"/>
                  </a:cubicBezTo>
                  <a:cubicBezTo>
                    <a:pt x="1251" y="122"/>
                    <a:pt x="1197" y="69"/>
                    <a:pt x="1164" y="58"/>
                  </a:cubicBezTo>
                  <a:cubicBezTo>
                    <a:pt x="1116" y="74"/>
                    <a:pt x="1096" y="88"/>
                    <a:pt x="1068" y="130"/>
                  </a:cubicBezTo>
                  <a:cubicBezTo>
                    <a:pt x="1053" y="189"/>
                    <a:pt x="1056" y="206"/>
                    <a:pt x="996" y="226"/>
                  </a:cubicBezTo>
                  <a:cubicBezTo>
                    <a:pt x="1006" y="326"/>
                    <a:pt x="1021" y="459"/>
                    <a:pt x="960" y="550"/>
                  </a:cubicBezTo>
                  <a:cubicBezTo>
                    <a:pt x="944" y="574"/>
                    <a:pt x="921" y="595"/>
                    <a:pt x="912" y="622"/>
                  </a:cubicBezTo>
                  <a:cubicBezTo>
                    <a:pt x="908" y="634"/>
                    <a:pt x="909" y="649"/>
                    <a:pt x="900" y="658"/>
                  </a:cubicBezTo>
                  <a:cubicBezTo>
                    <a:pt x="891" y="667"/>
                    <a:pt x="875" y="664"/>
                    <a:pt x="864" y="670"/>
                  </a:cubicBezTo>
                  <a:cubicBezTo>
                    <a:pt x="851" y="676"/>
                    <a:pt x="840" y="686"/>
                    <a:pt x="828" y="694"/>
                  </a:cubicBezTo>
                  <a:cubicBezTo>
                    <a:pt x="805" y="764"/>
                    <a:pt x="834" y="711"/>
                    <a:pt x="732" y="742"/>
                  </a:cubicBezTo>
                  <a:cubicBezTo>
                    <a:pt x="718" y="746"/>
                    <a:pt x="709" y="760"/>
                    <a:pt x="696" y="766"/>
                  </a:cubicBezTo>
                  <a:cubicBezTo>
                    <a:pt x="673" y="776"/>
                    <a:pt x="624" y="790"/>
                    <a:pt x="624" y="790"/>
                  </a:cubicBezTo>
                  <a:cubicBezTo>
                    <a:pt x="616" y="798"/>
                    <a:pt x="566" y="837"/>
                    <a:pt x="576" y="862"/>
                  </a:cubicBezTo>
                  <a:cubicBezTo>
                    <a:pt x="581" y="875"/>
                    <a:pt x="600" y="878"/>
                    <a:pt x="612" y="886"/>
                  </a:cubicBezTo>
                  <a:cubicBezTo>
                    <a:pt x="608" y="906"/>
                    <a:pt x="614" y="932"/>
                    <a:pt x="600" y="946"/>
                  </a:cubicBezTo>
                  <a:cubicBezTo>
                    <a:pt x="582" y="964"/>
                    <a:pt x="528" y="970"/>
                    <a:pt x="528" y="970"/>
                  </a:cubicBezTo>
                  <a:cubicBezTo>
                    <a:pt x="495" y="1019"/>
                    <a:pt x="492" y="1038"/>
                    <a:pt x="432" y="1018"/>
                  </a:cubicBezTo>
                  <a:cubicBezTo>
                    <a:pt x="342" y="1078"/>
                    <a:pt x="391" y="1073"/>
                    <a:pt x="324" y="1054"/>
                  </a:cubicBezTo>
                  <a:cubicBezTo>
                    <a:pt x="308" y="1049"/>
                    <a:pt x="292" y="1047"/>
                    <a:pt x="276" y="1042"/>
                  </a:cubicBezTo>
                  <a:cubicBezTo>
                    <a:pt x="252" y="1035"/>
                    <a:pt x="204" y="1018"/>
                    <a:pt x="204" y="1018"/>
                  </a:cubicBezTo>
                  <a:cubicBezTo>
                    <a:pt x="177" y="937"/>
                    <a:pt x="119" y="974"/>
                    <a:pt x="36" y="982"/>
                  </a:cubicBezTo>
                  <a:cubicBezTo>
                    <a:pt x="24" y="990"/>
                    <a:pt x="0" y="1006"/>
                    <a:pt x="0" y="1006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0" name="Freeform 11"/>
            <p:cNvSpPr>
              <a:spLocks/>
            </p:cNvSpPr>
            <p:nvPr/>
          </p:nvSpPr>
          <p:spPr bwMode="auto">
            <a:xfrm>
              <a:off x="264" y="3392"/>
              <a:ext cx="1824" cy="617"/>
            </a:xfrm>
            <a:custGeom>
              <a:avLst/>
              <a:gdLst>
                <a:gd name="T0" fmla="*/ 1824 w 1824"/>
                <a:gd name="T1" fmla="*/ 556 h 617"/>
                <a:gd name="T2" fmla="*/ 1740 w 1824"/>
                <a:gd name="T3" fmla="*/ 496 h 617"/>
                <a:gd name="T4" fmla="*/ 1704 w 1824"/>
                <a:gd name="T5" fmla="*/ 484 h 617"/>
                <a:gd name="T6" fmla="*/ 1728 w 1824"/>
                <a:gd name="T7" fmla="*/ 556 h 617"/>
                <a:gd name="T8" fmla="*/ 1740 w 1824"/>
                <a:gd name="T9" fmla="*/ 592 h 617"/>
                <a:gd name="T10" fmla="*/ 1776 w 1824"/>
                <a:gd name="T11" fmla="*/ 604 h 617"/>
                <a:gd name="T12" fmla="*/ 1740 w 1824"/>
                <a:gd name="T13" fmla="*/ 580 h 617"/>
                <a:gd name="T14" fmla="*/ 1680 w 1824"/>
                <a:gd name="T15" fmla="*/ 508 h 617"/>
                <a:gd name="T16" fmla="*/ 1656 w 1824"/>
                <a:gd name="T17" fmla="*/ 472 h 617"/>
                <a:gd name="T18" fmla="*/ 1620 w 1824"/>
                <a:gd name="T19" fmla="*/ 460 h 617"/>
                <a:gd name="T20" fmla="*/ 1584 w 1824"/>
                <a:gd name="T21" fmla="*/ 436 h 617"/>
                <a:gd name="T22" fmla="*/ 1404 w 1824"/>
                <a:gd name="T23" fmla="*/ 448 h 617"/>
                <a:gd name="T24" fmla="*/ 1368 w 1824"/>
                <a:gd name="T25" fmla="*/ 436 h 617"/>
                <a:gd name="T26" fmla="*/ 1332 w 1824"/>
                <a:gd name="T27" fmla="*/ 412 h 617"/>
                <a:gd name="T28" fmla="*/ 1260 w 1824"/>
                <a:gd name="T29" fmla="*/ 388 h 617"/>
                <a:gd name="T30" fmla="*/ 1164 w 1824"/>
                <a:gd name="T31" fmla="*/ 412 h 617"/>
                <a:gd name="T32" fmla="*/ 1080 w 1824"/>
                <a:gd name="T33" fmla="*/ 388 h 617"/>
                <a:gd name="T34" fmla="*/ 1068 w 1824"/>
                <a:gd name="T35" fmla="*/ 352 h 617"/>
                <a:gd name="T36" fmla="*/ 960 w 1824"/>
                <a:gd name="T37" fmla="*/ 376 h 617"/>
                <a:gd name="T38" fmla="*/ 924 w 1824"/>
                <a:gd name="T39" fmla="*/ 364 h 617"/>
                <a:gd name="T40" fmla="*/ 900 w 1824"/>
                <a:gd name="T41" fmla="*/ 328 h 617"/>
                <a:gd name="T42" fmla="*/ 828 w 1824"/>
                <a:gd name="T43" fmla="*/ 352 h 617"/>
                <a:gd name="T44" fmla="*/ 792 w 1824"/>
                <a:gd name="T45" fmla="*/ 364 h 617"/>
                <a:gd name="T46" fmla="*/ 720 w 1824"/>
                <a:gd name="T47" fmla="*/ 280 h 617"/>
                <a:gd name="T48" fmla="*/ 756 w 1824"/>
                <a:gd name="T49" fmla="*/ 268 h 617"/>
                <a:gd name="T50" fmla="*/ 684 w 1824"/>
                <a:gd name="T51" fmla="*/ 172 h 617"/>
                <a:gd name="T52" fmla="*/ 672 w 1824"/>
                <a:gd name="T53" fmla="*/ 136 h 617"/>
                <a:gd name="T54" fmla="*/ 636 w 1824"/>
                <a:gd name="T55" fmla="*/ 112 h 617"/>
                <a:gd name="T56" fmla="*/ 648 w 1824"/>
                <a:gd name="T57" fmla="*/ 76 h 617"/>
                <a:gd name="T58" fmla="*/ 636 w 1824"/>
                <a:gd name="T59" fmla="*/ 40 h 617"/>
                <a:gd name="T60" fmla="*/ 576 w 1824"/>
                <a:gd name="T61" fmla="*/ 64 h 617"/>
                <a:gd name="T62" fmla="*/ 540 w 1824"/>
                <a:gd name="T63" fmla="*/ 88 h 617"/>
                <a:gd name="T64" fmla="*/ 384 w 1824"/>
                <a:gd name="T65" fmla="*/ 136 h 617"/>
                <a:gd name="T66" fmla="*/ 264 w 1824"/>
                <a:gd name="T67" fmla="*/ 100 h 617"/>
                <a:gd name="T68" fmla="*/ 216 w 1824"/>
                <a:gd name="T69" fmla="*/ 172 h 617"/>
                <a:gd name="T70" fmla="*/ 96 w 1824"/>
                <a:gd name="T71" fmla="*/ 208 h 617"/>
                <a:gd name="T72" fmla="*/ 0 w 1824"/>
                <a:gd name="T73" fmla="*/ 280 h 61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824"/>
                <a:gd name="T112" fmla="*/ 0 h 617"/>
                <a:gd name="T113" fmla="*/ 1824 w 1824"/>
                <a:gd name="T114" fmla="*/ 617 h 61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824" h="617">
                  <a:moveTo>
                    <a:pt x="1824" y="556"/>
                  </a:moveTo>
                  <a:cubicBezTo>
                    <a:pt x="1804" y="496"/>
                    <a:pt x="1824" y="524"/>
                    <a:pt x="1740" y="496"/>
                  </a:cubicBezTo>
                  <a:cubicBezTo>
                    <a:pt x="1728" y="492"/>
                    <a:pt x="1704" y="484"/>
                    <a:pt x="1704" y="484"/>
                  </a:cubicBezTo>
                  <a:cubicBezTo>
                    <a:pt x="1712" y="508"/>
                    <a:pt x="1720" y="532"/>
                    <a:pt x="1728" y="556"/>
                  </a:cubicBezTo>
                  <a:cubicBezTo>
                    <a:pt x="1732" y="568"/>
                    <a:pt x="1728" y="588"/>
                    <a:pt x="1740" y="592"/>
                  </a:cubicBezTo>
                  <a:cubicBezTo>
                    <a:pt x="1752" y="596"/>
                    <a:pt x="1776" y="617"/>
                    <a:pt x="1776" y="604"/>
                  </a:cubicBezTo>
                  <a:cubicBezTo>
                    <a:pt x="1776" y="590"/>
                    <a:pt x="1752" y="588"/>
                    <a:pt x="1740" y="580"/>
                  </a:cubicBezTo>
                  <a:cubicBezTo>
                    <a:pt x="1680" y="491"/>
                    <a:pt x="1757" y="600"/>
                    <a:pt x="1680" y="508"/>
                  </a:cubicBezTo>
                  <a:cubicBezTo>
                    <a:pt x="1671" y="497"/>
                    <a:pt x="1667" y="481"/>
                    <a:pt x="1656" y="472"/>
                  </a:cubicBezTo>
                  <a:cubicBezTo>
                    <a:pt x="1646" y="464"/>
                    <a:pt x="1631" y="466"/>
                    <a:pt x="1620" y="460"/>
                  </a:cubicBezTo>
                  <a:cubicBezTo>
                    <a:pt x="1607" y="454"/>
                    <a:pt x="1596" y="444"/>
                    <a:pt x="1584" y="436"/>
                  </a:cubicBezTo>
                  <a:cubicBezTo>
                    <a:pt x="1495" y="454"/>
                    <a:pt x="1501" y="462"/>
                    <a:pt x="1404" y="448"/>
                  </a:cubicBezTo>
                  <a:cubicBezTo>
                    <a:pt x="1392" y="444"/>
                    <a:pt x="1379" y="442"/>
                    <a:pt x="1368" y="436"/>
                  </a:cubicBezTo>
                  <a:cubicBezTo>
                    <a:pt x="1355" y="430"/>
                    <a:pt x="1345" y="418"/>
                    <a:pt x="1332" y="412"/>
                  </a:cubicBezTo>
                  <a:cubicBezTo>
                    <a:pt x="1309" y="402"/>
                    <a:pt x="1260" y="388"/>
                    <a:pt x="1260" y="388"/>
                  </a:cubicBezTo>
                  <a:cubicBezTo>
                    <a:pt x="1228" y="394"/>
                    <a:pt x="1197" y="412"/>
                    <a:pt x="1164" y="412"/>
                  </a:cubicBezTo>
                  <a:cubicBezTo>
                    <a:pt x="1149" y="412"/>
                    <a:pt x="1097" y="394"/>
                    <a:pt x="1080" y="388"/>
                  </a:cubicBezTo>
                  <a:cubicBezTo>
                    <a:pt x="1076" y="376"/>
                    <a:pt x="1077" y="361"/>
                    <a:pt x="1068" y="352"/>
                  </a:cubicBezTo>
                  <a:cubicBezTo>
                    <a:pt x="1037" y="321"/>
                    <a:pt x="994" y="365"/>
                    <a:pt x="960" y="376"/>
                  </a:cubicBezTo>
                  <a:cubicBezTo>
                    <a:pt x="948" y="372"/>
                    <a:pt x="934" y="372"/>
                    <a:pt x="924" y="364"/>
                  </a:cubicBezTo>
                  <a:cubicBezTo>
                    <a:pt x="913" y="355"/>
                    <a:pt x="914" y="330"/>
                    <a:pt x="900" y="328"/>
                  </a:cubicBezTo>
                  <a:cubicBezTo>
                    <a:pt x="875" y="325"/>
                    <a:pt x="852" y="344"/>
                    <a:pt x="828" y="352"/>
                  </a:cubicBezTo>
                  <a:cubicBezTo>
                    <a:pt x="816" y="356"/>
                    <a:pt x="792" y="364"/>
                    <a:pt x="792" y="364"/>
                  </a:cubicBezTo>
                  <a:cubicBezTo>
                    <a:pt x="738" y="346"/>
                    <a:pt x="737" y="332"/>
                    <a:pt x="720" y="280"/>
                  </a:cubicBezTo>
                  <a:cubicBezTo>
                    <a:pt x="732" y="276"/>
                    <a:pt x="750" y="279"/>
                    <a:pt x="756" y="268"/>
                  </a:cubicBezTo>
                  <a:cubicBezTo>
                    <a:pt x="771" y="239"/>
                    <a:pt x="701" y="184"/>
                    <a:pt x="684" y="172"/>
                  </a:cubicBezTo>
                  <a:cubicBezTo>
                    <a:pt x="680" y="160"/>
                    <a:pt x="680" y="146"/>
                    <a:pt x="672" y="136"/>
                  </a:cubicBezTo>
                  <a:cubicBezTo>
                    <a:pt x="663" y="125"/>
                    <a:pt x="641" y="125"/>
                    <a:pt x="636" y="112"/>
                  </a:cubicBezTo>
                  <a:cubicBezTo>
                    <a:pt x="631" y="100"/>
                    <a:pt x="644" y="88"/>
                    <a:pt x="648" y="76"/>
                  </a:cubicBezTo>
                  <a:cubicBezTo>
                    <a:pt x="644" y="64"/>
                    <a:pt x="645" y="49"/>
                    <a:pt x="636" y="40"/>
                  </a:cubicBezTo>
                  <a:cubicBezTo>
                    <a:pt x="596" y="0"/>
                    <a:pt x="596" y="44"/>
                    <a:pt x="576" y="64"/>
                  </a:cubicBezTo>
                  <a:cubicBezTo>
                    <a:pt x="566" y="74"/>
                    <a:pt x="552" y="80"/>
                    <a:pt x="540" y="88"/>
                  </a:cubicBezTo>
                  <a:cubicBezTo>
                    <a:pt x="491" y="161"/>
                    <a:pt x="479" y="148"/>
                    <a:pt x="384" y="136"/>
                  </a:cubicBezTo>
                  <a:cubicBezTo>
                    <a:pt x="344" y="123"/>
                    <a:pt x="304" y="113"/>
                    <a:pt x="264" y="100"/>
                  </a:cubicBezTo>
                  <a:cubicBezTo>
                    <a:pt x="248" y="124"/>
                    <a:pt x="232" y="148"/>
                    <a:pt x="216" y="172"/>
                  </a:cubicBezTo>
                  <a:cubicBezTo>
                    <a:pt x="210" y="181"/>
                    <a:pt x="115" y="203"/>
                    <a:pt x="96" y="208"/>
                  </a:cubicBezTo>
                  <a:cubicBezTo>
                    <a:pt x="15" y="262"/>
                    <a:pt x="44" y="236"/>
                    <a:pt x="0" y="280"/>
                  </a:cubicBezTo>
                </a:path>
              </a:pathLst>
            </a:cu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1" name="Freeform 12"/>
            <p:cNvSpPr>
              <a:spLocks/>
            </p:cNvSpPr>
            <p:nvPr/>
          </p:nvSpPr>
          <p:spPr bwMode="auto">
            <a:xfrm>
              <a:off x="2352" y="24"/>
              <a:ext cx="624" cy="444"/>
            </a:xfrm>
            <a:custGeom>
              <a:avLst/>
              <a:gdLst>
                <a:gd name="T0" fmla="*/ 120 w 624"/>
                <a:gd name="T1" fmla="*/ 0 h 444"/>
                <a:gd name="T2" fmla="*/ 60 w 624"/>
                <a:gd name="T3" fmla="*/ 96 h 444"/>
                <a:gd name="T4" fmla="*/ 0 w 624"/>
                <a:gd name="T5" fmla="*/ 204 h 444"/>
                <a:gd name="T6" fmla="*/ 60 w 624"/>
                <a:gd name="T7" fmla="*/ 300 h 444"/>
                <a:gd name="T8" fmla="*/ 72 w 624"/>
                <a:gd name="T9" fmla="*/ 336 h 444"/>
                <a:gd name="T10" fmla="*/ 60 w 624"/>
                <a:gd name="T11" fmla="*/ 384 h 444"/>
                <a:gd name="T12" fmla="*/ 204 w 624"/>
                <a:gd name="T13" fmla="*/ 348 h 444"/>
                <a:gd name="T14" fmla="*/ 240 w 624"/>
                <a:gd name="T15" fmla="*/ 336 h 444"/>
                <a:gd name="T16" fmla="*/ 276 w 624"/>
                <a:gd name="T17" fmla="*/ 348 h 444"/>
                <a:gd name="T18" fmla="*/ 312 w 624"/>
                <a:gd name="T19" fmla="*/ 372 h 444"/>
                <a:gd name="T20" fmla="*/ 408 w 624"/>
                <a:gd name="T21" fmla="*/ 348 h 444"/>
                <a:gd name="T22" fmla="*/ 420 w 624"/>
                <a:gd name="T23" fmla="*/ 312 h 444"/>
                <a:gd name="T24" fmla="*/ 576 w 624"/>
                <a:gd name="T25" fmla="*/ 372 h 444"/>
                <a:gd name="T26" fmla="*/ 624 w 624"/>
                <a:gd name="T27" fmla="*/ 444 h 4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24"/>
                <a:gd name="T43" fmla="*/ 0 h 444"/>
                <a:gd name="T44" fmla="*/ 624 w 624"/>
                <a:gd name="T45" fmla="*/ 444 h 44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24" h="444">
                  <a:moveTo>
                    <a:pt x="120" y="0"/>
                  </a:moveTo>
                  <a:cubicBezTo>
                    <a:pt x="140" y="81"/>
                    <a:pt x="143" y="79"/>
                    <a:pt x="60" y="96"/>
                  </a:cubicBezTo>
                  <a:cubicBezTo>
                    <a:pt x="5" y="179"/>
                    <a:pt x="21" y="141"/>
                    <a:pt x="0" y="204"/>
                  </a:cubicBezTo>
                  <a:cubicBezTo>
                    <a:pt x="57" y="242"/>
                    <a:pt x="31" y="214"/>
                    <a:pt x="60" y="300"/>
                  </a:cubicBezTo>
                  <a:cubicBezTo>
                    <a:pt x="64" y="312"/>
                    <a:pt x="72" y="336"/>
                    <a:pt x="72" y="336"/>
                  </a:cubicBezTo>
                  <a:cubicBezTo>
                    <a:pt x="68" y="352"/>
                    <a:pt x="46" y="376"/>
                    <a:pt x="60" y="384"/>
                  </a:cubicBezTo>
                  <a:cubicBezTo>
                    <a:pt x="77" y="394"/>
                    <a:pt x="192" y="352"/>
                    <a:pt x="204" y="348"/>
                  </a:cubicBezTo>
                  <a:cubicBezTo>
                    <a:pt x="216" y="344"/>
                    <a:pt x="240" y="336"/>
                    <a:pt x="240" y="336"/>
                  </a:cubicBezTo>
                  <a:cubicBezTo>
                    <a:pt x="252" y="340"/>
                    <a:pt x="265" y="342"/>
                    <a:pt x="276" y="348"/>
                  </a:cubicBezTo>
                  <a:cubicBezTo>
                    <a:pt x="289" y="354"/>
                    <a:pt x="298" y="370"/>
                    <a:pt x="312" y="372"/>
                  </a:cubicBezTo>
                  <a:cubicBezTo>
                    <a:pt x="333" y="375"/>
                    <a:pt x="384" y="356"/>
                    <a:pt x="408" y="348"/>
                  </a:cubicBezTo>
                  <a:cubicBezTo>
                    <a:pt x="412" y="336"/>
                    <a:pt x="408" y="315"/>
                    <a:pt x="420" y="312"/>
                  </a:cubicBezTo>
                  <a:cubicBezTo>
                    <a:pt x="538" y="286"/>
                    <a:pt x="498" y="346"/>
                    <a:pt x="576" y="372"/>
                  </a:cubicBezTo>
                  <a:cubicBezTo>
                    <a:pt x="592" y="396"/>
                    <a:pt x="624" y="444"/>
                    <a:pt x="624" y="44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2" name="Freeform 13"/>
            <p:cNvSpPr>
              <a:spLocks/>
            </p:cNvSpPr>
            <p:nvPr/>
          </p:nvSpPr>
          <p:spPr bwMode="auto">
            <a:xfrm>
              <a:off x="2940" y="12"/>
              <a:ext cx="252" cy="408"/>
            </a:xfrm>
            <a:custGeom>
              <a:avLst/>
              <a:gdLst>
                <a:gd name="T0" fmla="*/ 0 w 252"/>
                <a:gd name="T1" fmla="*/ 408 h 408"/>
                <a:gd name="T2" fmla="*/ 60 w 252"/>
                <a:gd name="T3" fmla="*/ 300 h 408"/>
                <a:gd name="T4" fmla="*/ 132 w 252"/>
                <a:gd name="T5" fmla="*/ 168 h 408"/>
                <a:gd name="T6" fmla="*/ 216 w 252"/>
                <a:gd name="T7" fmla="*/ 84 h 408"/>
                <a:gd name="T8" fmla="*/ 252 w 252"/>
                <a:gd name="T9" fmla="*/ 0 h 4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2"/>
                <a:gd name="T16" fmla="*/ 0 h 408"/>
                <a:gd name="T17" fmla="*/ 252 w 252"/>
                <a:gd name="T18" fmla="*/ 408 h 40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2" h="408">
                  <a:moveTo>
                    <a:pt x="0" y="408"/>
                  </a:moveTo>
                  <a:cubicBezTo>
                    <a:pt x="21" y="345"/>
                    <a:pt x="5" y="383"/>
                    <a:pt x="60" y="300"/>
                  </a:cubicBezTo>
                  <a:cubicBezTo>
                    <a:pt x="111" y="223"/>
                    <a:pt x="58" y="217"/>
                    <a:pt x="132" y="168"/>
                  </a:cubicBezTo>
                  <a:cubicBezTo>
                    <a:pt x="187" y="85"/>
                    <a:pt x="153" y="105"/>
                    <a:pt x="216" y="84"/>
                  </a:cubicBezTo>
                  <a:cubicBezTo>
                    <a:pt x="242" y="7"/>
                    <a:pt x="222" y="30"/>
                    <a:pt x="25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3" name="Freeform 14"/>
            <p:cNvSpPr>
              <a:spLocks/>
            </p:cNvSpPr>
            <p:nvPr/>
          </p:nvSpPr>
          <p:spPr bwMode="auto">
            <a:xfrm>
              <a:off x="2349" y="384"/>
              <a:ext cx="293" cy="300"/>
            </a:xfrm>
            <a:custGeom>
              <a:avLst/>
              <a:gdLst>
                <a:gd name="T0" fmla="*/ 75 w 293"/>
                <a:gd name="T1" fmla="*/ 36 h 300"/>
                <a:gd name="T2" fmla="*/ 3 w 293"/>
                <a:gd name="T3" fmla="*/ 132 h 300"/>
                <a:gd name="T4" fmla="*/ 39 w 293"/>
                <a:gd name="T5" fmla="*/ 276 h 300"/>
                <a:gd name="T6" fmla="*/ 111 w 293"/>
                <a:gd name="T7" fmla="*/ 300 h 300"/>
                <a:gd name="T8" fmla="*/ 255 w 293"/>
                <a:gd name="T9" fmla="*/ 252 h 300"/>
                <a:gd name="T10" fmla="*/ 255 w 293"/>
                <a:gd name="T11" fmla="*/ 144 h 300"/>
                <a:gd name="T12" fmla="*/ 279 w 293"/>
                <a:gd name="T13" fmla="*/ 108 h 300"/>
                <a:gd name="T14" fmla="*/ 183 w 293"/>
                <a:gd name="T15" fmla="*/ 0 h 300"/>
                <a:gd name="T16" fmla="*/ 75 w 293"/>
                <a:gd name="T17" fmla="*/ 36 h 3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3"/>
                <a:gd name="T28" fmla="*/ 0 h 300"/>
                <a:gd name="T29" fmla="*/ 293 w 293"/>
                <a:gd name="T30" fmla="*/ 300 h 3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3" h="300">
                  <a:moveTo>
                    <a:pt x="75" y="36"/>
                  </a:moveTo>
                  <a:cubicBezTo>
                    <a:pt x="33" y="64"/>
                    <a:pt x="19" y="84"/>
                    <a:pt x="3" y="132"/>
                  </a:cubicBezTo>
                  <a:cubicBezTo>
                    <a:pt x="5" y="150"/>
                    <a:pt x="0" y="251"/>
                    <a:pt x="39" y="276"/>
                  </a:cubicBezTo>
                  <a:cubicBezTo>
                    <a:pt x="60" y="289"/>
                    <a:pt x="111" y="300"/>
                    <a:pt x="111" y="300"/>
                  </a:cubicBezTo>
                  <a:cubicBezTo>
                    <a:pt x="157" y="269"/>
                    <a:pt x="204" y="269"/>
                    <a:pt x="255" y="252"/>
                  </a:cubicBezTo>
                  <a:cubicBezTo>
                    <a:pt x="284" y="166"/>
                    <a:pt x="293" y="201"/>
                    <a:pt x="255" y="144"/>
                  </a:cubicBezTo>
                  <a:cubicBezTo>
                    <a:pt x="263" y="132"/>
                    <a:pt x="279" y="122"/>
                    <a:pt x="279" y="108"/>
                  </a:cubicBezTo>
                  <a:cubicBezTo>
                    <a:pt x="279" y="36"/>
                    <a:pt x="239" y="19"/>
                    <a:pt x="183" y="0"/>
                  </a:cubicBezTo>
                  <a:cubicBezTo>
                    <a:pt x="145" y="10"/>
                    <a:pt x="110" y="18"/>
                    <a:pt x="75" y="36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4" name="Freeform 15"/>
            <p:cNvSpPr>
              <a:spLocks/>
            </p:cNvSpPr>
            <p:nvPr/>
          </p:nvSpPr>
          <p:spPr bwMode="auto">
            <a:xfrm>
              <a:off x="1764" y="12"/>
              <a:ext cx="660" cy="468"/>
            </a:xfrm>
            <a:custGeom>
              <a:avLst/>
              <a:gdLst>
                <a:gd name="T0" fmla="*/ 660 w 660"/>
                <a:gd name="T1" fmla="*/ 348 h 468"/>
                <a:gd name="T2" fmla="*/ 588 w 660"/>
                <a:gd name="T3" fmla="*/ 324 h 468"/>
                <a:gd name="T4" fmla="*/ 540 w 660"/>
                <a:gd name="T5" fmla="*/ 264 h 468"/>
                <a:gd name="T6" fmla="*/ 456 w 660"/>
                <a:gd name="T7" fmla="*/ 324 h 468"/>
                <a:gd name="T8" fmla="*/ 420 w 660"/>
                <a:gd name="T9" fmla="*/ 312 h 468"/>
                <a:gd name="T10" fmla="*/ 360 w 660"/>
                <a:gd name="T11" fmla="*/ 360 h 468"/>
                <a:gd name="T12" fmla="*/ 324 w 660"/>
                <a:gd name="T13" fmla="*/ 372 h 468"/>
                <a:gd name="T14" fmla="*/ 288 w 660"/>
                <a:gd name="T15" fmla="*/ 396 h 468"/>
                <a:gd name="T16" fmla="*/ 204 w 660"/>
                <a:gd name="T17" fmla="*/ 432 h 468"/>
                <a:gd name="T18" fmla="*/ 168 w 660"/>
                <a:gd name="T19" fmla="*/ 444 h 468"/>
                <a:gd name="T20" fmla="*/ 132 w 660"/>
                <a:gd name="T21" fmla="*/ 468 h 468"/>
                <a:gd name="T22" fmla="*/ 24 w 660"/>
                <a:gd name="T23" fmla="*/ 420 h 468"/>
                <a:gd name="T24" fmla="*/ 24 w 660"/>
                <a:gd name="T25" fmla="*/ 312 h 468"/>
                <a:gd name="T26" fmla="*/ 12 w 660"/>
                <a:gd name="T27" fmla="*/ 276 h 468"/>
                <a:gd name="T28" fmla="*/ 84 w 660"/>
                <a:gd name="T29" fmla="*/ 180 h 468"/>
                <a:gd name="T30" fmla="*/ 36 w 660"/>
                <a:gd name="T31" fmla="*/ 72 h 468"/>
                <a:gd name="T32" fmla="*/ 12 w 660"/>
                <a:gd name="T33" fmla="*/ 36 h 468"/>
                <a:gd name="T34" fmla="*/ 0 w 660"/>
                <a:gd name="T35" fmla="*/ 0 h 46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60"/>
                <a:gd name="T55" fmla="*/ 0 h 468"/>
                <a:gd name="T56" fmla="*/ 660 w 660"/>
                <a:gd name="T57" fmla="*/ 468 h 46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60" h="468">
                  <a:moveTo>
                    <a:pt x="660" y="348"/>
                  </a:moveTo>
                  <a:cubicBezTo>
                    <a:pt x="636" y="340"/>
                    <a:pt x="596" y="348"/>
                    <a:pt x="588" y="324"/>
                  </a:cubicBezTo>
                  <a:cubicBezTo>
                    <a:pt x="571" y="274"/>
                    <a:pt x="587" y="295"/>
                    <a:pt x="540" y="264"/>
                  </a:cubicBezTo>
                  <a:cubicBezTo>
                    <a:pt x="511" y="350"/>
                    <a:pt x="540" y="345"/>
                    <a:pt x="456" y="324"/>
                  </a:cubicBezTo>
                  <a:cubicBezTo>
                    <a:pt x="444" y="321"/>
                    <a:pt x="432" y="316"/>
                    <a:pt x="420" y="312"/>
                  </a:cubicBezTo>
                  <a:cubicBezTo>
                    <a:pt x="330" y="342"/>
                    <a:pt x="438" y="298"/>
                    <a:pt x="360" y="360"/>
                  </a:cubicBezTo>
                  <a:cubicBezTo>
                    <a:pt x="350" y="368"/>
                    <a:pt x="335" y="366"/>
                    <a:pt x="324" y="372"/>
                  </a:cubicBezTo>
                  <a:cubicBezTo>
                    <a:pt x="311" y="378"/>
                    <a:pt x="300" y="388"/>
                    <a:pt x="288" y="396"/>
                  </a:cubicBezTo>
                  <a:cubicBezTo>
                    <a:pt x="269" y="453"/>
                    <a:pt x="259" y="450"/>
                    <a:pt x="204" y="432"/>
                  </a:cubicBezTo>
                  <a:cubicBezTo>
                    <a:pt x="192" y="436"/>
                    <a:pt x="179" y="438"/>
                    <a:pt x="168" y="444"/>
                  </a:cubicBezTo>
                  <a:cubicBezTo>
                    <a:pt x="155" y="450"/>
                    <a:pt x="146" y="468"/>
                    <a:pt x="132" y="468"/>
                  </a:cubicBezTo>
                  <a:cubicBezTo>
                    <a:pt x="89" y="468"/>
                    <a:pt x="57" y="442"/>
                    <a:pt x="24" y="420"/>
                  </a:cubicBezTo>
                  <a:cubicBezTo>
                    <a:pt x="59" y="314"/>
                    <a:pt x="58" y="380"/>
                    <a:pt x="24" y="312"/>
                  </a:cubicBezTo>
                  <a:cubicBezTo>
                    <a:pt x="18" y="301"/>
                    <a:pt x="16" y="288"/>
                    <a:pt x="12" y="276"/>
                  </a:cubicBezTo>
                  <a:cubicBezTo>
                    <a:pt x="54" y="248"/>
                    <a:pt x="68" y="228"/>
                    <a:pt x="84" y="180"/>
                  </a:cubicBezTo>
                  <a:cubicBezTo>
                    <a:pt x="63" y="36"/>
                    <a:pt x="99" y="135"/>
                    <a:pt x="36" y="72"/>
                  </a:cubicBezTo>
                  <a:cubicBezTo>
                    <a:pt x="26" y="62"/>
                    <a:pt x="18" y="49"/>
                    <a:pt x="12" y="36"/>
                  </a:cubicBezTo>
                  <a:cubicBezTo>
                    <a:pt x="6" y="25"/>
                    <a:pt x="0" y="0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5" name="Freeform 16"/>
            <p:cNvSpPr>
              <a:spLocks/>
            </p:cNvSpPr>
            <p:nvPr/>
          </p:nvSpPr>
          <p:spPr bwMode="auto">
            <a:xfrm>
              <a:off x="336" y="12"/>
              <a:ext cx="1080" cy="192"/>
            </a:xfrm>
            <a:custGeom>
              <a:avLst/>
              <a:gdLst>
                <a:gd name="T0" fmla="*/ 0 w 1080"/>
                <a:gd name="T1" fmla="*/ 12 h 192"/>
                <a:gd name="T2" fmla="*/ 24 w 1080"/>
                <a:gd name="T3" fmla="*/ 48 h 192"/>
                <a:gd name="T4" fmla="*/ 132 w 1080"/>
                <a:gd name="T5" fmla="*/ 84 h 192"/>
                <a:gd name="T6" fmla="*/ 264 w 1080"/>
                <a:gd name="T7" fmla="*/ 144 h 192"/>
                <a:gd name="T8" fmla="*/ 360 w 1080"/>
                <a:gd name="T9" fmla="*/ 144 h 192"/>
                <a:gd name="T10" fmla="*/ 384 w 1080"/>
                <a:gd name="T11" fmla="*/ 180 h 192"/>
                <a:gd name="T12" fmla="*/ 420 w 1080"/>
                <a:gd name="T13" fmla="*/ 192 h 192"/>
                <a:gd name="T14" fmla="*/ 528 w 1080"/>
                <a:gd name="T15" fmla="*/ 144 h 192"/>
                <a:gd name="T16" fmla="*/ 1008 w 1080"/>
                <a:gd name="T17" fmla="*/ 36 h 192"/>
                <a:gd name="T18" fmla="*/ 1044 w 1080"/>
                <a:gd name="T19" fmla="*/ 12 h 192"/>
                <a:gd name="T20" fmla="*/ 1080 w 1080"/>
                <a:gd name="T21" fmla="*/ 0 h 19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80"/>
                <a:gd name="T34" fmla="*/ 0 h 192"/>
                <a:gd name="T35" fmla="*/ 1080 w 1080"/>
                <a:gd name="T36" fmla="*/ 192 h 19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80" h="192">
                  <a:moveTo>
                    <a:pt x="0" y="12"/>
                  </a:moveTo>
                  <a:cubicBezTo>
                    <a:pt x="8" y="24"/>
                    <a:pt x="12" y="40"/>
                    <a:pt x="24" y="48"/>
                  </a:cubicBezTo>
                  <a:cubicBezTo>
                    <a:pt x="56" y="68"/>
                    <a:pt x="96" y="72"/>
                    <a:pt x="132" y="84"/>
                  </a:cubicBezTo>
                  <a:cubicBezTo>
                    <a:pt x="182" y="101"/>
                    <a:pt x="212" y="131"/>
                    <a:pt x="264" y="144"/>
                  </a:cubicBezTo>
                  <a:cubicBezTo>
                    <a:pt x="301" y="132"/>
                    <a:pt x="317" y="120"/>
                    <a:pt x="360" y="144"/>
                  </a:cubicBezTo>
                  <a:cubicBezTo>
                    <a:pt x="373" y="151"/>
                    <a:pt x="373" y="171"/>
                    <a:pt x="384" y="180"/>
                  </a:cubicBezTo>
                  <a:cubicBezTo>
                    <a:pt x="394" y="188"/>
                    <a:pt x="408" y="188"/>
                    <a:pt x="420" y="192"/>
                  </a:cubicBezTo>
                  <a:cubicBezTo>
                    <a:pt x="506" y="163"/>
                    <a:pt x="471" y="182"/>
                    <a:pt x="528" y="144"/>
                  </a:cubicBezTo>
                  <a:cubicBezTo>
                    <a:pt x="617" y="10"/>
                    <a:pt x="882" y="42"/>
                    <a:pt x="1008" y="36"/>
                  </a:cubicBezTo>
                  <a:cubicBezTo>
                    <a:pt x="1020" y="28"/>
                    <a:pt x="1031" y="18"/>
                    <a:pt x="1044" y="12"/>
                  </a:cubicBezTo>
                  <a:cubicBezTo>
                    <a:pt x="1055" y="6"/>
                    <a:pt x="1080" y="0"/>
                    <a:pt x="108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6" name="Freeform 17"/>
            <p:cNvSpPr>
              <a:spLocks/>
            </p:cNvSpPr>
            <p:nvPr/>
          </p:nvSpPr>
          <p:spPr bwMode="auto">
            <a:xfrm>
              <a:off x="768" y="204"/>
              <a:ext cx="1068" cy="861"/>
            </a:xfrm>
            <a:custGeom>
              <a:avLst/>
              <a:gdLst>
                <a:gd name="T0" fmla="*/ 0 w 1068"/>
                <a:gd name="T1" fmla="*/ 0 h 861"/>
                <a:gd name="T2" fmla="*/ 12 w 1068"/>
                <a:gd name="T3" fmla="*/ 72 h 861"/>
                <a:gd name="T4" fmla="*/ 48 w 1068"/>
                <a:gd name="T5" fmla="*/ 96 h 861"/>
                <a:gd name="T6" fmla="*/ 168 w 1068"/>
                <a:gd name="T7" fmla="*/ 144 h 861"/>
                <a:gd name="T8" fmla="*/ 180 w 1068"/>
                <a:gd name="T9" fmla="*/ 180 h 861"/>
                <a:gd name="T10" fmla="*/ 252 w 1068"/>
                <a:gd name="T11" fmla="*/ 228 h 861"/>
                <a:gd name="T12" fmla="*/ 216 w 1068"/>
                <a:gd name="T13" fmla="*/ 360 h 861"/>
                <a:gd name="T14" fmla="*/ 180 w 1068"/>
                <a:gd name="T15" fmla="*/ 672 h 861"/>
                <a:gd name="T16" fmla="*/ 192 w 1068"/>
                <a:gd name="T17" fmla="*/ 708 h 861"/>
                <a:gd name="T18" fmla="*/ 264 w 1068"/>
                <a:gd name="T19" fmla="*/ 756 h 861"/>
                <a:gd name="T20" fmla="*/ 432 w 1068"/>
                <a:gd name="T21" fmla="*/ 816 h 861"/>
                <a:gd name="T22" fmla="*/ 528 w 1068"/>
                <a:gd name="T23" fmla="*/ 780 h 861"/>
                <a:gd name="T24" fmla="*/ 612 w 1068"/>
                <a:gd name="T25" fmla="*/ 672 h 861"/>
                <a:gd name="T26" fmla="*/ 648 w 1068"/>
                <a:gd name="T27" fmla="*/ 660 h 861"/>
                <a:gd name="T28" fmla="*/ 684 w 1068"/>
                <a:gd name="T29" fmla="*/ 636 h 861"/>
                <a:gd name="T30" fmla="*/ 696 w 1068"/>
                <a:gd name="T31" fmla="*/ 600 h 861"/>
                <a:gd name="T32" fmla="*/ 768 w 1068"/>
                <a:gd name="T33" fmla="*/ 576 h 861"/>
                <a:gd name="T34" fmla="*/ 828 w 1068"/>
                <a:gd name="T35" fmla="*/ 468 h 861"/>
                <a:gd name="T36" fmla="*/ 900 w 1068"/>
                <a:gd name="T37" fmla="*/ 420 h 861"/>
                <a:gd name="T38" fmla="*/ 936 w 1068"/>
                <a:gd name="T39" fmla="*/ 432 h 861"/>
                <a:gd name="T40" fmla="*/ 1008 w 1068"/>
                <a:gd name="T41" fmla="*/ 348 h 861"/>
                <a:gd name="T42" fmla="*/ 1068 w 1068"/>
                <a:gd name="T43" fmla="*/ 264 h 8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68"/>
                <a:gd name="T67" fmla="*/ 0 h 861"/>
                <a:gd name="T68" fmla="*/ 1068 w 1068"/>
                <a:gd name="T69" fmla="*/ 861 h 8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68" h="861">
                  <a:moveTo>
                    <a:pt x="0" y="0"/>
                  </a:moveTo>
                  <a:cubicBezTo>
                    <a:pt x="4" y="24"/>
                    <a:pt x="1" y="50"/>
                    <a:pt x="12" y="72"/>
                  </a:cubicBezTo>
                  <a:cubicBezTo>
                    <a:pt x="18" y="85"/>
                    <a:pt x="35" y="90"/>
                    <a:pt x="48" y="96"/>
                  </a:cubicBezTo>
                  <a:cubicBezTo>
                    <a:pt x="87" y="116"/>
                    <a:pt x="125" y="133"/>
                    <a:pt x="168" y="144"/>
                  </a:cubicBezTo>
                  <a:cubicBezTo>
                    <a:pt x="172" y="156"/>
                    <a:pt x="171" y="171"/>
                    <a:pt x="180" y="180"/>
                  </a:cubicBezTo>
                  <a:cubicBezTo>
                    <a:pt x="200" y="200"/>
                    <a:pt x="252" y="228"/>
                    <a:pt x="252" y="228"/>
                  </a:cubicBezTo>
                  <a:cubicBezTo>
                    <a:pt x="222" y="319"/>
                    <a:pt x="233" y="275"/>
                    <a:pt x="216" y="360"/>
                  </a:cubicBezTo>
                  <a:cubicBezTo>
                    <a:pt x="190" y="632"/>
                    <a:pt x="209" y="529"/>
                    <a:pt x="180" y="672"/>
                  </a:cubicBezTo>
                  <a:cubicBezTo>
                    <a:pt x="184" y="684"/>
                    <a:pt x="183" y="699"/>
                    <a:pt x="192" y="708"/>
                  </a:cubicBezTo>
                  <a:cubicBezTo>
                    <a:pt x="212" y="728"/>
                    <a:pt x="264" y="756"/>
                    <a:pt x="264" y="756"/>
                  </a:cubicBezTo>
                  <a:cubicBezTo>
                    <a:pt x="334" y="861"/>
                    <a:pt x="283" y="831"/>
                    <a:pt x="432" y="816"/>
                  </a:cubicBezTo>
                  <a:cubicBezTo>
                    <a:pt x="497" y="838"/>
                    <a:pt x="489" y="827"/>
                    <a:pt x="528" y="780"/>
                  </a:cubicBezTo>
                  <a:cubicBezTo>
                    <a:pt x="622" y="667"/>
                    <a:pt x="491" y="854"/>
                    <a:pt x="612" y="672"/>
                  </a:cubicBezTo>
                  <a:cubicBezTo>
                    <a:pt x="619" y="661"/>
                    <a:pt x="637" y="666"/>
                    <a:pt x="648" y="660"/>
                  </a:cubicBezTo>
                  <a:cubicBezTo>
                    <a:pt x="661" y="654"/>
                    <a:pt x="672" y="644"/>
                    <a:pt x="684" y="636"/>
                  </a:cubicBezTo>
                  <a:cubicBezTo>
                    <a:pt x="688" y="624"/>
                    <a:pt x="686" y="607"/>
                    <a:pt x="696" y="600"/>
                  </a:cubicBezTo>
                  <a:cubicBezTo>
                    <a:pt x="717" y="585"/>
                    <a:pt x="768" y="576"/>
                    <a:pt x="768" y="576"/>
                  </a:cubicBezTo>
                  <a:cubicBezTo>
                    <a:pt x="789" y="545"/>
                    <a:pt x="799" y="493"/>
                    <a:pt x="828" y="468"/>
                  </a:cubicBezTo>
                  <a:cubicBezTo>
                    <a:pt x="850" y="449"/>
                    <a:pt x="900" y="420"/>
                    <a:pt x="900" y="420"/>
                  </a:cubicBezTo>
                  <a:cubicBezTo>
                    <a:pt x="912" y="424"/>
                    <a:pt x="923" y="432"/>
                    <a:pt x="936" y="432"/>
                  </a:cubicBezTo>
                  <a:cubicBezTo>
                    <a:pt x="990" y="432"/>
                    <a:pt x="989" y="382"/>
                    <a:pt x="1008" y="348"/>
                  </a:cubicBezTo>
                  <a:cubicBezTo>
                    <a:pt x="1040" y="290"/>
                    <a:pt x="1039" y="293"/>
                    <a:pt x="1068" y="26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7" name="Freeform 18"/>
            <p:cNvSpPr>
              <a:spLocks/>
            </p:cNvSpPr>
            <p:nvPr/>
          </p:nvSpPr>
          <p:spPr bwMode="auto">
            <a:xfrm>
              <a:off x="1505" y="420"/>
              <a:ext cx="643" cy="1176"/>
            </a:xfrm>
            <a:custGeom>
              <a:avLst/>
              <a:gdLst>
                <a:gd name="T0" fmla="*/ 595 w 643"/>
                <a:gd name="T1" fmla="*/ 0 h 1176"/>
                <a:gd name="T2" fmla="*/ 619 w 643"/>
                <a:gd name="T3" fmla="*/ 156 h 1176"/>
                <a:gd name="T4" fmla="*/ 571 w 643"/>
                <a:gd name="T5" fmla="*/ 288 h 1176"/>
                <a:gd name="T6" fmla="*/ 559 w 643"/>
                <a:gd name="T7" fmla="*/ 324 h 1176"/>
                <a:gd name="T8" fmla="*/ 535 w 643"/>
                <a:gd name="T9" fmla="*/ 360 h 1176"/>
                <a:gd name="T10" fmla="*/ 511 w 643"/>
                <a:gd name="T11" fmla="*/ 432 h 1176"/>
                <a:gd name="T12" fmla="*/ 559 w 643"/>
                <a:gd name="T13" fmla="*/ 480 h 1176"/>
                <a:gd name="T14" fmla="*/ 595 w 643"/>
                <a:gd name="T15" fmla="*/ 552 h 1176"/>
                <a:gd name="T16" fmla="*/ 547 w 643"/>
                <a:gd name="T17" fmla="*/ 720 h 1176"/>
                <a:gd name="T18" fmla="*/ 535 w 643"/>
                <a:gd name="T19" fmla="*/ 756 h 1176"/>
                <a:gd name="T20" fmla="*/ 499 w 643"/>
                <a:gd name="T21" fmla="*/ 768 h 1176"/>
                <a:gd name="T22" fmla="*/ 511 w 643"/>
                <a:gd name="T23" fmla="*/ 804 h 1176"/>
                <a:gd name="T24" fmla="*/ 535 w 643"/>
                <a:gd name="T25" fmla="*/ 840 h 1176"/>
                <a:gd name="T26" fmla="*/ 523 w 643"/>
                <a:gd name="T27" fmla="*/ 888 h 1176"/>
                <a:gd name="T28" fmla="*/ 511 w 643"/>
                <a:gd name="T29" fmla="*/ 984 h 1176"/>
                <a:gd name="T30" fmla="*/ 439 w 643"/>
                <a:gd name="T31" fmla="*/ 1020 h 1176"/>
                <a:gd name="T32" fmla="*/ 403 w 643"/>
                <a:gd name="T33" fmla="*/ 1044 h 1176"/>
                <a:gd name="T34" fmla="*/ 295 w 643"/>
                <a:gd name="T35" fmla="*/ 1080 h 1176"/>
                <a:gd name="T36" fmla="*/ 151 w 643"/>
                <a:gd name="T37" fmla="*/ 1152 h 1176"/>
                <a:gd name="T38" fmla="*/ 115 w 643"/>
                <a:gd name="T39" fmla="*/ 1164 h 1176"/>
                <a:gd name="T40" fmla="*/ 79 w 643"/>
                <a:gd name="T41" fmla="*/ 1176 h 1176"/>
                <a:gd name="T42" fmla="*/ 31 w 643"/>
                <a:gd name="T43" fmla="*/ 1164 h 1176"/>
                <a:gd name="T44" fmla="*/ 43 w 643"/>
                <a:gd name="T45" fmla="*/ 1008 h 1176"/>
                <a:gd name="T46" fmla="*/ 19 w 643"/>
                <a:gd name="T47" fmla="*/ 936 h 1176"/>
                <a:gd name="T48" fmla="*/ 7 w 643"/>
                <a:gd name="T49" fmla="*/ 900 h 1176"/>
                <a:gd name="T50" fmla="*/ 43 w 643"/>
                <a:gd name="T51" fmla="*/ 732 h 1176"/>
                <a:gd name="T52" fmla="*/ 55 w 643"/>
                <a:gd name="T53" fmla="*/ 696 h 1176"/>
                <a:gd name="T54" fmla="*/ 67 w 643"/>
                <a:gd name="T55" fmla="*/ 660 h 1176"/>
                <a:gd name="T56" fmla="*/ 67 w 643"/>
                <a:gd name="T57" fmla="*/ 492 h 1176"/>
                <a:gd name="T58" fmla="*/ 91 w 643"/>
                <a:gd name="T59" fmla="*/ 456 h 1176"/>
                <a:gd name="T60" fmla="*/ 115 w 643"/>
                <a:gd name="T61" fmla="*/ 384 h 1176"/>
                <a:gd name="T62" fmla="*/ 127 w 643"/>
                <a:gd name="T63" fmla="*/ 324 h 1176"/>
                <a:gd name="T64" fmla="*/ 151 w 643"/>
                <a:gd name="T65" fmla="*/ 252 h 1176"/>
                <a:gd name="T66" fmla="*/ 187 w 643"/>
                <a:gd name="T67" fmla="*/ 264 h 117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43"/>
                <a:gd name="T103" fmla="*/ 0 h 1176"/>
                <a:gd name="T104" fmla="*/ 643 w 643"/>
                <a:gd name="T105" fmla="*/ 1176 h 117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43" h="1176">
                  <a:moveTo>
                    <a:pt x="595" y="0"/>
                  </a:moveTo>
                  <a:cubicBezTo>
                    <a:pt x="568" y="81"/>
                    <a:pt x="556" y="93"/>
                    <a:pt x="619" y="156"/>
                  </a:cubicBezTo>
                  <a:cubicBezTo>
                    <a:pt x="643" y="228"/>
                    <a:pt x="625" y="252"/>
                    <a:pt x="571" y="288"/>
                  </a:cubicBezTo>
                  <a:cubicBezTo>
                    <a:pt x="567" y="300"/>
                    <a:pt x="565" y="313"/>
                    <a:pt x="559" y="324"/>
                  </a:cubicBezTo>
                  <a:cubicBezTo>
                    <a:pt x="553" y="337"/>
                    <a:pt x="541" y="347"/>
                    <a:pt x="535" y="360"/>
                  </a:cubicBezTo>
                  <a:cubicBezTo>
                    <a:pt x="525" y="383"/>
                    <a:pt x="511" y="432"/>
                    <a:pt x="511" y="432"/>
                  </a:cubicBezTo>
                  <a:cubicBezTo>
                    <a:pt x="537" y="511"/>
                    <a:pt x="501" y="433"/>
                    <a:pt x="559" y="480"/>
                  </a:cubicBezTo>
                  <a:cubicBezTo>
                    <a:pt x="580" y="497"/>
                    <a:pt x="587" y="528"/>
                    <a:pt x="595" y="552"/>
                  </a:cubicBezTo>
                  <a:cubicBezTo>
                    <a:pt x="583" y="610"/>
                    <a:pt x="566" y="664"/>
                    <a:pt x="547" y="720"/>
                  </a:cubicBezTo>
                  <a:cubicBezTo>
                    <a:pt x="543" y="732"/>
                    <a:pt x="547" y="752"/>
                    <a:pt x="535" y="756"/>
                  </a:cubicBezTo>
                  <a:cubicBezTo>
                    <a:pt x="523" y="760"/>
                    <a:pt x="511" y="764"/>
                    <a:pt x="499" y="768"/>
                  </a:cubicBezTo>
                  <a:cubicBezTo>
                    <a:pt x="503" y="780"/>
                    <a:pt x="505" y="793"/>
                    <a:pt x="511" y="804"/>
                  </a:cubicBezTo>
                  <a:cubicBezTo>
                    <a:pt x="517" y="817"/>
                    <a:pt x="533" y="826"/>
                    <a:pt x="535" y="840"/>
                  </a:cubicBezTo>
                  <a:cubicBezTo>
                    <a:pt x="537" y="856"/>
                    <a:pt x="526" y="872"/>
                    <a:pt x="523" y="888"/>
                  </a:cubicBezTo>
                  <a:cubicBezTo>
                    <a:pt x="518" y="920"/>
                    <a:pt x="523" y="954"/>
                    <a:pt x="511" y="984"/>
                  </a:cubicBezTo>
                  <a:cubicBezTo>
                    <a:pt x="502" y="1005"/>
                    <a:pt x="455" y="1012"/>
                    <a:pt x="439" y="1020"/>
                  </a:cubicBezTo>
                  <a:cubicBezTo>
                    <a:pt x="426" y="1026"/>
                    <a:pt x="416" y="1038"/>
                    <a:pt x="403" y="1044"/>
                  </a:cubicBezTo>
                  <a:cubicBezTo>
                    <a:pt x="368" y="1059"/>
                    <a:pt x="327" y="1059"/>
                    <a:pt x="295" y="1080"/>
                  </a:cubicBezTo>
                  <a:cubicBezTo>
                    <a:pt x="202" y="1142"/>
                    <a:pt x="250" y="1119"/>
                    <a:pt x="151" y="1152"/>
                  </a:cubicBezTo>
                  <a:cubicBezTo>
                    <a:pt x="139" y="1156"/>
                    <a:pt x="127" y="1160"/>
                    <a:pt x="115" y="1164"/>
                  </a:cubicBezTo>
                  <a:cubicBezTo>
                    <a:pt x="103" y="1168"/>
                    <a:pt x="79" y="1176"/>
                    <a:pt x="79" y="1176"/>
                  </a:cubicBezTo>
                  <a:cubicBezTo>
                    <a:pt x="63" y="1172"/>
                    <a:pt x="44" y="1174"/>
                    <a:pt x="31" y="1164"/>
                  </a:cubicBezTo>
                  <a:cubicBezTo>
                    <a:pt x="0" y="1139"/>
                    <a:pt x="35" y="1041"/>
                    <a:pt x="43" y="1008"/>
                  </a:cubicBezTo>
                  <a:cubicBezTo>
                    <a:pt x="35" y="984"/>
                    <a:pt x="27" y="960"/>
                    <a:pt x="19" y="936"/>
                  </a:cubicBezTo>
                  <a:cubicBezTo>
                    <a:pt x="15" y="924"/>
                    <a:pt x="7" y="900"/>
                    <a:pt x="7" y="900"/>
                  </a:cubicBezTo>
                  <a:cubicBezTo>
                    <a:pt x="22" y="779"/>
                    <a:pt x="9" y="835"/>
                    <a:pt x="43" y="732"/>
                  </a:cubicBezTo>
                  <a:cubicBezTo>
                    <a:pt x="47" y="720"/>
                    <a:pt x="51" y="708"/>
                    <a:pt x="55" y="696"/>
                  </a:cubicBezTo>
                  <a:cubicBezTo>
                    <a:pt x="59" y="684"/>
                    <a:pt x="67" y="660"/>
                    <a:pt x="67" y="660"/>
                  </a:cubicBezTo>
                  <a:cubicBezTo>
                    <a:pt x="57" y="588"/>
                    <a:pt x="45" y="564"/>
                    <a:pt x="67" y="492"/>
                  </a:cubicBezTo>
                  <a:cubicBezTo>
                    <a:pt x="71" y="478"/>
                    <a:pt x="85" y="469"/>
                    <a:pt x="91" y="456"/>
                  </a:cubicBezTo>
                  <a:cubicBezTo>
                    <a:pt x="101" y="433"/>
                    <a:pt x="110" y="409"/>
                    <a:pt x="115" y="384"/>
                  </a:cubicBezTo>
                  <a:cubicBezTo>
                    <a:pt x="119" y="364"/>
                    <a:pt x="122" y="344"/>
                    <a:pt x="127" y="324"/>
                  </a:cubicBezTo>
                  <a:cubicBezTo>
                    <a:pt x="134" y="300"/>
                    <a:pt x="151" y="252"/>
                    <a:pt x="151" y="252"/>
                  </a:cubicBezTo>
                  <a:cubicBezTo>
                    <a:pt x="163" y="256"/>
                    <a:pt x="187" y="264"/>
                    <a:pt x="187" y="26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8" name="Freeform 19"/>
            <p:cNvSpPr>
              <a:spLocks/>
            </p:cNvSpPr>
            <p:nvPr/>
          </p:nvSpPr>
          <p:spPr bwMode="auto">
            <a:xfrm>
              <a:off x="2064" y="828"/>
              <a:ext cx="606" cy="591"/>
            </a:xfrm>
            <a:custGeom>
              <a:avLst/>
              <a:gdLst>
                <a:gd name="T0" fmla="*/ 0 w 606"/>
                <a:gd name="T1" fmla="*/ 324 h 591"/>
                <a:gd name="T2" fmla="*/ 48 w 606"/>
                <a:gd name="T3" fmla="*/ 384 h 591"/>
                <a:gd name="T4" fmla="*/ 72 w 606"/>
                <a:gd name="T5" fmla="*/ 420 h 591"/>
                <a:gd name="T6" fmla="*/ 144 w 606"/>
                <a:gd name="T7" fmla="*/ 432 h 591"/>
                <a:gd name="T8" fmla="*/ 168 w 606"/>
                <a:gd name="T9" fmla="*/ 504 h 591"/>
                <a:gd name="T10" fmla="*/ 156 w 606"/>
                <a:gd name="T11" fmla="*/ 540 h 591"/>
                <a:gd name="T12" fmla="*/ 228 w 606"/>
                <a:gd name="T13" fmla="*/ 540 h 591"/>
                <a:gd name="T14" fmla="*/ 240 w 606"/>
                <a:gd name="T15" fmla="*/ 492 h 591"/>
                <a:gd name="T16" fmla="*/ 252 w 606"/>
                <a:gd name="T17" fmla="*/ 456 h 591"/>
                <a:gd name="T18" fmla="*/ 216 w 606"/>
                <a:gd name="T19" fmla="*/ 432 h 591"/>
                <a:gd name="T20" fmla="*/ 240 w 606"/>
                <a:gd name="T21" fmla="*/ 324 h 591"/>
                <a:gd name="T22" fmla="*/ 252 w 606"/>
                <a:gd name="T23" fmla="*/ 288 h 591"/>
                <a:gd name="T24" fmla="*/ 240 w 606"/>
                <a:gd name="T25" fmla="*/ 252 h 591"/>
                <a:gd name="T26" fmla="*/ 276 w 606"/>
                <a:gd name="T27" fmla="*/ 240 h 591"/>
                <a:gd name="T28" fmla="*/ 348 w 606"/>
                <a:gd name="T29" fmla="*/ 192 h 591"/>
                <a:gd name="T30" fmla="*/ 372 w 606"/>
                <a:gd name="T31" fmla="*/ 156 h 591"/>
                <a:gd name="T32" fmla="*/ 444 w 606"/>
                <a:gd name="T33" fmla="*/ 180 h 591"/>
                <a:gd name="T34" fmla="*/ 528 w 606"/>
                <a:gd name="T35" fmla="*/ 120 h 591"/>
                <a:gd name="T36" fmla="*/ 588 w 606"/>
                <a:gd name="T37" fmla="*/ 36 h 591"/>
                <a:gd name="T38" fmla="*/ 552 w 606"/>
                <a:gd name="T39" fmla="*/ 0 h 59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606"/>
                <a:gd name="T61" fmla="*/ 0 h 591"/>
                <a:gd name="T62" fmla="*/ 606 w 606"/>
                <a:gd name="T63" fmla="*/ 591 h 59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606" h="591">
                  <a:moveTo>
                    <a:pt x="0" y="324"/>
                  </a:moveTo>
                  <a:cubicBezTo>
                    <a:pt x="86" y="353"/>
                    <a:pt x="86" y="327"/>
                    <a:pt x="48" y="384"/>
                  </a:cubicBezTo>
                  <a:cubicBezTo>
                    <a:pt x="56" y="396"/>
                    <a:pt x="59" y="414"/>
                    <a:pt x="72" y="420"/>
                  </a:cubicBezTo>
                  <a:cubicBezTo>
                    <a:pt x="94" y="431"/>
                    <a:pt x="126" y="416"/>
                    <a:pt x="144" y="432"/>
                  </a:cubicBezTo>
                  <a:cubicBezTo>
                    <a:pt x="163" y="449"/>
                    <a:pt x="168" y="504"/>
                    <a:pt x="168" y="504"/>
                  </a:cubicBezTo>
                  <a:cubicBezTo>
                    <a:pt x="164" y="516"/>
                    <a:pt x="151" y="528"/>
                    <a:pt x="156" y="540"/>
                  </a:cubicBezTo>
                  <a:cubicBezTo>
                    <a:pt x="176" y="591"/>
                    <a:pt x="208" y="553"/>
                    <a:pt x="228" y="540"/>
                  </a:cubicBezTo>
                  <a:cubicBezTo>
                    <a:pt x="232" y="524"/>
                    <a:pt x="235" y="508"/>
                    <a:pt x="240" y="492"/>
                  </a:cubicBezTo>
                  <a:cubicBezTo>
                    <a:pt x="243" y="480"/>
                    <a:pt x="257" y="468"/>
                    <a:pt x="252" y="456"/>
                  </a:cubicBezTo>
                  <a:cubicBezTo>
                    <a:pt x="247" y="443"/>
                    <a:pt x="228" y="440"/>
                    <a:pt x="216" y="432"/>
                  </a:cubicBezTo>
                  <a:cubicBezTo>
                    <a:pt x="178" y="375"/>
                    <a:pt x="184" y="362"/>
                    <a:pt x="240" y="324"/>
                  </a:cubicBezTo>
                  <a:cubicBezTo>
                    <a:pt x="244" y="312"/>
                    <a:pt x="252" y="301"/>
                    <a:pt x="252" y="288"/>
                  </a:cubicBezTo>
                  <a:cubicBezTo>
                    <a:pt x="252" y="275"/>
                    <a:pt x="234" y="263"/>
                    <a:pt x="240" y="252"/>
                  </a:cubicBezTo>
                  <a:cubicBezTo>
                    <a:pt x="246" y="241"/>
                    <a:pt x="265" y="246"/>
                    <a:pt x="276" y="240"/>
                  </a:cubicBezTo>
                  <a:cubicBezTo>
                    <a:pt x="301" y="226"/>
                    <a:pt x="348" y="192"/>
                    <a:pt x="348" y="192"/>
                  </a:cubicBezTo>
                  <a:cubicBezTo>
                    <a:pt x="356" y="180"/>
                    <a:pt x="358" y="158"/>
                    <a:pt x="372" y="156"/>
                  </a:cubicBezTo>
                  <a:cubicBezTo>
                    <a:pt x="397" y="153"/>
                    <a:pt x="444" y="180"/>
                    <a:pt x="444" y="180"/>
                  </a:cubicBezTo>
                  <a:cubicBezTo>
                    <a:pt x="499" y="97"/>
                    <a:pt x="465" y="99"/>
                    <a:pt x="528" y="120"/>
                  </a:cubicBezTo>
                  <a:cubicBezTo>
                    <a:pt x="578" y="108"/>
                    <a:pt x="606" y="116"/>
                    <a:pt x="588" y="36"/>
                  </a:cubicBezTo>
                  <a:cubicBezTo>
                    <a:pt x="584" y="19"/>
                    <a:pt x="552" y="0"/>
                    <a:pt x="55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9" name="Freeform 20"/>
            <p:cNvSpPr>
              <a:spLocks/>
            </p:cNvSpPr>
            <p:nvPr/>
          </p:nvSpPr>
          <p:spPr bwMode="auto">
            <a:xfrm>
              <a:off x="1512" y="1402"/>
              <a:ext cx="1020" cy="858"/>
            </a:xfrm>
            <a:custGeom>
              <a:avLst/>
              <a:gdLst>
                <a:gd name="T0" fmla="*/ 744 w 1020"/>
                <a:gd name="T1" fmla="*/ 2 h 858"/>
                <a:gd name="T2" fmla="*/ 756 w 1020"/>
                <a:gd name="T3" fmla="*/ 62 h 858"/>
                <a:gd name="T4" fmla="*/ 828 w 1020"/>
                <a:gd name="T5" fmla="*/ 158 h 858"/>
                <a:gd name="T6" fmla="*/ 960 w 1020"/>
                <a:gd name="T7" fmla="*/ 206 h 858"/>
                <a:gd name="T8" fmla="*/ 984 w 1020"/>
                <a:gd name="T9" fmla="*/ 278 h 858"/>
                <a:gd name="T10" fmla="*/ 1020 w 1020"/>
                <a:gd name="T11" fmla="*/ 302 h 858"/>
                <a:gd name="T12" fmla="*/ 1008 w 1020"/>
                <a:gd name="T13" fmla="*/ 338 h 858"/>
                <a:gd name="T14" fmla="*/ 972 w 1020"/>
                <a:gd name="T15" fmla="*/ 326 h 858"/>
                <a:gd name="T16" fmla="*/ 924 w 1020"/>
                <a:gd name="T17" fmla="*/ 314 h 858"/>
                <a:gd name="T18" fmla="*/ 888 w 1020"/>
                <a:gd name="T19" fmla="*/ 290 h 858"/>
                <a:gd name="T20" fmla="*/ 840 w 1020"/>
                <a:gd name="T21" fmla="*/ 362 h 858"/>
                <a:gd name="T22" fmla="*/ 828 w 1020"/>
                <a:gd name="T23" fmla="*/ 446 h 858"/>
                <a:gd name="T24" fmla="*/ 792 w 1020"/>
                <a:gd name="T25" fmla="*/ 458 h 858"/>
                <a:gd name="T26" fmla="*/ 780 w 1020"/>
                <a:gd name="T27" fmla="*/ 494 h 858"/>
                <a:gd name="T28" fmla="*/ 804 w 1020"/>
                <a:gd name="T29" fmla="*/ 530 h 858"/>
                <a:gd name="T30" fmla="*/ 840 w 1020"/>
                <a:gd name="T31" fmla="*/ 554 h 858"/>
                <a:gd name="T32" fmla="*/ 888 w 1020"/>
                <a:gd name="T33" fmla="*/ 602 h 858"/>
                <a:gd name="T34" fmla="*/ 912 w 1020"/>
                <a:gd name="T35" fmla="*/ 722 h 858"/>
                <a:gd name="T36" fmla="*/ 888 w 1020"/>
                <a:gd name="T37" fmla="*/ 854 h 858"/>
                <a:gd name="T38" fmla="*/ 744 w 1020"/>
                <a:gd name="T39" fmla="*/ 782 h 858"/>
                <a:gd name="T40" fmla="*/ 708 w 1020"/>
                <a:gd name="T41" fmla="*/ 794 h 858"/>
                <a:gd name="T42" fmla="*/ 600 w 1020"/>
                <a:gd name="T43" fmla="*/ 734 h 858"/>
                <a:gd name="T44" fmla="*/ 576 w 1020"/>
                <a:gd name="T45" fmla="*/ 662 h 858"/>
                <a:gd name="T46" fmla="*/ 504 w 1020"/>
                <a:gd name="T47" fmla="*/ 638 h 858"/>
                <a:gd name="T48" fmla="*/ 288 w 1020"/>
                <a:gd name="T49" fmla="*/ 638 h 858"/>
                <a:gd name="T50" fmla="*/ 252 w 1020"/>
                <a:gd name="T51" fmla="*/ 626 h 858"/>
                <a:gd name="T52" fmla="*/ 216 w 1020"/>
                <a:gd name="T53" fmla="*/ 614 h 858"/>
                <a:gd name="T54" fmla="*/ 156 w 1020"/>
                <a:gd name="T55" fmla="*/ 554 h 858"/>
                <a:gd name="T56" fmla="*/ 96 w 1020"/>
                <a:gd name="T57" fmla="*/ 446 h 858"/>
                <a:gd name="T58" fmla="*/ 48 w 1020"/>
                <a:gd name="T59" fmla="*/ 314 h 858"/>
                <a:gd name="T60" fmla="*/ 0 w 1020"/>
                <a:gd name="T61" fmla="*/ 242 h 858"/>
                <a:gd name="T62" fmla="*/ 36 w 1020"/>
                <a:gd name="T63" fmla="*/ 194 h 85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20"/>
                <a:gd name="T97" fmla="*/ 0 h 858"/>
                <a:gd name="T98" fmla="*/ 1020 w 1020"/>
                <a:gd name="T99" fmla="*/ 858 h 85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20" h="858">
                  <a:moveTo>
                    <a:pt x="744" y="2"/>
                  </a:moveTo>
                  <a:cubicBezTo>
                    <a:pt x="814" y="48"/>
                    <a:pt x="766" y="0"/>
                    <a:pt x="756" y="62"/>
                  </a:cubicBezTo>
                  <a:cubicBezTo>
                    <a:pt x="749" y="103"/>
                    <a:pt x="801" y="140"/>
                    <a:pt x="828" y="158"/>
                  </a:cubicBezTo>
                  <a:cubicBezTo>
                    <a:pt x="902" y="269"/>
                    <a:pt x="763" y="81"/>
                    <a:pt x="960" y="206"/>
                  </a:cubicBezTo>
                  <a:cubicBezTo>
                    <a:pt x="981" y="220"/>
                    <a:pt x="963" y="264"/>
                    <a:pt x="984" y="278"/>
                  </a:cubicBezTo>
                  <a:cubicBezTo>
                    <a:pt x="996" y="286"/>
                    <a:pt x="1008" y="294"/>
                    <a:pt x="1020" y="302"/>
                  </a:cubicBezTo>
                  <a:cubicBezTo>
                    <a:pt x="1016" y="314"/>
                    <a:pt x="1019" y="332"/>
                    <a:pt x="1008" y="338"/>
                  </a:cubicBezTo>
                  <a:cubicBezTo>
                    <a:pt x="997" y="344"/>
                    <a:pt x="984" y="329"/>
                    <a:pt x="972" y="326"/>
                  </a:cubicBezTo>
                  <a:cubicBezTo>
                    <a:pt x="956" y="321"/>
                    <a:pt x="940" y="318"/>
                    <a:pt x="924" y="314"/>
                  </a:cubicBezTo>
                  <a:cubicBezTo>
                    <a:pt x="912" y="306"/>
                    <a:pt x="901" y="283"/>
                    <a:pt x="888" y="290"/>
                  </a:cubicBezTo>
                  <a:cubicBezTo>
                    <a:pt x="863" y="304"/>
                    <a:pt x="840" y="362"/>
                    <a:pt x="840" y="362"/>
                  </a:cubicBezTo>
                  <a:cubicBezTo>
                    <a:pt x="836" y="390"/>
                    <a:pt x="841" y="421"/>
                    <a:pt x="828" y="446"/>
                  </a:cubicBezTo>
                  <a:cubicBezTo>
                    <a:pt x="822" y="457"/>
                    <a:pt x="801" y="449"/>
                    <a:pt x="792" y="458"/>
                  </a:cubicBezTo>
                  <a:cubicBezTo>
                    <a:pt x="783" y="467"/>
                    <a:pt x="784" y="482"/>
                    <a:pt x="780" y="494"/>
                  </a:cubicBezTo>
                  <a:cubicBezTo>
                    <a:pt x="788" y="506"/>
                    <a:pt x="794" y="520"/>
                    <a:pt x="804" y="530"/>
                  </a:cubicBezTo>
                  <a:cubicBezTo>
                    <a:pt x="814" y="540"/>
                    <a:pt x="831" y="543"/>
                    <a:pt x="840" y="554"/>
                  </a:cubicBezTo>
                  <a:cubicBezTo>
                    <a:pt x="887" y="612"/>
                    <a:pt x="809" y="576"/>
                    <a:pt x="888" y="602"/>
                  </a:cubicBezTo>
                  <a:cubicBezTo>
                    <a:pt x="927" y="661"/>
                    <a:pt x="923" y="654"/>
                    <a:pt x="912" y="722"/>
                  </a:cubicBezTo>
                  <a:cubicBezTo>
                    <a:pt x="889" y="858"/>
                    <a:pt x="914" y="777"/>
                    <a:pt x="888" y="854"/>
                  </a:cubicBezTo>
                  <a:cubicBezTo>
                    <a:pt x="835" y="836"/>
                    <a:pt x="797" y="800"/>
                    <a:pt x="744" y="782"/>
                  </a:cubicBezTo>
                  <a:cubicBezTo>
                    <a:pt x="732" y="786"/>
                    <a:pt x="720" y="798"/>
                    <a:pt x="708" y="794"/>
                  </a:cubicBezTo>
                  <a:cubicBezTo>
                    <a:pt x="669" y="781"/>
                    <a:pt x="639" y="747"/>
                    <a:pt x="600" y="734"/>
                  </a:cubicBezTo>
                  <a:cubicBezTo>
                    <a:pt x="592" y="710"/>
                    <a:pt x="584" y="686"/>
                    <a:pt x="576" y="662"/>
                  </a:cubicBezTo>
                  <a:cubicBezTo>
                    <a:pt x="568" y="638"/>
                    <a:pt x="504" y="638"/>
                    <a:pt x="504" y="638"/>
                  </a:cubicBezTo>
                  <a:cubicBezTo>
                    <a:pt x="407" y="657"/>
                    <a:pt x="385" y="670"/>
                    <a:pt x="288" y="638"/>
                  </a:cubicBezTo>
                  <a:cubicBezTo>
                    <a:pt x="276" y="634"/>
                    <a:pt x="264" y="630"/>
                    <a:pt x="252" y="626"/>
                  </a:cubicBezTo>
                  <a:cubicBezTo>
                    <a:pt x="240" y="622"/>
                    <a:pt x="216" y="614"/>
                    <a:pt x="216" y="614"/>
                  </a:cubicBezTo>
                  <a:cubicBezTo>
                    <a:pt x="152" y="518"/>
                    <a:pt x="236" y="634"/>
                    <a:pt x="156" y="554"/>
                  </a:cubicBezTo>
                  <a:cubicBezTo>
                    <a:pt x="127" y="525"/>
                    <a:pt x="118" y="480"/>
                    <a:pt x="96" y="446"/>
                  </a:cubicBezTo>
                  <a:cubicBezTo>
                    <a:pt x="86" y="398"/>
                    <a:pt x="71" y="356"/>
                    <a:pt x="48" y="314"/>
                  </a:cubicBezTo>
                  <a:cubicBezTo>
                    <a:pt x="34" y="289"/>
                    <a:pt x="0" y="242"/>
                    <a:pt x="0" y="242"/>
                  </a:cubicBezTo>
                  <a:cubicBezTo>
                    <a:pt x="15" y="198"/>
                    <a:pt x="1" y="212"/>
                    <a:pt x="36" y="19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0" name="Freeform 21"/>
            <p:cNvSpPr>
              <a:spLocks/>
            </p:cNvSpPr>
            <p:nvPr/>
          </p:nvSpPr>
          <p:spPr bwMode="auto">
            <a:xfrm>
              <a:off x="2472" y="1502"/>
              <a:ext cx="480" cy="109"/>
            </a:xfrm>
            <a:custGeom>
              <a:avLst/>
              <a:gdLst>
                <a:gd name="T0" fmla="*/ 0 w 480"/>
                <a:gd name="T1" fmla="*/ 94 h 109"/>
                <a:gd name="T2" fmla="*/ 96 w 480"/>
                <a:gd name="T3" fmla="*/ 22 h 109"/>
                <a:gd name="T4" fmla="*/ 132 w 480"/>
                <a:gd name="T5" fmla="*/ 46 h 109"/>
                <a:gd name="T6" fmla="*/ 156 w 480"/>
                <a:gd name="T7" fmla="*/ 82 h 109"/>
                <a:gd name="T8" fmla="*/ 228 w 480"/>
                <a:gd name="T9" fmla="*/ 70 h 109"/>
                <a:gd name="T10" fmla="*/ 288 w 480"/>
                <a:gd name="T11" fmla="*/ 82 h 109"/>
                <a:gd name="T12" fmla="*/ 324 w 480"/>
                <a:gd name="T13" fmla="*/ 106 h 109"/>
                <a:gd name="T14" fmla="*/ 348 w 480"/>
                <a:gd name="T15" fmla="*/ 70 h 109"/>
                <a:gd name="T16" fmla="*/ 420 w 480"/>
                <a:gd name="T17" fmla="*/ 46 h 109"/>
                <a:gd name="T18" fmla="*/ 480 w 480"/>
                <a:gd name="T19" fmla="*/ 10 h 10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80"/>
                <a:gd name="T31" fmla="*/ 0 h 109"/>
                <a:gd name="T32" fmla="*/ 480 w 480"/>
                <a:gd name="T33" fmla="*/ 109 h 10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80" h="109">
                  <a:moveTo>
                    <a:pt x="0" y="94"/>
                  </a:moveTo>
                  <a:cubicBezTo>
                    <a:pt x="28" y="52"/>
                    <a:pt x="48" y="38"/>
                    <a:pt x="96" y="22"/>
                  </a:cubicBezTo>
                  <a:cubicBezTo>
                    <a:pt x="108" y="30"/>
                    <a:pt x="122" y="36"/>
                    <a:pt x="132" y="46"/>
                  </a:cubicBezTo>
                  <a:cubicBezTo>
                    <a:pt x="142" y="56"/>
                    <a:pt x="142" y="79"/>
                    <a:pt x="156" y="82"/>
                  </a:cubicBezTo>
                  <a:cubicBezTo>
                    <a:pt x="180" y="88"/>
                    <a:pt x="204" y="74"/>
                    <a:pt x="228" y="70"/>
                  </a:cubicBezTo>
                  <a:cubicBezTo>
                    <a:pt x="248" y="74"/>
                    <a:pt x="269" y="75"/>
                    <a:pt x="288" y="82"/>
                  </a:cubicBezTo>
                  <a:cubicBezTo>
                    <a:pt x="302" y="87"/>
                    <a:pt x="310" y="109"/>
                    <a:pt x="324" y="106"/>
                  </a:cubicBezTo>
                  <a:cubicBezTo>
                    <a:pt x="338" y="103"/>
                    <a:pt x="336" y="78"/>
                    <a:pt x="348" y="70"/>
                  </a:cubicBezTo>
                  <a:cubicBezTo>
                    <a:pt x="369" y="57"/>
                    <a:pt x="420" y="46"/>
                    <a:pt x="420" y="46"/>
                  </a:cubicBezTo>
                  <a:cubicBezTo>
                    <a:pt x="451" y="0"/>
                    <a:pt x="430" y="10"/>
                    <a:pt x="480" y="1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1" name="Freeform 22"/>
            <p:cNvSpPr>
              <a:spLocks/>
            </p:cNvSpPr>
            <p:nvPr/>
          </p:nvSpPr>
          <p:spPr bwMode="auto">
            <a:xfrm>
              <a:off x="2412" y="1715"/>
              <a:ext cx="672" cy="979"/>
            </a:xfrm>
            <a:custGeom>
              <a:avLst/>
              <a:gdLst>
                <a:gd name="T0" fmla="*/ 144 w 672"/>
                <a:gd name="T1" fmla="*/ 13 h 979"/>
                <a:gd name="T2" fmla="*/ 300 w 672"/>
                <a:gd name="T3" fmla="*/ 37 h 979"/>
                <a:gd name="T4" fmla="*/ 408 w 672"/>
                <a:gd name="T5" fmla="*/ 61 h 979"/>
                <a:gd name="T6" fmla="*/ 516 w 672"/>
                <a:gd name="T7" fmla="*/ 145 h 979"/>
                <a:gd name="T8" fmla="*/ 528 w 672"/>
                <a:gd name="T9" fmla="*/ 181 h 979"/>
                <a:gd name="T10" fmla="*/ 564 w 672"/>
                <a:gd name="T11" fmla="*/ 205 h 979"/>
                <a:gd name="T12" fmla="*/ 552 w 672"/>
                <a:gd name="T13" fmla="*/ 253 h 979"/>
                <a:gd name="T14" fmla="*/ 516 w 672"/>
                <a:gd name="T15" fmla="*/ 241 h 979"/>
                <a:gd name="T16" fmla="*/ 456 w 672"/>
                <a:gd name="T17" fmla="*/ 373 h 979"/>
                <a:gd name="T18" fmla="*/ 480 w 672"/>
                <a:gd name="T19" fmla="*/ 409 h 979"/>
                <a:gd name="T20" fmla="*/ 516 w 672"/>
                <a:gd name="T21" fmla="*/ 397 h 979"/>
                <a:gd name="T22" fmla="*/ 600 w 672"/>
                <a:gd name="T23" fmla="*/ 421 h 979"/>
                <a:gd name="T24" fmla="*/ 648 w 672"/>
                <a:gd name="T25" fmla="*/ 493 h 979"/>
                <a:gd name="T26" fmla="*/ 672 w 672"/>
                <a:gd name="T27" fmla="*/ 529 h 979"/>
                <a:gd name="T28" fmla="*/ 564 w 672"/>
                <a:gd name="T29" fmla="*/ 733 h 979"/>
                <a:gd name="T30" fmla="*/ 504 w 672"/>
                <a:gd name="T31" fmla="*/ 841 h 979"/>
                <a:gd name="T32" fmla="*/ 480 w 672"/>
                <a:gd name="T33" fmla="*/ 877 h 979"/>
                <a:gd name="T34" fmla="*/ 408 w 672"/>
                <a:gd name="T35" fmla="*/ 901 h 979"/>
                <a:gd name="T36" fmla="*/ 396 w 672"/>
                <a:gd name="T37" fmla="*/ 937 h 979"/>
                <a:gd name="T38" fmla="*/ 324 w 672"/>
                <a:gd name="T39" fmla="*/ 961 h 979"/>
                <a:gd name="T40" fmla="*/ 336 w 672"/>
                <a:gd name="T41" fmla="*/ 901 h 979"/>
                <a:gd name="T42" fmla="*/ 312 w 672"/>
                <a:gd name="T43" fmla="*/ 781 h 979"/>
                <a:gd name="T44" fmla="*/ 264 w 672"/>
                <a:gd name="T45" fmla="*/ 829 h 979"/>
                <a:gd name="T46" fmla="*/ 228 w 672"/>
                <a:gd name="T47" fmla="*/ 853 h 979"/>
                <a:gd name="T48" fmla="*/ 168 w 672"/>
                <a:gd name="T49" fmla="*/ 781 h 979"/>
                <a:gd name="T50" fmla="*/ 96 w 672"/>
                <a:gd name="T51" fmla="*/ 745 h 979"/>
                <a:gd name="T52" fmla="*/ 60 w 672"/>
                <a:gd name="T53" fmla="*/ 757 h 979"/>
                <a:gd name="T54" fmla="*/ 36 w 672"/>
                <a:gd name="T55" fmla="*/ 721 h 979"/>
                <a:gd name="T56" fmla="*/ 12 w 672"/>
                <a:gd name="T57" fmla="*/ 601 h 979"/>
                <a:gd name="T58" fmla="*/ 0 w 672"/>
                <a:gd name="T59" fmla="*/ 565 h 97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672"/>
                <a:gd name="T91" fmla="*/ 0 h 979"/>
                <a:gd name="T92" fmla="*/ 672 w 672"/>
                <a:gd name="T93" fmla="*/ 979 h 979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672" h="979">
                  <a:moveTo>
                    <a:pt x="144" y="13"/>
                  </a:moveTo>
                  <a:cubicBezTo>
                    <a:pt x="209" y="0"/>
                    <a:pt x="244" y="0"/>
                    <a:pt x="300" y="37"/>
                  </a:cubicBezTo>
                  <a:cubicBezTo>
                    <a:pt x="354" y="119"/>
                    <a:pt x="281" y="32"/>
                    <a:pt x="408" y="61"/>
                  </a:cubicBezTo>
                  <a:cubicBezTo>
                    <a:pt x="445" y="70"/>
                    <a:pt x="488" y="117"/>
                    <a:pt x="516" y="145"/>
                  </a:cubicBezTo>
                  <a:cubicBezTo>
                    <a:pt x="520" y="157"/>
                    <a:pt x="520" y="171"/>
                    <a:pt x="528" y="181"/>
                  </a:cubicBezTo>
                  <a:cubicBezTo>
                    <a:pt x="537" y="192"/>
                    <a:pt x="559" y="191"/>
                    <a:pt x="564" y="205"/>
                  </a:cubicBezTo>
                  <a:cubicBezTo>
                    <a:pt x="569" y="221"/>
                    <a:pt x="556" y="237"/>
                    <a:pt x="552" y="253"/>
                  </a:cubicBezTo>
                  <a:cubicBezTo>
                    <a:pt x="540" y="249"/>
                    <a:pt x="529" y="241"/>
                    <a:pt x="516" y="241"/>
                  </a:cubicBezTo>
                  <a:cubicBezTo>
                    <a:pt x="449" y="241"/>
                    <a:pt x="472" y="326"/>
                    <a:pt x="456" y="373"/>
                  </a:cubicBezTo>
                  <a:cubicBezTo>
                    <a:pt x="464" y="385"/>
                    <a:pt x="467" y="404"/>
                    <a:pt x="480" y="409"/>
                  </a:cubicBezTo>
                  <a:cubicBezTo>
                    <a:pt x="492" y="414"/>
                    <a:pt x="503" y="397"/>
                    <a:pt x="516" y="397"/>
                  </a:cubicBezTo>
                  <a:cubicBezTo>
                    <a:pt x="531" y="397"/>
                    <a:pt x="583" y="415"/>
                    <a:pt x="600" y="421"/>
                  </a:cubicBezTo>
                  <a:cubicBezTo>
                    <a:pt x="616" y="445"/>
                    <a:pt x="632" y="469"/>
                    <a:pt x="648" y="493"/>
                  </a:cubicBezTo>
                  <a:cubicBezTo>
                    <a:pt x="656" y="505"/>
                    <a:pt x="672" y="529"/>
                    <a:pt x="672" y="529"/>
                  </a:cubicBezTo>
                  <a:cubicBezTo>
                    <a:pt x="658" y="615"/>
                    <a:pt x="639" y="683"/>
                    <a:pt x="564" y="733"/>
                  </a:cubicBezTo>
                  <a:cubicBezTo>
                    <a:pt x="526" y="848"/>
                    <a:pt x="564" y="769"/>
                    <a:pt x="504" y="841"/>
                  </a:cubicBezTo>
                  <a:cubicBezTo>
                    <a:pt x="495" y="852"/>
                    <a:pt x="492" y="869"/>
                    <a:pt x="480" y="877"/>
                  </a:cubicBezTo>
                  <a:cubicBezTo>
                    <a:pt x="459" y="890"/>
                    <a:pt x="408" y="901"/>
                    <a:pt x="408" y="901"/>
                  </a:cubicBezTo>
                  <a:cubicBezTo>
                    <a:pt x="404" y="913"/>
                    <a:pt x="406" y="930"/>
                    <a:pt x="396" y="937"/>
                  </a:cubicBezTo>
                  <a:cubicBezTo>
                    <a:pt x="375" y="952"/>
                    <a:pt x="324" y="961"/>
                    <a:pt x="324" y="961"/>
                  </a:cubicBezTo>
                  <a:cubicBezTo>
                    <a:pt x="261" y="867"/>
                    <a:pt x="319" y="979"/>
                    <a:pt x="336" y="901"/>
                  </a:cubicBezTo>
                  <a:cubicBezTo>
                    <a:pt x="343" y="868"/>
                    <a:pt x="323" y="815"/>
                    <a:pt x="312" y="781"/>
                  </a:cubicBezTo>
                  <a:cubicBezTo>
                    <a:pt x="233" y="807"/>
                    <a:pt x="311" y="771"/>
                    <a:pt x="264" y="829"/>
                  </a:cubicBezTo>
                  <a:cubicBezTo>
                    <a:pt x="255" y="840"/>
                    <a:pt x="240" y="845"/>
                    <a:pt x="228" y="853"/>
                  </a:cubicBezTo>
                  <a:cubicBezTo>
                    <a:pt x="134" y="829"/>
                    <a:pt x="216" y="865"/>
                    <a:pt x="168" y="781"/>
                  </a:cubicBezTo>
                  <a:cubicBezTo>
                    <a:pt x="157" y="762"/>
                    <a:pt x="114" y="751"/>
                    <a:pt x="96" y="745"/>
                  </a:cubicBezTo>
                  <a:cubicBezTo>
                    <a:pt x="84" y="749"/>
                    <a:pt x="72" y="762"/>
                    <a:pt x="60" y="757"/>
                  </a:cubicBezTo>
                  <a:cubicBezTo>
                    <a:pt x="47" y="752"/>
                    <a:pt x="40" y="735"/>
                    <a:pt x="36" y="721"/>
                  </a:cubicBezTo>
                  <a:cubicBezTo>
                    <a:pt x="24" y="682"/>
                    <a:pt x="20" y="641"/>
                    <a:pt x="12" y="601"/>
                  </a:cubicBezTo>
                  <a:cubicBezTo>
                    <a:pt x="10" y="589"/>
                    <a:pt x="0" y="565"/>
                    <a:pt x="0" y="56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2" name="Freeform 23"/>
            <p:cNvSpPr>
              <a:spLocks/>
            </p:cNvSpPr>
            <p:nvPr/>
          </p:nvSpPr>
          <p:spPr bwMode="auto">
            <a:xfrm>
              <a:off x="2100" y="2496"/>
              <a:ext cx="777" cy="1092"/>
            </a:xfrm>
            <a:custGeom>
              <a:avLst/>
              <a:gdLst>
                <a:gd name="T0" fmla="*/ 12 w 777"/>
                <a:gd name="T1" fmla="*/ 204 h 1092"/>
                <a:gd name="T2" fmla="*/ 192 w 777"/>
                <a:gd name="T3" fmla="*/ 144 h 1092"/>
                <a:gd name="T4" fmla="*/ 408 w 777"/>
                <a:gd name="T5" fmla="*/ 36 h 1092"/>
                <a:gd name="T6" fmla="*/ 480 w 777"/>
                <a:gd name="T7" fmla="*/ 12 h 1092"/>
                <a:gd name="T8" fmla="*/ 516 w 777"/>
                <a:gd name="T9" fmla="*/ 0 h 1092"/>
                <a:gd name="T10" fmla="*/ 564 w 777"/>
                <a:gd name="T11" fmla="*/ 60 h 1092"/>
                <a:gd name="T12" fmla="*/ 636 w 777"/>
                <a:gd name="T13" fmla="*/ 84 h 1092"/>
                <a:gd name="T14" fmla="*/ 732 w 777"/>
                <a:gd name="T15" fmla="*/ 204 h 1092"/>
                <a:gd name="T16" fmla="*/ 720 w 777"/>
                <a:gd name="T17" fmla="*/ 360 h 1092"/>
                <a:gd name="T18" fmla="*/ 684 w 777"/>
                <a:gd name="T19" fmla="*/ 372 h 1092"/>
                <a:gd name="T20" fmla="*/ 636 w 777"/>
                <a:gd name="T21" fmla="*/ 420 h 1092"/>
                <a:gd name="T22" fmla="*/ 624 w 777"/>
                <a:gd name="T23" fmla="*/ 456 h 1092"/>
                <a:gd name="T24" fmla="*/ 552 w 777"/>
                <a:gd name="T25" fmla="*/ 516 h 1092"/>
                <a:gd name="T26" fmla="*/ 540 w 777"/>
                <a:gd name="T27" fmla="*/ 600 h 1092"/>
                <a:gd name="T28" fmla="*/ 492 w 777"/>
                <a:gd name="T29" fmla="*/ 672 h 1092"/>
                <a:gd name="T30" fmla="*/ 468 w 777"/>
                <a:gd name="T31" fmla="*/ 780 h 1092"/>
                <a:gd name="T32" fmla="*/ 408 w 777"/>
                <a:gd name="T33" fmla="*/ 924 h 1092"/>
                <a:gd name="T34" fmla="*/ 396 w 777"/>
                <a:gd name="T35" fmla="*/ 1008 h 1092"/>
                <a:gd name="T36" fmla="*/ 408 w 777"/>
                <a:gd name="T37" fmla="*/ 1044 h 1092"/>
                <a:gd name="T38" fmla="*/ 324 w 777"/>
                <a:gd name="T39" fmla="*/ 1092 h 1092"/>
                <a:gd name="T40" fmla="*/ 312 w 777"/>
                <a:gd name="T41" fmla="*/ 1056 h 1092"/>
                <a:gd name="T42" fmla="*/ 168 w 777"/>
                <a:gd name="T43" fmla="*/ 1068 h 1092"/>
                <a:gd name="T44" fmla="*/ 120 w 777"/>
                <a:gd name="T45" fmla="*/ 1056 h 1092"/>
                <a:gd name="T46" fmla="*/ 168 w 777"/>
                <a:gd name="T47" fmla="*/ 996 h 1092"/>
                <a:gd name="T48" fmla="*/ 108 w 777"/>
                <a:gd name="T49" fmla="*/ 912 h 1092"/>
                <a:gd name="T50" fmla="*/ 60 w 777"/>
                <a:gd name="T51" fmla="*/ 900 h 1092"/>
                <a:gd name="T52" fmla="*/ 72 w 777"/>
                <a:gd name="T53" fmla="*/ 756 h 1092"/>
                <a:gd name="T54" fmla="*/ 24 w 777"/>
                <a:gd name="T55" fmla="*/ 648 h 1092"/>
                <a:gd name="T56" fmla="*/ 0 w 777"/>
                <a:gd name="T57" fmla="*/ 504 h 1092"/>
                <a:gd name="T58" fmla="*/ 72 w 777"/>
                <a:gd name="T59" fmla="*/ 360 h 1092"/>
                <a:gd name="T60" fmla="*/ 12 w 777"/>
                <a:gd name="T61" fmla="*/ 204 h 109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777"/>
                <a:gd name="T94" fmla="*/ 0 h 1092"/>
                <a:gd name="T95" fmla="*/ 777 w 777"/>
                <a:gd name="T96" fmla="*/ 1092 h 109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777" h="1092">
                  <a:moveTo>
                    <a:pt x="12" y="204"/>
                  </a:moveTo>
                  <a:cubicBezTo>
                    <a:pt x="69" y="166"/>
                    <a:pt x="128" y="165"/>
                    <a:pt x="192" y="144"/>
                  </a:cubicBezTo>
                  <a:cubicBezTo>
                    <a:pt x="242" y="68"/>
                    <a:pt x="327" y="60"/>
                    <a:pt x="408" y="36"/>
                  </a:cubicBezTo>
                  <a:cubicBezTo>
                    <a:pt x="432" y="29"/>
                    <a:pt x="456" y="20"/>
                    <a:pt x="480" y="12"/>
                  </a:cubicBezTo>
                  <a:cubicBezTo>
                    <a:pt x="492" y="8"/>
                    <a:pt x="516" y="0"/>
                    <a:pt x="516" y="0"/>
                  </a:cubicBezTo>
                  <a:cubicBezTo>
                    <a:pt x="529" y="39"/>
                    <a:pt x="522" y="41"/>
                    <a:pt x="564" y="60"/>
                  </a:cubicBezTo>
                  <a:cubicBezTo>
                    <a:pt x="587" y="70"/>
                    <a:pt x="636" y="84"/>
                    <a:pt x="636" y="84"/>
                  </a:cubicBezTo>
                  <a:cubicBezTo>
                    <a:pt x="672" y="138"/>
                    <a:pt x="665" y="182"/>
                    <a:pt x="732" y="204"/>
                  </a:cubicBezTo>
                  <a:cubicBezTo>
                    <a:pt x="750" y="257"/>
                    <a:pt x="777" y="315"/>
                    <a:pt x="720" y="360"/>
                  </a:cubicBezTo>
                  <a:cubicBezTo>
                    <a:pt x="710" y="368"/>
                    <a:pt x="696" y="368"/>
                    <a:pt x="684" y="372"/>
                  </a:cubicBezTo>
                  <a:cubicBezTo>
                    <a:pt x="652" y="468"/>
                    <a:pt x="700" y="356"/>
                    <a:pt x="636" y="420"/>
                  </a:cubicBezTo>
                  <a:cubicBezTo>
                    <a:pt x="627" y="429"/>
                    <a:pt x="631" y="445"/>
                    <a:pt x="624" y="456"/>
                  </a:cubicBezTo>
                  <a:cubicBezTo>
                    <a:pt x="606" y="484"/>
                    <a:pt x="579" y="498"/>
                    <a:pt x="552" y="516"/>
                  </a:cubicBezTo>
                  <a:cubicBezTo>
                    <a:pt x="548" y="544"/>
                    <a:pt x="550" y="574"/>
                    <a:pt x="540" y="600"/>
                  </a:cubicBezTo>
                  <a:cubicBezTo>
                    <a:pt x="530" y="627"/>
                    <a:pt x="492" y="672"/>
                    <a:pt x="492" y="672"/>
                  </a:cubicBezTo>
                  <a:cubicBezTo>
                    <a:pt x="514" y="737"/>
                    <a:pt x="492" y="725"/>
                    <a:pt x="468" y="780"/>
                  </a:cubicBezTo>
                  <a:cubicBezTo>
                    <a:pt x="444" y="835"/>
                    <a:pt x="440" y="876"/>
                    <a:pt x="408" y="924"/>
                  </a:cubicBezTo>
                  <a:cubicBezTo>
                    <a:pt x="404" y="952"/>
                    <a:pt x="396" y="980"/>
                    <a:pt x="396" y="1008"/>
                  </a:cubicBezTo>
                  <a:cubicBezTo>
                    <a:pt x="396" y="1021"/>
                    <a:pt x="414" y="1033"/>
                    <a:pt x="408" y="1044"/>
                  </a:cubicBezTo>
                  <a:cubicBezTo>
                    <a:pt x="393" y="1073"/>
                    <a:pt x="351" y="1083"/>
                    <a:pt x="324" y="1092"/>
                  </a:cubicBezTo>
                  <a:cubicBezTo>
                    <a:pt x="320" y="1080"/>
                    <a:pt x="321" y="1065"/>
                    <a:pt x="312" y="1056"/>
                  </a:cubicBezTo>
                  <a:cubicBezTo>
                    <a:pt x="285" y="1029"/>
                    <a:pt x="193" y="1064"/>
                    <a:pt x="168" y="1068"/>
                  </a:cubicBezTo>
                  <a:cubicBezTo>
                    <a:pt x="152" y="1064"/>
                    <a:pt x="130" y="1069"/>
                    <a:pt x="120" y="1056"/>
                  </a:cubicBezTo>
                  <a:cubicBezTo>
                    <a:pt x="101" y="1030"/>
                    <a:pt x="162" y="1000"/>
                    <a:pt x="168" y="996"/>
                  </a:cubicBezTo>
                  <a:cubicBezTo>
                    <a:pt x="142" y="918"/>
                    <a:pt x="167" y="929"/>
                    <a:pt x="108" y="912"/>
                  </a:cubicBezTo>
                  <a:cubicBezTo>
                    <a:pt x="92" y="907"/>
                    <a:pt x="76" y="904"/>
                    <a:pt x="60" y="900"/>
                  </a:cubicBezTo>
                  <a:cubicBezTo>
                    <a:pt x="43" y="848"/>
                    <a:pt x="55" y="807"/>
                    <a:pt x="72" y="756"/>
                  </a:cubicBezTo>
                  <a:cubicBezTo>
                    <a:pt x="43" y="670"/>
                    <a:pt x="62" y="705"/>
                    <a:pt x="24" y="648"/>
                  </a:cubicBezTo>
                  <a:cubicBezTo>
                    <a:pt x="37" y="583"/>
                    <a:pt x="37" y="559"/>
                    <a:pt x="0" y="504"/>
                  </a:cubicBezTo>
                  <a:cubicBezTo>
                    <a:pt x="17" y="454"/>
                    <a:pt x="43" y="403"/>
                    <a:pt x="72" y="360"/>
                  </a:cubicBezTo>
                  <a:cubicBezTo>
                    <a:pt x="58" y="304"/>
                    <a:pt x="31" y="260"/>
                    <a:pt x="12" y="204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3" name="Freeform 24"/>
            <p:cNvSpPr>
              <a:spLocks/>
            </p:cNvSpPr>
            <p:nvPr/>
          </p:nvSpPr>
          <p:spPr bwMode="auto">
            <a:xfrm>
              <a:off x="2880" y="2772"/>
              <a:ext cx="408" cy="228"/>
            </a:xfrm>
            <a:custGeom>
              <a:avLst/>
              <a:gdLst>
                <a:gd name="T0" fmla="*/ 0 w 408"/>
                <a:gd name="T1" fmla="*/ 0 h 228"/>
                <a:gd name="T2" fmla="*/ 96 w 408"/>
                <a:gd name="T3" fmla="*/ 72 h 228"/>
                <a:gd name="T4" fmla="*/ 156 w 408"/>
                <a:gd name="T5" fmla="*/ 204 h 228"/>
                <a:gd name="T6" fmla="*/ 264 w 408"/>
                <a:gd name="T7" fmla="*/ 144 h 228"/>
                <a:gd name="T8" fmla="*/ 288 w 408"/>
                <a:gd name="T9" fmla="*/ 180 h 228"/>
                <a:gd name="T10" fmla="*/ 408 w 408"/>
                <a:gd name="T11" fmla="*/ 228 h 2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8"/>
                <a:gd name="T19" fmla="*/ 0 h 228"/>
                <a:gd name="T20" fmla="*/ 408 w 408"/>
                <a:gd name="T21" fmla="*/ 228 h 2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8" h="228">
                  <a:moveTo>
                    <a:pt x="0" y="0"/>
                  </a:moveTo>
                  <a:cubicBezTo>
                    <a:pt x="47" y="31"/>
                    <a:pt x="64" y="24"/>
                    <a:pt x="96" y="72"/>
                  </a:cubicBezTo>
                  <a:cubicBezTo>
                    <a:pt x="108" y="145"/>
                    <a:pt x="97" y="164"/>
                    <a:pt x="156" y="204"/>
                  </a:cubicBezTo>
                  <a:cubicBezTo>
                    <a:pt x="239" y="149"/>
                    <a:pt x="201" y="165"/>
                    <a:pt x="264" y="144"/>
                  </a:cubicBezTo>
                  <a:cubicBezTo>
                    <a:pt x="272" y="156"/>
                    <a:pt x="277" y="171"/>
                    <a:pt x="288" y="180"/>
                  </a:cubicBezTo>
                  <a:cubicBezTo>
                    <a:pt x="323" y="208"/>
                    <a:pt x="363" y="183"/>
                    <a:pt x="408" y="2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4" name="Freeform 25"/>
            <p:cNvSpPr>
              <a:spLocks/>
            </p:cNvSpPr>
            <p:nvPr/>
          </p:nvSpPr>
          <p:spPr bwMode="auto">
            <a:xfrm>
              <a:off x="2864" y="1872"/>
              <a:ext cx="460" cy="444"/>
            </a:xfrm>
            <a:custGeom>
              <a:avLst/>
              <a:gdLst>
                <a:gd name="T0" fmla="*/ 460 w 460"/>
                <a:gd name="T1" fmla="*/ 444 h 444"/>
                <a:gd name="T2" fmla="*/ 364 w 460"/>
                <a:gd name="T3" fmla="*/ 396 h 444"/>
                <a:gd name="T4" fmla="*/ 292 w 460"/>
                <a:gd name="T5" fmla="*/ 360 h 444"/>
                <a:gd name="T6" fmla="*/ 184 w 460"/>
                <a:gd name="T7" fmla="*/ 336 h 444"/>
                <a:gd name="T8" fmla="*/ 76 w 460"/>
                <a:gd name="T9" fmla="*/ 264 h 444"/>
                <a:gd name="T10" fmla="*/ 40 w 460"/>
                <a:gd name="T11" fmla="*/ 240 h 444"/>
                <a:gd name="T12" fmla="*/ 28 w 460"/>
                <a:gd name="T13" fmla="*/ 132 h 444"/>
                <a:gd name="T14" fmla="*/ 64 w 460"/>
                <a:gd name="T15" fmla="*/ 108 h 444"/>
                <a:gd name="T16" fmla="*/ 40 w 460"/>
                <a:gd name="T17" fmla="*/ 0 h 4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60"/>
                <a:gd name="T28" fmla="*/ 0 h 444"/>
                <a:gd name="T29" fmla="*/ 460 w 460"/>
                <a:gd name="T30" fmla="*/ 444 h 4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60" h="444">
                  <a:moveTo>
                    <a:pt x="460" y="444"/>
                  </a:moveTo>
                  <a:cubicBezTo>
                    <a:pt x="420" y="384"/>
                    <a:pt x="454" y="416"/>
                    <a:pt x="364" y="396"/>
                  </a:cubicBezTo>
                  <a:cubicBezTo>
                    <a:pt x="310" y="384"/>
                    <a:pt x="344" y="386"/>
                    <a:pt x="292" y="360"/>
                  </a:cubicBezTo>
                  <a:cubicBezTo>
                    <a:pt x="262" y="345"/>
                    <a:pt x="212" y="341"/>
                    <a:pt x="184" y="336"/>
                  </a:cubicBezTo>
                  <a:cubicBezTo>
                    <a:pt x="165" y="324"/>
                    <a:pt x="103" y="282"/>
                    <a:pt x="76" y="264"/>
                  </a:cubicBezTo>
                  <a:cubicBezTo>
                    <a:pt x="64" y="256"/>
                    <a:pt x="40" y="240"/>
                    <a:pt x="40" y="240"/>
                  </a:cubicBezTo>
                  <a:cubicBezTo>
                    <a:pt x="28" y="205"/>
                    <a:pt x="0" y="167"/>
                    <a:pt x="28" y="132"/>
                  </a:cubicBezTo>
                  <a:cubicBezTo>
                    <a:pt x="37" y="121"/>
                    <a:pt x="52" y="116"/>
                    <a:pt x="64" y="108"/>
                  </a:cubicBezTo>
                  <a:cubicBezTo>
                    <a:pt x="78" y="65"/>
                    <a:pt x="87" y="23"/>
                    <a:pt x="4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5" name="Freeform 26"/>
            <p:cNvSpPr>
              <a:spLocks/>
            </p:cNvSpPr>
            <p:nvPr/>
          </p:nvSpPr>
          <p:spPr bwMode="auto">
            <a:xfrm>
              <a:off x="1153" y="1848"/>
              <a:ext cx="899" cy="838"/>
            </a:xfrm>
            <a:custGeom>
              <a:avLst/>
              <a:gdLst>
                <a:gd name="T0" fmla="*/ 899 w 899"/>
                <a:gd name="T1" fmla="*/ 744 h 838"/>
                <a:gd name="T2" fmla="*/ 863 w 899"/>
                <a:gd name="T3" fmla="*/ 756 h 838"/>
                <a:gd name="T4" fmla="*/ 827 w 899"/>
                <a:gd name="T5" fmla="*/ 780 h 838"/>
                <a:gd name="T6" fmla="*/ 755 w 899"/>
                <a:gd name="T7" fmla="*/ 756 h 838"/>
                <a:gd name="T8" fmla="*/ 611 w 899"/>
                <a:gd name="T9" fmla="*/ 720 h 838"/>
                <a:gd name="T10" fmla="*/ 491 w 899"/>
                <a:gd name="T11" fmla="*/ 684 h 838"/>
                <a:gd name="T12" fmla="*/ 407 w 899"/>
                <a:gd name="T13" fmla="*/ 696 h 838"/>
                <a:gd name="T14" fmla="*/ 395 w 899"/>
                <a:gd name="T15" fmla="*/ 732 h 838"/>
                <a:gd name="T16" fmla="*/ 275 w 899"/>
                <a:gd name="T17" fmla="*/ 744 h 838"/>
                <a:gd name="T18" fmla="*/ 203 w 899"/>
                <a:gd name="T19" fmla="*/ 780 h 838"/>
                <a:gd name="T20" fmla="*/ 155 w 899"/>
                <a:gd name="T21" fmla="*/ 828 h 838"/>
                <a:gd name="T22" fmla="*/ 11 w 899"/>
                <a:gd name="T23" fmla="*/ 732 h 838"/>
                <a:gd name="T24" fmla="*/ 59 w 899"/>
                <a:gd name="T25" fmla="*/ 576 h 838"/>
                <a:gd name="T26" fmla="*/ 95 w 899"/>
                <a:gd name="T27" fmla="*/ 564 h 838"/>
                <a:gd name="T28" fmla="*/ 227 w 899"/>
                <a:gd name="T29" fmla="*/ 552 h 838"/>
                <a:gd name="T30" fmla="*/ 311 w 899"/>
                <a:gd name="T31" fmla="*/ 420 h 838"/>
                <a:gd name="T32" fmla="*/ 323 w 899"/>
                <a:gd name="T33" fmla="*/ 384 h 838"/>
                <a:gd name="T34" fmla="*/ 227 w 899"/>
                <a:gd name="T35" fmla="*/ 324 h 838"/>
                <a:gd name="T36" fmla="*/ 215 w 899"/>
                <a:gd name="T37" fmla="*/ 204 h 838"/>
                <a:gd name="T38" fmla="*/ 323 w 899"/>
                <a:gd name="T39" fmla="*/ 108 h 838"/>
                <a:gd name="T40" fmla="*/ 215 w 899"/>
                <a:gd name="T41" fmla="*/ 60 h 838"/>
                <a:gd name="T42" fmla="*/ 251 w 899"/>
                <a:gd name="T43" fmla="*/ 48 h 838"/>
                <a:gd name="T44" fmla="*/ 287 w 899"/>
                <a:gd name="T45" fmla="*/ 60 h 838"/>
                <a:gd name="T46" fmla="*/ 431 w 899"/>
                <a:gd name="T47" fmla="*/ 0 h 838"/>
                <a:gd name="T48" fmla="*/ 455 w 899"/>
                <a:gd name="T49" fmla="*/ 12 h 83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899"/>
                <a:gd name="T76" fmla="*/ 0 h 838"/>
                <a:gd name="T77" fmla="*/ 899 w 899"/>
                <a:gd name="T78" fmla="*/ 838 h 83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899" h="838">
                  <a:moveTo>
                    <a:pt x="899" y="744"/>
                  </a:moveTo>
                  <a:cubicBezTo>
                    <a:pt x="887" y="748"/>
                    <a:pt x="874" y="750"/>
                    <a:pt x="863" y="756"/>
                  </a:cubicBezTo>
                  <a:cubicBezTo>
                    <a:pt x="850" y="762"/>
                    <a:pt x="841" y="780"/>
                    <a:pt x="827" y="780"/>
                  </a:cubicBezTo>
                  <a:cubicBezTo>
                    <a:pt x="802" y="780"/>
                    <a:pt x="755" y="756"/>
                    <a:pt x="755" y="756"/>
                  </a:cubicBezTo>
                  <a:cubicBezTo>
                    <a:pt x="681" y="781"/>
                    <a:pt x="666" y="745"/>
                    <a:pt x="611" y="720"/>
                  </a:cubicBezTo>
                  <a:cubicBezTo>
                    <a:pt x="573" y="703"/>
                    <a:pt x="531" y="694"/>
                    <a:pt x="491" y="684"/>
                  </a:cubicBezTo>
                  <a:cubicBezTo>
                    <a:pt x="463" y="688"/>
                    <a:pt x="432" y="683"/>
                    <a:pt x="407" y="696"/>
                  </a:cubicBezTo>
                  <a:cubicBezTo>
                    <a:pt x="396" y="702"/>
                    <a:pt x="407" y="728"/>
                    <a:pt x="395" y="732"/>
                  </a:cubicBezTo>
                  <a:cubicBezTo>
                    <a:pt x="357" y="746"/>
                    <a:pt x="315" y="740"/>
                    <a:pt x="275" y="744"/>
                  </a:cubicBezTo>
                  <a:cubicBezTo>
                    <a:pt x="251" y="752"/>
                    <a:pt x="220" y="759"/>
                    <a:pt x="203" y="780"/>
                  </a:cubicBezTo>
                  <a:cubicBezTo>
                    <a:pt x="156" y="838"/>
                    <a:pt x="234" y="802"/>
                    <a:pt x="155" y="828"/>
                  </a:cubicBezTo>
                  <a:cubicBezTo>
                    <a:pt x="93" y="734"/>
                    <a:pt x="119" y="754"/>
                    <a:pt x="11" y="732"/>
                  </a:cubicBezTo>
                  <a:cubicBezTo>
                    <a:pt x="99" y="674"/>
                    <a:pt x="0" y="753"/>
                    <a:pt x="59" y="576"/>
                  </a:cubicBezTo>
                  <a:cubicBezTo>
                    <a:pt x="63" y="564"/>
                    <a:pt x="82" y="566"/>
                    <a:pt x="95" y="564"/>
                  </a:cubicBezTo>
                  <a:cubicBezTo>
                    <a:pt x="139" y="558"/>
                    <a:pt x="183" y="556"/>
                    <a:pt x="227" y="552"/>
                  </a:cubicBezTo>
                  <a:cubicBezTo>
                    <a:pt x="284" y="514"/>
                    <a:pt x="289" y="487"/>
                    <a:pt x="311" y="420"/>
                  </a:cubicBezTo>
                  <a:cubicBezTo>
                    <a:pt x="315" y="408"/>
                    <a:pt x="323" y="384"/>
                    <a:pt x="323" y="384"/>
                  </a:cubicBezTo>
                  <a:cubicBezTo>
                    <a:pt x="237" y="355"/>
                    <a:pt x="265" y="381"/>
                    <a:pt x="227" y="324"/>
                  </a:cubicBezTo>
                  <a:cubicBezTo>
                    <a:pt x="243" y="277"/>
                    <a:pt x="230" y="250"/>
                    <a:pt x="215" y="204"/>
                  </a:cubicBezTo>
                  <a:cubicBezTo>
                    <a:pt x="298" y="176"/>
                    <a:pt x="295" y="191"/>
                    <a:pt x="323" y="108"/>
                  </a:cubicBezTo>
                  <a:cubicBezTo>
                    <a:pt x="284" y="95"/>
                    <a:pt x="254" y="73"/>
                    <a:pt x="215" y="60"/>
                  </a:cubicBezTo>
                  <a:cubicBezTo>
                    <a:pt x="227" y="56"/>
                    <a:pt x="238" y="48"/>
                    <a:pt x="251" y="48"/>
                  </a:cubicBezTo>
                  <a:cubicBezTo>
                    <a:pt x="264" y="48"/>
                    <a:pt x="274" y="61"/>
                    <a:pt x="287" y="60"/>
                  </a:cubicBezTo>
                  <a:cubicBezTo>
                    <a:pt x="337" y="54"/>
                    <a:pt x="390" y="28"/>
                    <a:pt x="431" y="0"/>
                  </a:cubicBezTo>
                  <a:cubicBezTo>
                    <a:pt x="471" y="13"/>
                    <a:pt x="480" y="12"/>
                    <a:pt x="455" y="1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6" name="Freeform 27"/>
            <p:cNvSpPr>
              <a:spLocks/>
            </p:cNvSpPr>
            <p:nvPr/>
          </p:nvSpPr>
          <p:spPr bwMode="auto">
            <a:xfrm>
              <a:off x="792" y="1020"/>
              <a:ext cx="612" cy="1152"/>
            </a:xfrm>
            <a:custGeom>
              <a:avLst/>
              <a:gdLst>
                <a:gd name="T0" fmla="*/ 288 w 612"/>
                <a:gd name="T1" fmla="*/ 0 h 1152"/>
                <a:gd name="T2" fmla="*/ 252 w 612"/>
                <a:gd name="T3" fmla="*/ 24 h 1152"/>
                <a:gd name="T4" fmla="*/ 288 w 612"/>
                <a:gd name="T5" fmla="*/ 96 h 1152"/>
                <a:gd name="T6" fmla="*/ 276 w 612"/>
                <a:gd name="T7" fmla="*/ 132 h 1152"/>
                <a:gd name="T8" fmla="*/ 324 w 612"/>
                <a:gd name="T9" fmla="*/ 156 h 1152"/>
                <a:gd name="T10" fmla="*/ 360 w 612"/>
                <a:gd name="T11" fmla="*/ 180 h 1152"/>
                <a:gd name="T12" fmla="*/ 456 w 612"/>
                <a:gd name="T13" fmla="*/ 216 h 1152"/>
                <a:gd name="T14" fmla="*/ 444 w 612"/>
                <a:gd name="T15" fmla="*/ 324 h 1152"/>
                <a:gd name="T16" fmla="*/ 420 w 612"/>
                <a:gd name="T17" fmla="*/ 396 h 1152"/>
                <a:gd name="T18" fmla="*/ 432 w 612"/>
                <a:gd name="T19" fmla="*/ 444 h 1152"/>
                <a:gd name="T20" fmla="*/ 360 w 612"/>
                <a:gd name="T21" fmla="*/ 444 h 1152"/>
                <a:gd name="T22" fmla="*/ 300 w 612"/>
                <a:gd name="T23" fmla="*/ 492 h 1152"/>
                <a:gd name="T24" fmla="*/ 312 w 612"/>
                <a:gd name="T25" fmla="*/ 528 h 1152"/>
                <a:gd name="T26" fmla="*/ 264 w 612"/>
                <a:gd name="T27" fmla="*/ 516 h 1152"/>
                <a:gd name="T28" fmla="*/ 192 w 612"/>
                <a:gd name="T29" fmla="*/ 492 h 1152"/>
                <a:gd name="T30" fmla="*/ 144 w 612"/>
                <a:gd name="T31" fmla="*/ 504 h 1152"/>
                <a:gd name="T32" fmla="*/ 84 w 612"/>
                <a:gd name="T33" fmla="*/ 612 h 1152"/>
                <a:gd name="T34" fmla="*/ 120 w 612"/>
                <a:gd name="T35" fmla="*/ 624 h 1152"/>
                <a:gd name="T36" fmla="*/ 108 w 612"/>
                <a:gd name="T37" fmla="*/ 768 h 1152"/>
                <a:gd name="T38" fmla="*/ 72 w 612"/>
                <a:gd name="T39" fmla="*/ 792 h 1152"/>
                <a:gd name="T40" fmla="*/ 36 w 612"/>
                <a:gd name="T41" fmla="*/ 768 h 1152"/>
                <a:gd name="T42" fmla="*/ 12 w 612"/>
                <a:gd name="T43" fmla="*/ 804 h 1152"/>
                <a:gd name="T44" fmla="*/ 0 w 612"/>
                <a:gd name="T45" fmla="*/ 912 h 1152"/>
                <a:gd name="T46" fmla="*/ 132 w 612"/>
                <a:gd name="T47" fmla="*/ 936 h 1152"/>
                <a:gd name="T48" fmla="*/ 204 w 612"/>
                <a:gd name="T49" fmla="*/ 996 h 1152"/>
                <a:gd name="T50" fmla="*/ 228 w 612"/>
                <a:gd name="T51" fmla="*/ 1032 h 1152"/>
                <a:gd name="T52" fmla="*/ 300 w 612"/>
                <a:gd name="T53" fmla="*/ 1056 h 1152"/>
                <a:gd name="T54" fmla="*/ 444 w 612"/>
                <a:gd name="T55" fmla="*/ 1056 h 1152"/>
                <a:gd name="T56" fmla="*/ 516 w 612"/>
                <a:gd name="T57" fmla="*/ 1104 h 1152"/>
                <a:gd name="T58" fmla="*/ 612 w 612"/>
                <a:gd name="T59" fmla="*/ 1152 h 115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612"/>
                <a:gd name="T91" fmla="*/ 0 h 1152"/>
                <a:gd name="T92" fmla="*/ 612 w 612"/>
                <a:gd name="T93" fmla="*/ 1152 h 115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612" h="1152">
                  <a:moveTo>
                    <a:pt x="288" y="0"/>
                  </a:moveTo>
                  <a:cubicBezTo>
                    <a:pt x="276" y="8"/>
                    <a:pt x="257" y="11"/>
                    <a:pt x="252" y="24"/>
                  </a:cubicBezTo>
                  <a:cubicBezTo>
                    <a:pt x="246" y="40"/>
                    <a:pt x="283" y="88"/>
                    <a:pt x="288" y="96"/>
                  </a:cubicBezTo>
                  <a:cubicBezTo>
                    <a:pt x="284" y="108"/>
                    <a:pt x="269" y="121"/>
                    <a:pt x="276" y="132"/>
                  </a:cubicBezTo>
                  <a:cubicBezTo>
                    <a:pt x="285" y="147"/>
                    <a:pt x="308" y="147"/>
                    <a:pt x="324" y="156"/>
                  </a:cubicBezTo>
                  <a:cubicBezTo>
                    <a:pt x="337" y="163"/>
                    <a:pt x="348" y="172"/>
                    <a:pt x="360" y="180"/>
                  </a:cubicBezTo>
                  <a:cubicBezTo>
                    <a:pt x="410" y="172"/>
                    <a:pt x="450" y="141"/>
                    <a:pt x="456" y="216"/>
                  </a:cubicBezTo>
                  <a:cubicBezTo>
                    <a:pt x="459" y="252"/>
                    <a:pt x="451" y="288"/>
                    <a:pt x="444" y="324"/>
                  </a:cubicBezTo>
                  <a:cubicBezTo>
                    <a:pt x="439" y="349"/>
                    <a:pt x="420" y="396"/>
                    <a:pt x="420" y="396"/>
                  </a:cubicBezTo>
                  <a:cubicBezTo>
                    <a:pt x="424" y="412"/>
                    <a:pt x="438" y="429"/>
                    <a:pt x="432" y="444"/>
                  </a:cubicBezTo>
                  <a:cubicBezTo>
                    <a:pt x="421" y="472"/>
                    <a:pt x="371" y="448"/>
                    <a:pt x="360" y="444"/>
                  </a:cubicBezTo>
                  <a:cubicBezTo>
                    <a:pt x="332" y="453"/>
                    <a:pt x="306" y="454"/>
                    <a:pt x="300" y="492"/>
                  </a:cubicBezTo>
                  <a:cubicBezTo>
                    <a:pt x="298" y="504"/>
                    <a:pt x="323" y="521"/>
                    <a:pt x="312" y="528"/>
                  </a:cubicBezTo>
                  <a:cubicBezTo>
                    <a:pt x="298" y="537"/>
                    <a:pt x="280" y="521"/>
                    <a:pt x="264" y="516"/>
                  </a:cubicBezTo>
                  <a:cubicBezTo>
                    <a:pt x="240" y="509"/>
                    <a:pt x="192" y="492"/>
                    <a:pt x="192" y="492"/>
                  </a:cubicBezTo>
                  <a:cubicBezTo>
                    <a:pt x="176" y="496"/>
                    <a:pt x="158" y="495"/>
                    <a:pt x="144" y="504"/>
                  </a:cubicBezTo>
                  <a:cubicBezTo>
                    <a:pt x="125" y="517"/>
                    <a:pt x="99" y="590"/>
                    <a:pt x="84" y="612"/>
                  </a:cubicBezTo>
                  <a:cubicBezTo>
                    <a:pt x="96" y="616"/>
                    <a:pt x="111" y="615"/>
                    <a:pt x="120" y="624"/>
                  </a:cubicBezTo>
                  <a:cubicBezTo>
                    <a:pt x="140" y="644"/>
                    <a:pt x="115" y="755"/>
                    <a:pt x="108" y="768"/>
                  </a:cubicBezTo>
                  <a:cubicBezTo>
                    <a:pt x="102" y="781"/>
                    <a:pt x="84" y="784"/>
                    <a:pt x="72" y="792"/>
                  </a:cubicBezTo>
                  <a:cubicBezTo>
                    <a:pt x="60" y="784"/>
                    <a:pt x="50" y="765"/>
                    <a:pt x="36" y="768"/>
                  </a:cubicBezTo>
                  <a:cubicBezTo>
                    <a:pt x="22" y="771"/>
                    <a:pt x="15" y="790"/>
                    <a:pt x="12" y="804"/>
                  </a:cubicBezTo>
                  <a:cubicBezTo>
                    <a:pt x="3" y="839"/>
                    <a:pt x="4" y="876"/>
                    <a:pt x="0" y="912"/>
                  </a:cubicBezTo>
                  <a:cubicBezTo>
                    <a:pt x="49" y="986"/>
                    <a:pt x="62" y="983"/>
                    <a:pt x="132" y="936"/>
                  </a:cubicBezTo>
                  <a:cubicBezTo>
                    <a:pt x="167" y="960"/>
                    <a:pt x="175" y="961"/>
                    <a:pt x="204" y="996"/>
                  </a:cubicBezTo>
                  <a:cubicBezTo>
                    <a:pt x="213" y="1007"/>
                    <a:pt x="216" y="1024"/>
                    <a:pt x="228" y="1032"/>
                  </a:cubicBezTo>
                  <a:cubicBezTo>
                    <a:pt x="249" y="1045"/>
                    <a:pt x="300" y="1056"/>
                    <a:pt x="300" y="1056"/>
                  </a:cubicBezTo>
                  <a:cubicBezTo>
                    <a:pt x="349" y="1023"/>
                    <a:pt x="391" y="1027"/>
                    <a:pt x="444" y="1056"/>
                  </a:cubicBezTo>
                  <a:cubicBezTo>
                    <a:pt x="469" y="1070"/>
                    <a:pt x="516" y="1104"/>
                    <a:pt x="516" y="1104"/>
                  </a:cubicBezTo>
                  <a:cubicBezTo>
                    <a:pt x="546" y="1148"/>
                    <a:pt x="560" y="1152"/>
                    <a:pt x="612" y="1152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7" name="Freeform 28"/>
            <p:cNvSpPr>
              <a:spLocks/>
            </p:cNvSpPr>
            <p:nvPr/>
          </p:nvSpPr>
          <p:spPr bwMode="auto">
            <a:xfrm>
              <a:off x="-28" y="1352"/>
              <a:ext cx="256" cy="1499"/>
            </a:xfrm>
            <a:custGeom>
              <a:avLst/>
              <a:gdLst>
                <a:gd name="T0" fmla="*/ 28 w 256"/>
                <a:gd name="T1" fmla="*/ 16 h 1499"/>
                <a:gd name="T2" fmla="*/ 76 w 256"/>
                <a:gd name="T3" fmla="*/ 64 h 1499"/>
                <a:gd name="T4" fmla="*/ 112 w 256"/>
                <a:gd name="T5" fmla="*/ 76 h 1499"/>
                <a:gd name="T6" fmla="*/ 208 w 256"/>
                <a:gd name="T7" fmla="*/ 172 h 1499"/>
                <a:gd name="T8" fmla="*/ 196 w 256"/>
                <a:gd name="T9" fmla="*/ 232 h 1499"/>
                <a:gd name="T10" fmla="*/ 244 w 256"/>
                <a:gd name="T11" fmla="*/ 340 h 1499"/>
                <a:gd name="T12" fmla="*/ 184 w 256"/>
                <a:gd name="T13" fmla="*/ 496 h 1499"/>
                <a:gd name="T14" fmla="*/ 76 w 256"/>
                <a:gd name="T15" fmla="*/ 484 h 1499"/>
                <a:gd name="T16" fmla="*/ 28 w 256"/>
                <a:gd name="T17" fmla="*/ 592 h 1499"/>
                <a:gd name="T18" fmla="*/ 148 w 256"/>
                <a:gd name="T19" fmla="*/ 760 h 1499"/>
                <a:gd name="T20" fmla="*/ 172 w 256"/>
                <a:gd name="T21" fmla="*/ 1024 h 1499"/>
                <a:gd name="T22" fmla="*/ 232 w 256"/>
                <a:gd name="T23" fmla="*/ 1132 h 1499"/>
                <a:gd name="T24" fmla="*/ 172 w 256"/>
                <a:gd name="T25" fmla="*/ 1204 h 1499"/>
                <a:gd name="T26" fmla="*/ 112 w 256"/>
                <a:gd name="T27" fmla="*/ 1300 h 1499"/>
                <a:gd name="T28" fmla="*/ 28 w 256"/>
                <a:gd name="T29" fmla="*/ 1444 h 1499"/>
                <a:gd name="T30" fmla="*/ 4 w 256"/>
                <a:gd name="T31" fmla="*/ 1492 h 149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56"/>
                <a:gd name="T49" fmla="*/ 0 h 1499"/>
                <a:gd name="T50" fmla="*/ 256 w 256"/>
                <a:gd name="T51" fmla="*/ 1499 h 149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56" h="1499">
                  <a:moveTo>
                    <a:pt x="28" y="16"/>
                  </a:moveTo>
                  <a:cubicBezTo>
                    <a:pt x="124" y="48"/>
                    <a:pt x="12" y="0"/>
                    <a:pt x="76" y="64"/>
                  </a:cubicBezTo>
                  <a:cubicBezTo>
                    <a:pt x="85" y="73"/>
                    <a:pt x="100" y="72"/>
                    <a:pt x="112" y="76"/>
                  </a:cubicBezTo>
                  <a:cubicBezTo>
                    <a:pt x="147" y="111"/>
                    <a:pt x="181" y="131"/>
                    <a:pt x="208" y="172"/>
                  </a:cubicBezTo>
                  <a:cubicBezTo>
                    <a:pt x="204" y="192"/>
                    <a:pt x="196" y="212"/>
                    <a:pt x="196" y="232"/>
                  </a:cubicBezTo>
                  <a:cubicBezTo>
                    <a:pt x="196" y="268"/>
                    <a:pt x="233" y="306"/>
                    <a:pt x="244" y="340"/>
                  </a:cubicBezTo>
                  <a:cubicBezTo>
                    <a:pt x="219" y="414"/>
                    <a:pt x="256" y="448"/>
                    <a:pt x="184" y="496"/>
                  </a:cubicBezTo>
                  <a:cubicBezTo>
                    <a:pt x="100" y="468"/>
                    <a:pt x="136" y="464"/>
                    <a:pt x="76" y="484"/>
                  </a:cubicBezTo>
                  <a:cubicBezTo>
                    <a:pt x="63" y="523"/>
                    <a:pt x="41" y="553"/>
                    <a:pt x="28" y="592"/>
                  </a:cubicBezTo>
                  <a:cubicBezTo>
                    <a:pt x="68" y="653"/>
                    <a:pt x="84" y="718"/>
                    <a:pt x="148" y="760"/>
                  </a:cubicBezTo>
                  <a:cubicBezTo>
                    <a:pt x="186" y="875"/>
                    <a:pt x="147" y="745"/>
                    <a:pt x="172" y="1024"/>
                  </a:cubicBezTo>
                  <a:cubicBezTo>
                    <a:pt x="176" y="1065"/>
                    <a:pt x="232" y="1132"/>
                    <a:pt x="232" y="1132"/>
                  </a:cubicBezTo>
                  <a:cubicBezTo>
                    <a:pt x="215" y="1158"/>
                    <a:pt x="187" y="1177"/>
                    <a:pt x="172" y="1204"/>
                  </a:cubicBezTo>
                  <a:cubicBezTo>
                    <a:pt x="113" y="1310"/>
                    <a:pt x="186" y="1250"/>
                    <a:pt x="112" y="1300"/>
                  </a:cubicBezTo>
                  <a:cubicBezTo>
                    <a:pt x="79" y="1350"/>
                    <a:pt x="54" y="1392"/>
                    <a:pt x="28" y="1444"/>
                  </a:cubicBezTo>
                  <a:cubicBezTo>
                    <a:pt x="0" y="1499"/>
                    <a:pt x="31" y="1465"/>
                    <a:pt x="4" y="14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8" name="Freeform 29"/>
            <p:cNvSpPr>
              <a:spLocks/>
            </p:cNvSpPr>
            <p:nvPr/>
          </p:nvSpPr>
          <p:spPr bwMode="auto">
            <a:xfrm>
              <a:off x="228" y="1642"/>
              <a:ext cx="592" cy="362"/>
            </a:xfrm>
            <a:custGeom>
              <a:avLst/>
              <a:gdLst>
                <a:gd name="T0" fmla="*/ 0 w 592"/>
                <a:gd name="T1" fmla="*/ 38 h 362"/>
                <a:gd name="T2" fmla="*/ 108 w 592"/>
                <a:gd name="T3" fmla="*/ 38 h 362"/>
                <a:gd name="T4" fmla="*/ 132 w 592"/>
                <a:gd name="T5" fmla="*/ 110 h 362"/>
                <a:gd name="T6" fmla="*/ 204 w 592"/>
                <a:gd name="T7" fmla="*/ 86 h 362"/>
                <a:gd name="T8" fmla="*/ 240 w 592"/>
                <a:gd name="T9" fmla="*/ 98 h 362"/>
                <a:gd name="T10" fmla="*/ 240 w 592"/>
                <a:gd name="T11" fmla="*/ 182 h 362"/>
                <a:gd name="T12" fmla="*/ 276 w 592"/>
                <a:gd name="T13" fmla="*/ 194 h 362"/>
                <a:gd name="T14" fmla="*/ 288 w 592"/>
                <a:gd name="T15" fmla="*/ 158 h 362"/>
                <a:gd name="T16" fmla="*/ 336 w 592"/>
                <a:gd name="T17" fmla="*/ 218 h 362"/>
                <a:gd name="T18" fmla="*/ 348 w 592"/>
                <a:gd name="T19" fmla="*/ 302 h 362"/>
                <a:gd name="T20" fmla="*/ 456 w 592"/>
                <a:gd name="T21" fmla="*/ 362 h 362"/>
                <a:gd name="T22" fmla="*/ 552 w 592"/>
                <a:gd name="T23" fmla="*/ 290 h 362"/>
                <a:gd name="T24" fmla="*/ 588 w 592"/>
                <a:gd name="T25" fmla="*/ 314 h 36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92"/>
                <a:gd name="T40" fmla="*/ 0 h 362"/>
                <a:gd name="T41" fmla="*/ 592 w 592"/>
                <a:gd name="T42" fmla="*/ 362 h 36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92" h="362">
                  <a:moveTo>
                    <a:pt x="0" y="38"/>
                  </a:moveTo>
                  <a:cubicBezTo>
                    <a:pt x="86" y="9"/>
                    <a:pt x="51" y="0"/>
                    <a:pt x="108" y="38"/>
                  </a:cubicBezTo>
                  <a:cubicBezTo>
                    <a:pt x="116" y="62"/>
                    <a:pt x="124" y="86"/>
                    <a:pt x="132" y="110"/>
                  </a:cubicBezTo>
                  <a:cubicBezTo>
                    <a:pt x="140" y="134"/>
                    <a:pt x="204" y="86"/>
                    <a:pt x="204" y="86"/>
                  </a:cubicBezTo>
                  <a:cubicBezTo>
                    <a:pt x="216" y="90"/>
                    <a:pt x="235" y="86"/>
                    <a:pt x="240" y="98"/>
                  </a:cubicBezTo>
                  <a:cubicBezTo>
                    <a:pt x="260" y="149"/>
                    <a:pt x="196" y="138"/>
                    <a:pt x="240" y="182"/>
                  </a:cubicBezTo>
                  <a:cubicBezTo>
                    <a:pt x="249" y="191"/>
                    <a:pt x="264" y="190"/>
                    <a:pt x="276" y="194"/>
                  </a:cubicBezTo>
                  <a:cubicBezTo>
                    <a:pt x="280" y="182"/>
                    <a:pt x="276" y="161"/>
                    <a:pt x="288" y="158"/>
                  </a:cubicBezTo>
                  <a:cubicBezTo>
                    <a:pt x="321" y="150"/>
                    <a:pt x="331" y="203"/>
                    <a:pt x="336" y="218"/>
                  </a:cubicBezTo>
                  <a:cubicBezTo>
                    <a:pt x="340" y="246"/>
                    <a:pt x="337" y="276"/>
                    <a:pt x="348" y="302"/>
                  </a:cubicBezTo>
                  <a:cubicBezTo>
                    <a:pt x="353" y="313"/>
                    <a:pt x="441" y="352"/>
                    <a:pt x="456" y="362"/>
                  </a:cubicBezTo>
                  <a:cubicBezTo>
                    <a:pt x="476" y="302"/>
                    <a:pt x="493" y="305"/>
                    <a:pt x="552" y="290"/>
                  </a:cubicBezTo>
                  <a:cubicBezTo>
                    <a:pt x="592" y="303"/>
                    <a:pt x="588" y="289"/>
                    <a:pt x="588" y="31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9" name="Freeform 30"/>
            <p:cNvSpPr>
              <a:spLocks/>
            </p:cNvSpPr>
            <p:nvPr/>
          </p:nvSpPr>
          <p:spPr bwMode="auto">
            <a:xfrm>
              <a:off x="204" y="2808"/>
              <a:ext cx="540" cy="1056"/>
            </a:xfrm>
            <a:custGeom>
              <a:avLst/>
              <a:gdLst>
                <a:gd name="T0" fmla="*/ 24 w 540"/>
                <a:gd name="T1" fmla="*/ 372 h 1056"/>
                <a:gd name="T2" fmla="*/ 48 w 540"/>
                <a:gd name="T3" fmla="*/ 336 h 1056"/>
                <a:gd name="T4" fmla="*/ 0 w 540"/>
                <a:gd name="T5" fmla="*/ 264 h 1056"/>
                <a:gd name="T6" fmla="*/ 24 w 540"/>
                <a:gd name="T7" fmla="*/ 168 h 1056"/>
                <a:gd name="T8" fmla="*/ 108 w 540"/>
                <a:gd name="T9" fmla="*/ 144 h 1056"/>
                <a:gd name="T10" fmla="*/ 144 w 540"/>
                <a:gd name="T11" fmla="*/ 120 h 1056"/>
                <a:gd name="T12" fmla="*/ 216 w 540"/>
                <a:gd name="T13" fmla="*/ 0 h 1056"/>
                <a:gd name="T14" fmla="*/ 288 w 540"/>
                <a:gd name="T15" fmla="*/ 96 h 1056"/>
                <a:gd name="T16" fmla="*/ 420 w 540"/>
                <a:gd name="T17" fmla="*/ 108 h 1056"/>
                <a:gd name="T18" fmla="*/ 384 w 540"/>
                <a:gd name="T19" fmla="*/ 192 h 1056"/>
                <a:gd name="T20" fmla="*/ 312 w 540"/>
                <a:gd name="T21" fmla="*/ 216 h 1056"/>
                <a:gd name="T22" fmla="*/ 144 w 540"/>
                <a:gd name="T23" fmla="*/ 216 h 1056"/>
                <a:gd name="T24" fmla="*/ 132 w 540"/>
                <a:gd name="T25" fmla="*/ 252 h 1056"/>
                <a:gd name="T26" fmla="*/ 108 w 540"/>
                <a:gd name="T27" fmla="*/ 288 h 1056"/>
                <a:gd name="T28" fmla="*/ 276 w 540"/>
                <a:gd name="T29" fmla="*/ 384 h 1056"/>
                <a:gd name="T30" fmla="*/ 300 w 540"/>
                <a:gd name="T31" fmla="*/ 420 h 1056"/>
                <a:gd name="T32" fmla="*/ 228 w 540"/>
                <a:gd name="T33" fmla="*/ 528 h 1056"/>
                <a:gd name="T34" fmla="*/ 252 w 540"/>
                <a:gd name="T35" fmla="*/ 576 h 1056"/>
                <a:gd name="T36" fmla="*/ 276 w 540"/>
                <a:gd name="T37" fmla="*/ 648 h 1056"/>
                <a:gd name="T38" fmla="*/ 264 w 540"/>
                <a:gd name="T39" fmla="*/ 768 h 1056"/>
                <a:gd name="T40" fmla="*/ 336 w 540"/>
                <a:gd name="T41" fmla="*/ 792 h 1056"/>
                <a:gd name="T42" fmla="*/ 372 w 540"/>
                <a:gd name="T43" fmla="*/ 804 h 1056"/>
                <a:gd name="T44" fmla="*/ 396 w 540"/>
                <a:gd name="T45" fmla="*/ 840 h 1056"/>
                <a:gd name="T46" fmla="*/ 408 w 540"/>
                <a:gd name="T47" fmla="*/ 900 h 1056"/>
                <a:gd name="T48" fmla="*/ 444 w 540"/>
                <a:gd name="T49" fmla="*/ 912 h 1056"/>
                <a:gd name="T50" fmla="*/ 480 w 540"/>
                <a:gd name="T51" fmla="*/ 888 h 1056"/>
                <a:gd name="T52" fmla="*/ 540 w 540"/>
                <a:gd name="T53" fmla="*/ 960 h 1056"/>
                <a:gd name="T54" fmla="*/ 504 w 540"/>
                <a:gd name="T55" fmla="*/ 996 h 1056"/>
                <a:gd name="T56" fmla="*/ 432 w 540"/>
                <a:gd name="T57" fmla="*/ 1020 h 1056"/>
                <a:gd name="T58" fmla="*/ 408 w 540"/>
                <a:gd name="T59" fmla="*/ 1056 h 105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540"/>
                <a:gd name="T91" fmla="*/ 0 h 1056"/>
                <a:gd name="T92" fmla="*/ 540 w 540"/>
                <a:gd name="T93" fmla="*/ 1056 h 105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540" h="1056">
                  <a:moveTo>
                    <a:pt x="24" y="372"/>
                  </a:moveTo>
                  <a:cubicBezTo>
                    <a:pt x="32" y="360"/>
                    <a:pt x="51" y="350"/>
                    <a:pt x="48" y="336"/>
                  </a:cubicBezTo>
                  <a:cubicBezTo>
                    <a:pt x="42" y="308"/>
                    <a:pt x="0" y="264"/>
                    <a:pt x="0" y="264"/>
                  </a:cubicBezTo>
                  <a:cubicBezTo>
                    <a:pt x="6" y="232"/>
                    <a:pt x="1" y="191"/>
                    <a:pt x="24" y="168"/>
                  </a:cubicBezTo>
                  <a:cubicBezTo>
                    <a:pt x="30" y="162"/>
                    <a:pt x="108" y="144"/>
                    <a:pt x="108" y="144"/>
                  </a:cubicBezTo>
                  <a:cubicBezTo>
                    <a:pt x="120" y="136"/>
                    <a:pt x="136" y="132"/>
                    <a:pt x="144" y="120"/>
                  </a:cubicBezTo>
                  <a:cubicBezTo>
                    <a:pt x="191" y="45"/>
                    <a:pt x="138" y="26"/>
                    <a:pt x="216" y="0"/>
                  </a:cubicBezTo>
                  <a:cubicBezTo>
                    <a:pt x="247" y="47"/>
                    <a:pt x="240" y="64"/>
                    <a:pt x="288" y="96"/>
                  </a:cubicBezTo>
                  <a:cubicBezTo>
                    <a:pt x="293" y="95"/>
                    <a:pt x="404" y="60"/>
                    <a:pt x="420" y="108"/>
                  </a:cubicBezTo>
                  <a:cubicBezTo>
                    <a:pt x="425" y="124"/>
                    <a:pt x="399" y="183"/>
                    <a:pt x="384" y="192"/>
                  </a:cubicBezTo>
                  <a:cubicBezTo>
                    <a:pt x="363" y="205"/>
                    <a:pt x="312" y="216"/>
                    <a:pt x="312" y="216"/>
                  </a:cubicBezTo>
                  <a:cubicBezTo>
                    <a:pt x="249" y="195"/>
                    <a:pt x="236" y="185"/>
                    <a:pt x="144" y="216"/>
                  </a:cubicBezTo>
                  <a:cubicBezTo>
                    <a:pt x="132" y="220"/>
                    <a:pt x="138" y="241"/>
                    <a:pt x="132" y="252"/>
                  </a:cubicBezTo>
                  <a:cubicBezTo>
                    <a:pt x="126" y="265"/>
                    <a:pt x="116" y="276"/>
                    <a:pt x="108" y="288"/>
                  </a:cubicBezTo>
                  <a:cubicBezTo>
                    <a:pt x="164" y="363"/>
                    <a:pt x="186" y="366"/>
                    <a:pt x="276" y="384"/>
                  </a:cubicBezTo>
                  <a:cubicBezTo>
                    <a:pt x="284" y="396"/>
                    <a:pt x="298" y="406"/>
                    <a:pt x="300" y="420"/>
                  </a:cubicBezTo>
                  <a:cubicBezTo>
                    <a:pt x="306" y="458"/>
                    <a:pt x="250" y="506"/>
                    <a:pt x="228" y="528"/>
                  </a:cubicBezTo>
                  <a:cubicBezTo>
                    <a:pt x="200" y="611"/>
                    <a:pt x="216" y="525"/>
                    <a:pt x="252" y="576"/>
                  </a:cubicBezTo>
                  <a:cubicBezTo>
                    <a:pt x="267" y="597"/>
                    <a:pt x="276" y="648"/>
                    <a:pt x="276" y="648"/>
                  </a:cubicBezTo>
                  <a:cubicBezTo>
                    <a:pt x="269" y="668"/>
                    <a:pt x="231" y="740"/>
                    <a:pt x="264" y="768"/>
                  </a:cubicBezTo>
                  <a:cubicBezTo>
                    <a:pt x="283" y="784"/>
                    <a:pt x="312" y="784"/>
                    <a:pt x="336" y="792"/>
                  </a:cubicBezTo>
                  <a:cubicBezTo>
                    <a:pt x="348" y="796"/>
                    <a:pt x="372" y="804"/>
                    <a:pt x="372" y="804"/>
                  </a:cubicBezTo>
                  <a:cubicBezTo>
                    <a:pt x="380" y="816"/>
                    <a:pt x="391" y="826"/>
                    <a:pt x="396" y="840"/>
                  </a:cubicBezTo>
                  <a:cubicBezTo>
                    <a:pt x="403" y="859"/>
                    <a:pt x="397" y="883"/>
                    <a:pt x="408" y="900"/>
                  </a:cubicBezTo>
                  <a:cubicBezTo>
                    <a:pt x="415" y="911"/>
                    <a:pt x="432" y="908"/>
                    <a:pt x="444" y="912"/>
                  </a:cubicBezTo>
                  <a:cubicBezTo>
                    <a:pt x="456" y="904"/>
                    <a:pt x="466" y="888"/>
                    <a:pt x="480" y="888"/>
                  </a:cubicBezTo>
                  <a:cubicBezTo>
                    <a:pt x="535" y="888"/>
                    <a:pt x="531" y="924"/>
                    <a:pt x="540" y="960"/>
                  </a:cubicBezTo>
                  <a:cubicBezTo>
                    <a:pt x="528" y="972"/>
                    <a:pt x="519" y="988"/>
                    <a:pt x="504" y="996"/>
                  </a:cubicBezTo>
                  <a:cubicBezTo>
                    <a:pt x="482" y="1008"/>
                    <a:pt x="432" y="1020"/>
                    <a:pt x="432" y="1020"/>
                  </a:cubicBezTo>
                  <a:cubicBezTo>
                    <a:pt x="424" y="1032"/>
                    <a:pt x="408" y="1056"/>
                    <a:pt x="408" y="105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00" name="Freeform 31"/>
            <p:cNvSpPr>
              <a:spLocks/>
            </p:cNvSpPr>
            <p:nvPr/>
          </p:nvSpPr>
          <p:spPr bwMode="auto">
            <a:xfrm>
              <a:off x="480" y="3241"/>
              <a:ext cx="1715" cy="345"/>
            </a:xfrm>
            <a:custGeom>
              <a:avLst/>
              <a:gdLst>
                <a:gd name="T0" fmla="*/ 0 w 1715"/>
                <a:gd name="T1" fmla="*/ 323 h 345"/>
                <a:gd name="T2" fmla="*/ 156 w 1715"/>
                <a:gd name="T3" fmla="*/ 275 h 345"/>
                <a:gd name="T4" fmla="*/ 276 w 1715"/>
                <a:gd name="T5" fmla="*/ 287 h 345"/>
                <a:gd name="T6" fmla="*/ 360 w 1715"/>
                <a:gd name="T7" fmla="*/ 227 h 345"/>
                <a:gd name="T8" fmla="*/ 396 w 1715"/>
                <a:gd name="T9" fmla="*/ 215 h 345"/>
                <a:gd name="T10" fmla="*/ 420 w 1715"/>
                <a:gd name="T11" fmla="*/ 179 h 345"/>
                <a:gd name="T12" fmla="*/ 432 w 1715"/>
                <a:gd name="T13" fmla="*/ 143 h 345"/>
                <a:gd name="T14" fmla="*/ 504 w 1715"/>
                <a:gd name="T15" fmla="*/ 191 h 345"/>
                <a:gd name="T16" fmla="*/ 576 w 1715"/>
                <a:gd name="T17" fmla="*/ 215 h 345"/>
                <a:gd name="T18" fmla="*/ 612 w 1715"/>
                <a:gd name="T19" fmla="*/ 203 h 345"/>
                <a:gd name="T20" fmla="*/ 624 w 1715"/>
                <a:gd name="T21" fmla="*/ 167 h 345"/>
                <a:gd name="T22" fmla="*/ 660 w 1715"/>
                <a:gd name="T23" fmla="*/ 179 h 345"/>
                <a:gd name="T24" fmla="*/ 708 w 1715"/>
                <a:gd name="T25" fmla="*/ 191 h 345"/>
                <a:gd name="T26" fmla="*/ 780 w 1715"/>
                <a:gd name="T27" fmla="*/ 107 h 345"/>
                <a:gd name="T28" fmla="*/ 888 w 1715"/>
                <a:gd name="T29" fmla="*/ 83 h 345"/>
                <a:gd name="T30" fmla="*/ 948 w 1715"/>
                <a:gd name="T31" fmla="*/ 71 h 345"/>
                <a:gd name="T32" fmla="*/ 1008 w 1715"/>
                <a:gd name="T33" fmla="*/ 59 h 345"/>
                <a:gd name="T34" fmla="*/ 1056 w 1715"/>
                <a:gd name="T35" fmla="*/ 47 h 345"/>
                <a:gd name="T36" fmla="*/ 1128 w 1715"/>
                <a:gd name="T37" fmla="*/ 23 h 345"/>
                <a:gd name="T38" fmla="*/ 1164 w 1715"/>
                <a:gd name="T39" fmla="*/ 71 h 345"/>
                <a:gd name="T40" fmla="*/ 1176 w 1715"/>
                <a:gd name="T41" fmla="*/ 107 h 345"/>
                <a:gd name="T42" fmla="*/ 1140 w 1715"/>
                <a:gd name="T43" fmla="*/ 215 h 345"/>
                <a:gd name="T44" fmla="*/ 1128 w 1715"/>
                <a:gd name="T45" fmla="*/ 251 h 345"/>
                <a:gd name="T46" fmla="*/ 1116 w 1715"/>
                <a:gd name="T47" fmla="*/ 287 h 345"/>
                <a:gd name="T48" fmla="*/ 1188 w 1715"/>
                <a:gd name="T49" fmla="*/ 275 h 345"/>
                <a:gd name="T50" fmla="*/ 1332 w 1715"/>
                <a:gd name="T51" fmla="*/ 299 h 345"/>
                <a:gd name="T52" fmla="*/ 1368 w 1715"/>
                <a:gd name="T53" fmla="*/ 311 h 345"/>
                <a:gd name="T54" fmla="*/ 1344 w 1715"/>
                <a:gd name="T55" fmla="*/ 239 h 345"/>
                <a:gd name="T56" fmla="*/ 1416 w 1715"/>
                <a:gd name="T57" fmla="*/ 251 h 345"/>
                <a:gd name="T58" fmla="*/ 1476 w 1715"/>
                <a:gd name="T59" fmla="*/ 311 h 345"/>
                <a:gd name="T60" fmla="*/ 1512 w 1715"/>
                <a:gd name="T61" fmla="*/ 239 h 345"/>
                <a:gd name="T62" fmla="*/ 1488 w 1715"/>
                <a:gd name="T63" fmla="*/ 203 h 345"/>
                <a:gd name="T64" fmla="*/ 1524 w 1715"/>
                <a:gd name="T65" fmla="*/ 191 h 345"/>
                <a:gd name="T66" fmla="*/ 1560 w 1715"/>
                <a:gd name="T67" fmla="*/ 167 h 345"/>
                <a:gd name="T68" fmla="*/ 1596 w 1715"/>
                <a:gd name="T69" fmla="*/ 191 h 345"/>
                <a:gd name="T70" fmla="*/ 1668 w 1715"/>
                <a:gd name="T71" fmla="*/ 167 h 345"/>
                <a:gd name="T72" fmla="*/ 1704 w 1715"/>
                <a:gd name="T73" fmla="*/ 155 h 345"/>
                <a:gd name="T74" fmla="*/ 1680 w 1715"/>
                <a:gd name="T75" fmla="*/ 167 h 34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715"/>
                <a:gd name="T115" fmla="*/ 0 h 345"/>
                <a:gd name="T116" fmla="*/ 1715 w 1715"/>
                <a:gd name="T117" fmla="*/ 345 h 34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715" h="345">
                  <a:moveTo>
                    <a:pt x="0" y="323"/>
                  </a:moveTo>
                  <a:cubicBezTo>
                    <a:pt x="68" y="255"/>
                    <a:pt x="51" y="260"/>
                    <a:pt x="156" y="275"/>
                  </a:cubicBezTo>
                  <a:cubicBezTo>
                    <a:pt x="202" y="290"/>
                    <a:pt x="229" y="303"/>
                    <a:pt x="276" y="287"/>
                  </a:cubicBezTo>
                  <a:cubicBezTo>
                    <a:pt x="296" y="227"/>
                    <a:pt x="276" y="255"/>
                    <a:pt x="360" y="227"/>
                  </a:cubicBezTo>
                  <a:cubicBezTo>
                    <a:pt x="372" y="223"/>
                    <a:pt x="396" y="215"/>
                    <a:pt x="396" y="215"/>
                  </a:cubicBezTo>
                  <a:cubicBezTo>
                    <a:pt x="404" y="203"/>
                    <a:pt x="414" y="192"/>
                    <a:pt x="420" y="179"/>
                  </a:cubicBezTo>
                  <a:cubicBezTo>
                    <a:pt x="426" y="168"/>
                    <a:pt x="419" y="141"/>
                    <a:pt x="432" y="143"/>
                  </a:cubicBezTo>
                  <a:cubicBezTo>
                    <a:pt x="461" y="147"/>
                    <a:pt x="480" y="175"/>
                    <a:pt x="504" y="191"/>
                  </a:cubicBezTo>
                  <a:cubicBezTo>
                    <a:pt x="525" y="205"/>
                    <a:pt x="576" y="215"/>
                    <a:pt x="576" y="215"/>
                  </a:cubicBezTo>
                  <a:cubicBezTo>
                    <a:pt x="588" y="211"/>
                    <a:pt x="603" y="212"/>
                    <a:pt x="612" y="203"/>
                  </a:cubicBezTo>
                  <a:cubicBezTo>
                    <a:pt x="621" y="194"/>
                    <a:pt x="613" y="173"/>
                    <a:pt x="624" y="167"/>
                  </a:cubicBezTo>
                  <a:cubicBezTo>
                    <a:pt x="635" y="161"/>
                    <a:pt x="648" y="176"/>
                    <a:pt x="660" y="179"/>
                  </a:cubicBezTo>
                  <a:cubicBezTo>
                    <a:pt x="676" y="184"/>
                    <a:pt x="692" y="187"/>
                    <a:pt x="708" y="191"/>
                  </a:cubicBezTo>
                  <a:cubicBezTo>
                    <a:pt x="766" y="172"/>
                    <a:pt x="746" y="158"/>
                    <a:pt x="780" y="107"/>
                  </a:cubicBezTo>
                  <a:cubicBezTo>
                    <a:pt x="848" y="130"/>
                    <a:pt x="832" y="104"/>
                    <a:pt x="888" y="83"/>
                  </a:cubicBezTo>
                  <a:cubicBezTo>
                    <a:pt x="907" y="76"/>
                    <a:pt x="928" y="75"/>
                    <a:pt x="948" y="71"/>
                  </a:cubicBezTo>
                  <a:cubicBezTo>
                    <a:pt x="995" y="0"/>
                    <a:pt x="945" y="50"/>
                    <a:pt x="1008" y="59"/>
                  </a:cubicBezTo>
                  <a:cubicBezTo>
                    <a:pt x="1024" y="61"/>
                    <a:pt x="1040" y="52"/>
                    <a:pt x="1056" y="47"/>
                  </a:cubicBezTo>
                  <a:cubicBezTo>
                    <a:pt x="1080" y="40"/>
                    <a:pt x="1128" y="23"/>
                    <a:pt x="1128" y="23"/>
                  </a:cubicBezTo>
                  <a:cubicBezTo>
                    <a:pt x="1211" y="44"/>
                    <a:pt x="1164" y="15"/>
                    <a:pt x="1164" y="71"/>
                  </a:cubicBezTo>
                  <a:cubicBezTo>
                    <a:pt x="1164" y="84"/>
                    <a:pt x="1172" y="95"/>
                    <a:pt x="1176" y="107"/>
                  </a:cubicBezTo>
                  <a:cubicBezTo>
                    <a:pt x="1164" y="143"/>
                    <a:pt x="1152" y="179"/>
                    <a:pt x="1140" y="215"/>
                  </a:cubicBezTo>
                  <a:cubicBezTo>
                    <a:pt x="1136" y="227"/>
                    <a:pt x="1132" y="239"/>
                    <a:pt x="1128" y="251"/>
                  </a:cubicBezTo>
                  <a:cubicBezTo>
                    <a:pt x="1124" y="263"/>
                    <a:pt x="1104" y="289"/>
                    <a:pt x="1116" y="287"/>
                  </a:cubicBezTo>
                  <a:cubicBezTo>
                    <a:pt x="1140" y="283"/>
                    <a:pt x="1164" y="279"/>
                    <a:pt x="1188" y="275"/>
                  </a:cubicBezTo>
                  <a:cubicBezTo>
                    <a:pt x="1235" y="345"/>
                    <a:pt x="1261" y="323"/>
                    <a:pt x="1332" y="299"/>
                  </a:cubicBezTo>
                  <a:cubicBezTo>
                    <a:pt x="1344" y="303"/>
                    <a:pt x="1366" y="323"/>
                    <a:pt x="1368" y="311"/>
                  </a:cubicBezTo>
                  <a:cubicBezTo>
                    <a:pt x="1373" y="286"/>
                    <a:pt x="1319" y="235"/>
                    <a:pt x="1344" y="239"/>
                  </a:cubicBezTo>
                  <a:cubicBezTo>
                    <a:pt x="1368" y="243"/>
                    <a:pt x="1392" y="247"/>
                    <a:pt x="1416" y="251"/>
                  </a:cubicBezTo>
                  <a:cubicBezTo>
                    <a:pt x="1424" y="262"/>
                    <a:pt x="1452" y="316"/>
                    <a:pt x="1476" y="311"/>
                  </a:cubicBezTo>
                  <a:cubicBezTo>
                    <a:pt x="1493" y="308"/>
                    <a:pt x="1508" y="251"/>
                    <a:pt x="1512" y="239"/>
                  </a:cubicBezTo>
                  <a:cubicBezTo>
                    <a:pt x="1504" y="227"/>
                    <a:pt x="1485" y="217"/>
                    <a:pt x="1488" y="203"/>
                  </a:cubicBezTo>
                  <a:cubicBezTo>
                    <a:pt x="1491" y="191"/>
                    <a:pt x="1513" y="197"/>
                    <a:pt x="1524" y="191"/>
                  </a:cubicBezTo>
                  <a:cubicBezTo>
                    <a:pt x="1537" y="185"/>
                    <a:pt x="1548" y="175"/>
                    <a:pt x="1560" y="167"/>
                  </a:cubicBezTo>
                  <a:cubicBezTo>
                    <a:pt x="1572" y="175"/>
                    <a:pt x="1582" y="191"/>
                    <a:pt x="1596" y="191"/>
                  </a:cubicBezTo>
                  <a:cubicBezTo>
                    <a:pt x="1621" y="191"/>
                    <a:pt x="1644" y="175"/>
                    <a:pt x="1668" y="167"/>
                  </a:cubicBezTo>
                  <a:cubicBezTo>
                    <a:pt x="1680" y="163"/>
                    <a:pt x="1715" y="149"/>
                    <a:pt x="1704" y="155"/>
                  </a:cubicBezTo>
                  <a:cubicBezTo>
                    <a:pt x="1696" y="159"/>
                    <a:pt x="1688" y="163"/>
                    <a:pt x="1680" y="16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01" name="Freeform 32"/>
            <p:cNvSpPr>
              <a:spLocks/>
            </p:cNvSpPr>
            <p:nvPr/>
          </p:nvSpPr>
          <p:spPr bwMode="auto">
            <a:xfrm>
              <a:off x="624" y="2634"/>
              <a:ext cx="744" cy="690"/>
            </a:xfrm>
            <a:custGeom>
              <a:avLst/>
              <a:gdLst>
                <a:gd name="T0" fmla="*/ 0 w 744"/>
                <a:gd name="T1" fmla="*/ 306 h 690"/>
                <a:gd name="T2" fmla="*/ 168 w 744"/>
                <a:gd name="T3" fmla="*/ 294 h 690"/>
                <a:gd name="T4" fmla="*/ 48 w 744"/>
                <a:gd name="T5" fmla="*/ 186 h 690"/>
                <a:gd name="T6" fmla="*/ 60 w 744"/>
                <a:gd name="T7" fmla="*/ 138 h 690"/>
                <a:gd name="T8" fmla="*/ 132 w 744"/>
                <a:gd name="T9" fmla="*/ 114 h 690"/>
                <a:gd name="T10" fmla="*/ 168 w 744"/>
                <a:gd name="T11" fmla="*/ 126 h 690"/>
                <a:gd name="T12" fmla="*/ 204 w 744"/>
                <a:gd name="T13" fmla="*/ 150 h 690"/>
                <a:gd name="T14" fmla="*/ 240 w 744"/>
                <a:gd name="T15" fmla="*/ 126 h 690"/>
                <a:gd name="T16" fmla="*/ 288 w 744"/>
                <a:gd name="T17" fmla="*/ 102 h 690"/>
                <a:gd name="T18" fmla="*/ 324 w 744"/>
                <a:gd name="T19" fmla="*/ 78 h 690"/>
                <a:gd name="T20" fmla="*/ 360 w 744"/>
                <a:gd name="T21" fmla="*/ 78 h 690"/>
                <a:gd name="T22" fmla="*/ 396 w 744"/>
                <a:gd name="T23" fmla="*/ 102 h 690"/>
                <a:gd name="T24" fmla="*/ 408 w 744"/>
                <a:gd name="T25" fmla="*/ 54 h 690"/>
                <a:gd name="T26" fmla="*/ 480 w 744"/>
                <a:gd name="T27" fmla="*/ 102 h 690"/>
                <a:gd name="T28" fmla="*/ 552 w 744"/>
                <a:gd name="T29" fmla="*/ 126 h 690"/>
                <a:gd name="T30" fmla="*/ 564 w 744"/>
                <a:gd name="T31" fmla="*/ 162 h 690"/>
                <a:gd name="T32" fmla="*/ 576 w 744"/>
                <a:gd name="T33" fmla="*/ 222 h 690"/>
                <a:gd name="T34" fmla="*/ 648 w 744"/>
                <a:gd name="T35" fmla="*/ 246 h 690"/>
                <a:gd name="T36" fmla="*/ 684 w 744"/>
                <a:gd name="T37" fmla="*/ 222 h 690"/>
                <a:gd name="T38" fmla="*/ 708 w 744"/>
                <a:gd name="T39" fmla="*/ 258 h 690"/>
                <a:gd name="T40" fmla="*/ 660 w 744"/>
                <a:gd name="T41" fmla="*/ 402 h 690"/>
                <a:gd name="T42" fmla="*/ 684 w 744"/>
                <a:gd name="T43" fmla="*/ 438 h 690"/>
                <a:gd name="T44" fmla="*/ 732 w 744"/>
                <a:gd name="T45" fmla="*/ 486 h 690"/>
                <a:gd name="T46" fmla="*/ 708 w 744"/>
                <a:gd name="T47" fmla="*/ 558 h 690"/>
                <a:gd name="T48" fmla="*/ 744 w 744"/>
                <a:gd name="T49" fmla="*/ 690 h 69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744"/>
                <a:gd name="T76" fmla="*/ 0 h 690"/>
                <a:gd name="T77" fmla="*/ 744 w 744"/>
                <a:gd name="T78" fmla="*/ 690 h 69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744" h="690">
                  <a:moveTo>
                    <a:pt x="0" y="306"/>
                  </a:moveTo>
                  <a:cubicBezTo>
                    <a:pt x="58" y="325"/>
                    <a:pt x="111" y="313"/>
                    <a:pt x="168" y="294"/>
                  </a:cubicBezTo>
                  <a:cubicBezTo>
                    <a:pt x="103" y="272"/>
                    <a:pt x="106" y="225"/>
                    <a:pt x="48" y="186"/>
                  </a:cubicBezTo>
                  <a:cubicBezTo>
                    <a:pt x="52" y="170"/>
                    <a:pt x="47" y="149"/>
                    <a:pt x="60" y="138"/>
                  </a:cubicBezTo>
                  <a:cubicBezTo>
                    <a:pt x="79" y="122"/>
                    <a:pt x="132" y="114"/>
                    <a:pt x="132" y="114"/>
                  </a:cubicBezTo>
                  <a:cubicBezTo>
                    <a:pt x="144" y="118"/>
                    <a:pt x="157" y="120"/>
                    <a:pt x="168" y="126"/>
                  </a:cubicBezTo>
                  <a:cubicBezTo>
                    <a:pt x="181" y="132"/>
                    <a:pt x="190" y="150"/>
                    <a:pt x="204" y="150"/>
                  </a:cubicBezTo>
                  <a:cubicBezTo>
                    <a:pt x="218" y="150"/>
                    <a:pt x="228" y="134"/>
                    <a:pt x="240" y="126"/>
                  </a:cubicBezTo>
                  <a:cubicBezTo>
                    <a:pt x="265" y="0"/>
                    <a:pt x="229" y="92"/>
                    <a:pt x="288" y="102"/>
                  </a:cubicBezTo>
                  <a:cubicBezTo>
                    <a:pt x="302" y="104"/>
                    <a:pt x="312" y="86"/>
                    <a:pt x="324" y="78"/>
                  </a:cubicBezTo>
                  <a:cubicBezTo>
                    <a:pt x="344" y="18"/>
                    <a:pt x="325" y="43"/>
                    <a:pt x="360" y="78"/>
                  </a:cubicBezTo>
                  <a:cubicBezTo>
                    <a:pt x="370" y="88"/>
                    <a:pt x="384" y="94"/>
                    <a:pt x="396" y="102"/>
                  </a:cubicBezTo>
                  <a:cubicBezTo>
                    <a:pt x="400" y="86"/>
                    <a:pt x="395" y="64"/>
                    <a:pt x="408" y="54"/>
                  </a:cubicBezTo>
                  <a:cubicBezTo>
                    <a:pt x="428" y="39"/>
                    <a:pt x="478" y="101"/>
                    <a:pt x="480" y="102"/>
                  </a:cubicBezTo>
                  <a:cubicBezTo>
                    <a:pt x="502" y="114"/>
                    <a:pt x="552" y="126"/>
                    <a:pt x="552" y="126"/>
                  </a:cubicBezTo>
                  <a:cubicBezTo>
                    <a:pt x="556" y="138"/>
                    <a:pt x="561" y="150"/>
                    <a:pt x="564" y="162"/>
                  </a:cubicBezTo>
                  <a:cubicBezTo>
                    <a:pt x="569" y="182"/>
                    <a:pt x="562" y="208"/>
                    <a:pt x="576" y="222"/>
                  </a:cubicBezTo>
                  <a:cubicBezTo>
                    <a:pt x="594" y="240"/>
                    <a:pt x="648" y="246"/>
                    <a:pt x="648" y="246"/>
                  </a:cubicBezTo>
                  <a:cubicBezTo>
                    <a:pt x="660" y="238"/>
                    <a:pt x="670" y="219"/>
                    <a:pt x="684" y="222"/>
                  </a:cubicBezTo>
                  <a:cubicBezTo>
                    <a:pt x="698" y="225"/>
                    <a:pt x="707" y="244"/>
                    <a:pt x="708" y="258"/>
                  </a:cubicBezTo>
                  <a:cubicBezTo>
                    <a:pt x="717" y="377"/>
                    <a:pt x="721" y="361"/>
                    <a:pt x="660" y="402"/>
                  </a:cubicBezTo>
                  <a:cubicBezTo>
                    <a:pt x="668" y="414"/>
                    <a:pt x="673" y="429"/>
                    <a:pt x="684" y="438"/>
                  </a:cubicBezTo>
                  <a:cubicBezTo>
                    <a:pt x="742" y="485"/>
                    <a:pt x="706" y="407"/>
                    <a:pt x="732" y="486"/>
                  </a:cubicBezTo>
                  <a:cubicBezTo>
                    <a:pt x="724" y="510"/>
                    <a:pt x="716" y="534"/>
                    <a:pt x="708" y="558"/>
                  </a:cubicBezTo>
                  <a:cubicBezTo>
                    <a:pt x="699" y="585"/>
                    <a:pt x="744" y="654"/>
                    <a:pt x="744" y="69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02" name="Freeform 33"/>
            <p:cNvSpPr>
              <a:spLocks/>
            </p:cNvSpPr>
            <p:nvPr/>
          </p:nvSpPr>
          <p:spPr bwMode="auto">
            <a:xfrm>
              <a:off x="1308" y="2676"/>
              <a:ext cx="28" cy="192"/>
            </a:xfrm>
            <a:custGeom>
              <a:avLst/>
              <a:gdLst>
                <a:gd name="T0" fmla="*/ 12 w 28"/>
                <a:gd name="T1" fmla="*/ 0 h 192"/>
                <a:gd name="T2" fmla="*/ 0 w 28"/>
                <a:gd name="T3" fmla="*/ 132 h 192"/>
                <a:gd name="T4" fmla="*/ 12 w 28"/>
                <a:gd name="T5" fmla="*/ 192 h 192"/>
                <a:gd name="T6" fmla="*/ 0 60000 65536"/>
                <a:gd name="T7" fmla="*/ 0 60000 65536"/>
                <a:gd name="T8" fmla="*/ 0 60000 65536"/>
                <a:gd name="T9" fmla="*/ 0 w 28"/>
                <a:gd name="T10" fmla="*/ 0 h 192"/>
                <a:gd name="T11" fmla="*/ 28 w 28"/>
                <a:gd name="T12" fmla="*/ 192 h 1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8" h="192">
                  <a:moveTo>
                    <a:pt x="12" y="0"/>
                  </a:moveTo>
                  <a:cubicBezTo>
                    <a:pt x="28" y="49"/>
                    <a:pt x="10" y="80"/>
                    <a:pt x="0" y="132"/>
                  </a:cubicBezTo>
                  <a:cubicBezTo>
                    <a:pt x="4" y="152"/>
                    <a:pt x="12" y="192"/>
                    <a:pt x="12" y="1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03" name="Freeform 34"/>
            <p:cNvSpPr>
              <a:spLocks/>
            </p:cNvSpPr>
            <p:nvPr/>
          </p:nvSpPr>
          <p:spPr bwMode="auto">
            <a:xfrm>
              <a:off x="996" y="3528"/>
              <a:ext cx="912" cy="632"/>
            </a:xfrm>
            <a:custGeom>
              <a:avLst/>
              <a:gdLst>
                <a:gd name="T0" fmla="*/ 0 w 912"/>
                <a:gd name="T1" fmla="*/ 588 h 632"/>
                <a:gd name="T2" fmla="*/ 144 w 912"/>
                <a:gd name="T3" fmla="*/ 528 h 632"/>
                <a:gd name="T4" fmla="*/ 156 w 912"/>
                <a:gd name="T5" fmla="*/ 492 h 632"/>
                <a:gd name="T6" fmla="*/ 120 w 912"/>
                <a:gd name="T7" fmla="*/ 468 h 632"/>
                <a:gd name="T8" fmla="*/ 168 w 912"/>
                <a:gd name="T9" fmla="*/ 420 h 632"/>
                <a:gd name="T10" fmla="*/ 276 w 912"/>
                <a:gd name="T11" fmla="*/ 468 h 632"/>
                <a:gd name="T12" fmla="*/ 312 w 912"/>
                <a:gd name="T13" fmla="*/ 456 h 632"/>
                <a:gd name="T14" fmla="*/ 348 w 912"/>
                <a:gd name="T15" fmla="*/ 432 h 632"/>
                <a:gd name="T16" fmla="*/ 372 w 912"/>
                <a:gd name="T17" fmla="*/ 504 h 632"/>
                <a:gd name="T18" fmla="*/ 324 w 912"/>
                <a:gd name="T19" fmla="*/ 564 h 632"/>
                <a:gd name="T20" fmla="*/ 360 w 912"/>
                <a:gd name="T21" fmla="*/ 576 h 632"/>
                <a:gd name="T22" fmla="*/ 372 w 912"/>
                <a:gd name="T23" fmla="*/ 612 h 632"/>
                <a:gd name="T24" fmla="*/ 444 w 912"/>
                <a:gd name="T25" fmla="*/ 564 h 632"/>
                <a:gd name="T26" fmla="*/ 480 w 912"/>
                <a:gd name="T27" fmla="*/ 552 h 632"/>
                <a:gd name="T28" fmla="*/ 516 w 912"/>
                <a:gd name="T29" fmla="*/ 516 h 632"/>
                <a:gd name="T30" fmla="*/ 576 w 912"/>
                <a:gd name="T31" fmla="*/ 528 h 632"/>
                <a:gd name="T32" fmla="*/ 612 w 912"/>
                <a:gd name="T33" fmla="*/ 516 h 632"/>
                <a:gd name="T34" fmla="*/ 636 w 912"/>
                <a:gd name="T35" fmla="*/ 408 h 632"/>
                <a:gd name="T36" fmla="*/ 684 w 912"/>
                <a:gd name="T37" fmla="*/ 336 h 632"/>
                <a:gd name="T38" fmla="*/ 744 w 912"/>
                <a:gd name="T39" fmla="*/ 228 h 632"/>
                <a:gd name="T40" fmla="*/ 756 w 912"/>
                <a:gd name="T41" fmla="*/ 192 h 632"/>
                <a:gd name="T42" fmla="*/ 792 w 912"/>
                <a:gd name="T43" fmla="*/ 216 h 632"/>
                <a:gd name="T44" fmla="*/ 804 w 912"/>
                <a:gd name="T45" fmla="*/ 300 h 632"/>
                <a:gd name="T46" fmla="*/ 840 w 912"/>
                <a:gd name="T47" fmla="*/ 228 h 632"/>
                <a:gd name="T48" fmla="*/ 912 w 912"/>
                <a:gd name="T49" fmla="*/ 180 h 632"/>
                <a:gd name="T50" fmla="*/ 888 w 912"/>
                <a:gd name="T51" fmla="*/ 132 h 632"/>
                <a:gd name="T52" fmla="*/ 876 w 912"/>
                <a:gd name="T53" fmla="*/ 96 h 632"/>
                <a:gd name="T54" fmla="*/ 828 w 912"/>
                <a:gd name="T55" fmla="*/ 108 h 632"/>
                <a:gd name="T56" fmla="*/ 804 w 912"/>
                <a:gd name="T57" fmla="*/ 0 h 632"/>
                <a:gd name="T58" fmla="*/ 864 w 912"/>
                <a:gd name="T59" fmla="*/ 60 h 63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912"/>
                <a:gd name="T91" fmla="*/ 0 h 632"/>
                <a:gd name="T92" fmla="*/ 912 w 912"/>
                <a:gd name="T93" fmla="*/ 632 h 63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912" h="632">
                  <a:moveTo>
                    <a:pt x="0" y="588"/>
                  </a:moveTo>
                  <a:cubicBezTo>
                    <a:pt x="39" y="529"/>
                    <a:pt x="71" y="538"/>
                    <a:pt x="144" y="528"/>
                  </a:cubicBezTo>
                  <a:cubicBezTo>
                    <a:pt x="148" y="516"/>
                    <a:pt x="161" y="504"/>
                    <a:pt x="156" y="492"/>
                  </a:cubicBezTo>
                  <a:cubicBezTo>
                    <a:pt x="151" y="479"/>
                    <a:pt x="125" y="481"/>
                    <a:pt x="120" y="468"/>
                  </a:cubicBezTo>
                  <a:cubicBezTo>
                    <a:pt x="105" y="430"/>
                    <a:pt x="151" y="426"/>
                    <a:pt x="168" y="420"/>
                  </a:cubicBezTo>
                  <a:cubicBezTo>
                    <a:pt x="207" y="433"/>
                    <a:pt x="237" y="455"/>
                    <a:pt x="276" y="468"/>
                  </a:cubicBezTo>
                  <a:cubicBezTo>
                    <a:pt x="288" y="464"/>
                    <a:pt x="301" y="462"/>
                    <a:pt x="312" y="456"/>
                  </a:cubicBezTo>
                  <a:cubicBezTo>
                    <a:pt x="325" y="450"/>
                    <a:pt x="337" y="423"/>
                    <a:pt x="348" y="432"/>
                  </a:cubicBezTo>
                  <a:cubicBezTo>
                    <a:pt x="368" y="448"/>
                    <a:pt x="372" y="504"/>
                    <a:pt x="372" y="504"/>
                  </a:cubicBezTo>
                  <a:cubicBezTo>
                    <a:pt x="361" y="511"/>
                    <a:pt x="310" y="535"/>
                    <a:pt x="324" y="564"/>
                  </a:cubicBezTo>
                  <a:cubicBezTo>
                    <a:pt x="330" y="575"/>
                    <a:pt x="348" y="572"/>
                    <a:pt x="360" y="576"/>
                  </a:cubicBezTo>
                  <a:cubicBezTo>
                    <a:pt x="364" y="588"/>
                    <a:pt x="360" y="607"/>
                    <a:pt x="372" y="612"/>
                  </a:cubicBezTo>
                  <a:cubicBezTo>
                    <a:pt x="423" y="632"/>
                    <a:pt x="421" y="582"/>
                    <a:pt x="444" y="564"/>
                  </a:cubicBezTo>
                  <a:cubicBezTo>
                    <a:pt x="454" y="556"/>
                    <a:pt x="468" y="556"/>
                    <a:pt x="480" y="552"/>
                  </a:cubicBezTo>
                  <a:cubicBezTo>
                    <a:pt x="492" y="540"/>
                    <a:pt x="500" y="520"/>
                    <a:pt x="516" y="516"/>
                  </a:cubicBezTo>
                  <a:cubicBezTo>
                    <a:pt x="536" y="511"/>
                    <a:pt x="556" y="528"/>
                    <a:pt x="576" y="528"/>
                  </a:cubicBezTo>
                  <a:cubicBezTo>
                    <a:pt x="589" y="528"/>
                    <a:pt x="600" y="520"/>
                    <a:pt x="612" y="516"/>
                  </a:cubicBezTo>
                  <a:cubicBezTo>
                    <a:pt x="624" y="481"/>
                    <a:pt x="622" y="442"/>
                    <a:pt x="636" y="408"/>
                  </a:cubicBezTo>
                  <a:cubicBezTo>
                    <a:pt x="647" y="381"/>
                    <a:pt x="675" y="363"/>
                    <a:pt x="684" y="336"/>
                  </a:cubicBezTo>
                  <a:cubicBezTo>
                    <a:pt x="703" y="280"/>
                    <a:pt x="691" y="263"/>
                    <a:pt x="744" y="228"/>
                  </a:cubicBezTo>
                  <a:cubicBezTo>
                    <a:pt x="748" y="216"/>
                    <a:pt x="744" y="195"/>
                    <a:pt x="756" y="192"/>
                  </a:cubicBezTo>
                  <a:cubicBezTo>
                    <a:pt x="770" y="189"/>
                    <a:pt x="786" y="203"/>
                    <a:pt x="792" y="216"/>
                  </a:cubicBezTo>
                  <a:cubicBezTo>
                    <a:pt x="803" y="242"/>
                    <a:pt x="800" y="272"/>
                    <a:pt x="804" y="300"/>
                  </a:cubicBezTo>
                  <a:cubicBezTo>
                    <a:pt x="813" y="274"/>
                    <a:pt x="818" y="247"/>
                    <a:pt x="840" y="228"/>
                  </a:cubicBezTo>
                  <a:cubicBezTo>
                    <a:pt x="862" y="209"/>
                    <a:pt x="912" y="180"/>
                    <a:pt x="912" y="180"/>
                  </a:cubicBezTo>
                  <a:cubicBezTo>
                    <a:pt x="904" y="164"/>
                    <a:pt x="895" y="148"/>
                    <a:pt x="888" y="132"/>
                  </a:cubicBezTo>
                  <a:cubicBezTo>
                    <a:pt x="883" y="120"/>
                    <a:pt x="888" y="101"/>
                    <a:pt x="876" y="96"/>
                  </a:cubicBezTo>
                  <a:cubicBezTo>
                    <a:pt x="861" y="90"/>
                    <a:pt x="844" y="104"/>
                    <a:pt x="828" y="108"/>
                  </a:cubicBezTo>
                  <a:cubicBezTo>
                    <a:pt x="799" y="65"/>
                    <a:pt x="787" y="50"/>
                    <a:pt x="804" y="0"/>
                  </a:cubicBezTo>
                  <a:cubicBezTo>
                    <a:pt x="824" y="20"/>
                    <a:pt x="844" y="40"/>
                    <a:pt x="864" y="6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04" name="Freeform 35"/>
            <p:cNvSpPr>
              <a:spLocks/>
            </p:cNvSpPr>
            <p:nvPr/>
          </p:nvSpPr>
          <p:spPr bwMode="auto">
            <a:xfrm>
              <a:off x="2496" y="3451"/>
              <a:ext cx="252" cy="269"/>
            </a:xfrm>
            <a:custGeom>
              <a:avLst/>
              <a:gdLst>
                <a:gd name="T0" fmla="*/ 0 w 252"/>
                <a:gd name="T1" fmla="*/ 17 h 269"/>
                <a:gd name="T2" fmla="*/ 72 w 252"/>
                <a:gd name="T3" fmla="*/ 65 h 269"/>
                <a:gd name="T4" fmla="*/ 180 w 252"/>
                <a:gd name="T5" fmla="*/ 89 h 269"/>
                <a:gd name="T6" fmla="*/ 192 w 252"/>
                <a:gd name="T7" fmla="*/ 197 h 269"/>
                <a:gd name="T8" fmla="*/ 228 w 252"/>
                <a:gd name="T9" fmla="*/ 221 h 269"/>
                <a:gd name="T10" fmla="*/ 240 w 252"/>
                <a:gd name="T11" fmla="*/ 257 h 269"/>
                <a:gd name="T12" fmla="*/ 252 w 252"/>
                <a:gd name="T13" fmla="*/ 269 h 26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52"/>
                <a:gd name="T22" fmla="*/ 0 h 269"/>
                <a:gd name="T23" fmla="*/ 252 w 252"/>
                <a:gd name="T24" fmla="*/ 269 h 26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52" h="269">
                  <a:moveTo>
                    <a:pt x="0" y="17"/>
                  </a:moveTo>
                  <a:cubicBezTo>
                    <a:pt x="147" y="46"/>
                    <a:pt x="7" y="0"/>
                    <a:pt x="72" y="65"/>
                  </a:cubicBezTo>
                  <a:cubicBezTo>
                    <a:pt x="98" y="91"/>
                    <a:pt x="144" y="83"/>
                    <a:pt x="180" y="89"/>
                  </a:cubicBezTo>
                  <a:cubicBezTo>
                    <a:pt x="184" y="125"/>
                    <a:pt x="180" y="163"/>
                    <a:pt x="192" y="197"/>
                  </a:cubicBezTo>
                  <a:cubicBezTo>
                    <a:pt x="197" y="211"/>
                    <a:pt x="219" y="210"/>
                    <a:pt x="228" y="221"/>
                  </a:cubicBezTo>
                  <a:cubicBezTo>
                    <a:pt x="236" y="231"/>
                    <a:pt x="234" y="246"/>
                    <a:pt x="240" y="257"/>
                  </a:cubicBezTo>
                  <a:cubicBezTo>
                    <a:pt x="243" y="262"/>
                    <a:pt x="248" y="265"/>
                    <a:pt x="252" y="269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05" name="Freeform 36"/>
            <p:cNvSpPr>
              <a:spLocks/>
            </p:cNvSpPr>
            <p:nvPr/>
          </p:nvSpPr>
          <p:spPr bwMode="auto">
            <a:xfrm>
              <a:off x="-24" y="756"/>
              <a:ext cx="153" cy="492"/>
            </a:xfrm>
            <a:custGeom>
              <a:avLst/>
              <a:gdLst>
                <a:gd name="T0" fmla="*/ 0 w 153"/>
                <a:gd name="T1" fmla="*/ 0 h 492"/>
                <a:gd name="T2" fmla="*/ 120 w 153"/>
                <a:gd name="T3" fmla="*/ 132 h 492"/>
                <a:gd name="T4" fmla="*/ 132 w 153"/>
                <a:gd name="T5" fmla="*/ 168 h 492"/>
                <a:gd name="T6" fmla="*/ 108 w 153"/>
                <a:gd name="T7" fmla="*/ 240 h 492"/>
                <a:gd name="T8" fmla="*/ 144 w 153"/>
                <a:gd name="T9" fmla="*/ 276 h 492"/>
                <a:gd name="T10" fmla="*/ 96 w 153"/>
                <a:gd name="T11" fmla="*/ 348 h 492"/>
                <a:gd name="T12" fmla="*/ 84 w 153"/>
                <a:gd name="T13" fmla="*/ 384 h 492"/>
                <a:gd name="T14" fmla="*/ 108 w 153"/>
                <a:gd name="T15" fmla="*/ 456 h 492"/>
                <a:gd name="T16" fmla="*/ 36 w 153"/>
                <a:gd name="T17" fmla="*/ 492 h 49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3"/>
                <a:gd name="T28" fmla="*/ 0 h 492"/>
                <a:gd name="T29" fmla="*/ 153 w 153"/>
                <a:gd name="T30" fmla="*/ 492 h 49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3" h="492">
                  <a:moveTo>
                    <a:pt x="0" y="0"/>
                  </a:moveTo>
                  <a:cubicBezTo>
                    <a:pt x="51" y="34"/>
                    <a:pt x="76" y="88"/>
                    <a:pt x="120" y="132"/>
                  </a:cubicBezTo>
                  <a:cubicBezTo>
                    <a:pt x="124" y="144"/>
                    <a:pt x="133" y="155"/>
                    <a:pt x="132" y="168"/>
                  </a:cubicBezTo>
                  <a:cubicBezTo>
                    <a:pt x="129" y="193"/>
                    <a:pt x="108" y="240"/>
                    <a:pt x="108" y="240"/>
                  </a:cubicBezTo>
                  <a:cubicBezTo>
                    <a:pt x="120" y="252"/>
                    <a:pt x="139" y="260"/>
                    <a:pt x="144" y="276"/>
                  </a:cubicBezTo>
                  <a:cubicBezTo>
                    <a:pt x="153" y="302"/>
                    <a:pt x="106" y="338"/>
                    <a:pt x="96" y="348"/>
                  </a:cubicBezTo>
                  <a:cubicBezTo>
                    <a:pt x="92" y="360"/>
                    <a:pt x="83" y="371"/>
                    <a:pt x="84" y="384"/>
                  </a:cubicBezTo>
                  <a:cubicBezTo>
                    <a:pt x="87" y="409"/>
                    <a:pt x="108" y="456"/>
                    <a:pt x="108" y="456"/>
                  </a:cubicBezTo>
                  <a:cubicBezTo>
                    <a:pt x="32" y="481"/>
                    <a:pt x="36" y="455"/>
                    <a:pt x="36" y="4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06" name="Freeform 37"/>
            <p:cNvSpPr>
              <a:spLocks/>
            </p:cNvSpPr>
            <p:nvPr/>
          </p:nvSpPr>
          <p:spPr bwMode="auto">
            <a:xfrm>
              <a:off x="0" y="3887"/>
              <a:ext cx="402" cy="459"/>
            </a:xfrm>
            <a:custGeom>
              <a:avLst/>
              <a:gdLst>
                <a:gd name="T0" fmla="*/ 372 w 402"/>
                <a:gd name="T1" fmla="*/ 85 h 459"/>
                <a:gd name="T2" fmla="*/ 348 w 402"/>
                <a:gd name="T3" fmla="*/ 121 h 459"/>
                <a:gd name="T4" fmla="*/ 324 w 402"/>
                <a:gd name="T5" fmla="*/ 181 h 459"/>
                <a:gd name="T6" fmla="*/ 264 w 402"/>
                <a:gd name="T7" fmla="*/ 277 h 459"/>
                <a:gd name="T8" fmla="*/ 264 w 402"/>
                <a:gd name="T9" fmla="*/ 361 h 459"/>
                <a:gd name="T10" fmla="*/ 312 w 402"/>
                <a:gd name="T11" fmla="*/ 421 h 459"/>
                <a:gd name="T12" fmla="*/ 12 w 402"/>
                <a:gd name="T13" fmla="*/ 397 h 459"/>
                <a:gd name="T14" fmla="*/ 0 w 402"/>
                <a:gd name="T15" fmla="*/ 25 h 459"/>
                <a:gd name="T16" fmla="*/ 108 w 402"/>
                <a:gd name="T17" fmla="*/ 25 h 459"/>
                <a:gd name="T18" fmla="*/ 216 w 402"/>
                <a:gd name="T19" fmla="*/ 13 h 459"/>
                <a:gd name="T20" fmla="*/ 276 w 402"/>
                <a:gd name="T21" fmla="*/ 85 h 459"/>
                <a:gd name="T22" fmla="*/ 372 w 402"/>
                <a:gd name="T23" fmla="*/ 85 h 45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02"/>
                <a:gd name="T37" fmla="*/ 0 h 459"/>
                <a:gd name="T38" fmla="*/ 402 w 402"/>
                <a:gd name="T39" fmla="*/ 459 h 45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02" h="459">
                  <a:moveTo>
                    <a:pt x="372" y="85"/>
                  </a:moveTo>
                  <a:cubicBezTo>
                    <a:pt x="364" y="97"/>
                    <a:pt x="350" y="107"/>
                    <a:pt x="348" y="121"/>
                  </a:cubicBezTo>
                  <a:cubicBezTo>
                    <a:pt x="337" y="189"/>
                    <a:pt x="402" y="129"/>
                    <a:pt x="324" y="181"/>
                  </a:cubicBezTo>
                  <a:cubicBezTo>
                    <a:pt x="295" y="267"/>
                    <a:pt x="321" y="239"/>
                    <a:pt x="264" y="277"/>
                  </a:cubicBezTo>
                  <a:cubicBezTo>
                    <a:pt x="253" y="322"/>
                    <a:pt x="244" y="321"/>
                    <a:pt x="264" y="361"/>
                  </a:cubicBezTo>
                  <a:cubicBezTo>
                    <a:pt x="270" y="374"/>
                    <a:pt x="306" y="408"/>
                    <a:pt x="312" y="421"/>
                  </a:cubicBezTo>
                  <a:cubicBezTo>
                    <a:pt x="270" y="427"/>
                    <a:pt x="60" y="459"/>
                    <a:pt x="12" y="397"/>
                  </a:cubicBezTo>
                  <a:lnTo>
                    <a:pt x="0" y="25"/>
                  </a:lnTo>
                  <a:cubicBezTo>
                    <a:pt x="24" y="17"/>
                    <a:pt x="84" y="33"/>
                    <a:pt x="108" y="25"/>
                  </a:cubicBezTo>
                  <a:cubicBezTo>
                    <a:pt x="154" y="10"/>
                    <a:pt x="181" y="0"/>
                    <a:pt x="216" y="13"/>
                  </a:cubicBezTo>
                  <a:cubicBezTo>
                    <a:pt x="235" y="20"/>
                    <a:pt x="256" y="82"/>
                    <a:pt x="276" y="85"/>
                  </a:cubicBezTo>
                  <a:cubicBezTo>
                    <a:pt x="376" y="100"/>
                    <a:pt x="372" y="129"/>
                    <a:pt x="372" y="8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" name="Group 38"/>
          <p:cNvGrpSpPr>
            <a:grpSpLocks/>
          </p:cNvGrpSpPr>
          <p:nvPr/>
        </p:nvGrpSpPr>
        <p:grpSpPr bwMode="auto">
          <a:xfrm>
            <a:off x="2590800" y="4495800"/>
            <a:ext cx="457200" cy="428625"/>
            <a:chOff x="1213" y="1653"/>
            <a:chExt cx="491" cy="558"/>
          </a:xfrm>
        </p:grpSpPr>
        <p:sp>
          <p:nvSpPr>
            <p:cNvPr id="26674" name="Freeform 39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5" name="Freeform 40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Group 41"/>
          <p:cNvGrpSpPr>
            <a:grpSpLocks/>
          </p:cNvGrpSpPr>
          <p:nvPr/>
        </p:nvGrpSpPr>
        <p:grpSpPr bwMode="auto">
          <a:xfrm>
            <a:off x="3124200" y="5791200"/>
            <a:ext cx="457200" cy="428625"/>
            <a:chOff x="1213" y="1653"/>
            <a:chExt cx="491" cy="558"/>
          </a:xfrm>
        </p:grpSpPr>
        <p:sp>
          <p:nvSpPr>
            <p:cNvPr id="26672" name="Freeform 42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3" name="Freeform 43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44"/>
          <p:cNvGrpSpPr>
            <a:grpSpLocks/>
          </p:cNvGrpSpPr>
          <p:nvPr/>
        </p:nvGrpSpPr>
        <p:grpSpPr bwMode="auto">
          <a:xfrm>
            <a:off x="1676400" y="5562600"/>
            <a:ext cx="533400" cy="428625"/>
            <a:chOff x="1213" y="1653"/>
            <a:chExt cx="491" cy="558"/>
          </a:xfrm>
        </p:grpSpPr>
        <p:sp>
          <p:nvSpPr>
            <p:cNvPr id="26670" name="Freeform 45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1" name="Freeform 46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47"/>
          <p:cNvGrpSpPr>
            <a:grpSpLocks/>
          </p:cNvGrpSpPr>
          <p:nvPr/>
        </p:nvGrpSpPr>
        <p:grpSpPr bwMode="auto">
          <a:xfrm>
            <a:off x="0" y="5334000"/>
            <a:ext cx="457200" cy="428625"/>
            <a:chOff x="1213" y="1653"/>
            <a:chExt cx="491" cy="558"/>
          </a:xfrm>
        </p:grpSpPr>
        <p:sp>
          <p:nvSpPr>
            <p:cNvPr id="26668" name="Freeform 48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9" name="Freeform 49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Group 50"/>
          <p:cNvGrpSpPr>
            <a:grpSpLocks/>
          </p:cNvGrpSpPr>
          <p:nvPr/>
        </p:nvGrpSpPr>
        <p:grpSpPr bwMode="auto">
          <a:xfrm>
            <a:off x="609600" y="3505200"/>
            <a:ext cx="533400" cy="428625"/>
            <a:chOff x="1213" y="1653"/>
            <a:chExt cx="491" cy="558"/>
          </a:xfrm>
        </p:grpSpPr>
        <p:sp>
          <p:nvSpPr>
            <p:cNvPr id="26666" name="Freeform 51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7" name="Freeform 52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53"/>
          <p:cNvGrpSpPr>
            <a:grpSpLocks/>
          </p:cNvGrpSpPr>
          <p:nvPr/>
        </p:nvGrpSpPr>
        <p:grpSpPr bwMode="auto">
          <a:xfrm>
            <a:off x="1066800" y="4800600"/>
            <a:ext cx="457200" cy="428625"/>
            <a:chOff x="1213" y="1653"/>
            <a:chExt cx="491" cy="558"/>
          </a:xfrm>
        </p:grpSpPr>
        <p:sp>
          <p:nvSpPr>
            <p:cNvPr id="26664" name="Freeform 54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5" name="Freeform 55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56"/>
          <p:cNvGrpSpPr>
            <a:grpSpLocks/>
          </p:cNvGrpSpPr>
          <p:nvPr/>
        </p:nvGrpSpPr>
        <p:grpSpPr bwMode="auto">
          <a:xfrm>
            <a:off x="4648200" y="2667000"/>
            <a:ext cx="381000" cy="276225"/>
            <a:chOff x="1213" y="1653"/>
            <a:chExt cx="491" cy="558"/>
          </a:xfrm>
        </p:grpSpPr>
        <p:sp>
          <p:nvSpPr>
            <p:cNvPr id="26662" name="Freeform 57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3" name="Freeform 58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59"/>
          <p:cNvGrpSpPr>
            <a:grpSpLocks/>
          </p:cNvGrpSpPr>
          <p:nvPr/>
        </p:nvGrpSpPr>
        <p:grpSpPr bwMode="auto">
          <a:xfrm>
            <a:off x="4648200" y="3962400"/>
            <a:ext cx="304800" cy="352425"/>
            <a:chOff x="1213" y="1653"/>
            <a:chExt cx="491" cy="558"/>
          </a:xfrm>
        </p:grpSpPr>
        <p:sp>
          <p:nvSpPr>
            <p:cNvPr id="26660" name="Freeform 60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1" name="Freeform 61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" name="Group 62"/>
          <p:cNvGrpSpPr>
            <a:grpSpLocks/>
          </p:cNvGrpSpPr>
          <p:nvPr/>
        </p:nvGrpSpPr>
        <p:grpSpPr bwMode="auto">
          <a:xfrm>
            <a:off x="4191000" y="4876800"/>
            <a:ext cx="304800" cy="352425"/>
            <a:chOff x="1213" y="1653"/>
            <a:chExt cx="491" cy="558"/>
          </a:xfrm>
        </p:grpSpPr>
        <p:sp>
          <p:nvSpPr>
            <p:cNvPr id="26658" name="Freeform 63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9" name="Freeform 64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Group 65"/>
          <p:cNvGrpSpPr>
            <a:grpSpLocks/>
          </p:cNvGrpSpPr>
          <p:nvPr/>
        </p:nvGrpSpPr>
        <p:grpSpPr bwMode="auto">
          <a:xfrm>
            <a:off x="3886200" y="3124200"/>
            <a:ext cx="457200" cy="352425"/>
            <a:chOff x="1213" y="1653"/>
            <a:chExt cx="491" cy="558"/>
          </a:xfrm>
        </p:grpSpPr>
        <p:sp>
          <p:nvSpPr>
            <p:cNvPr id="26656" name="Freeform 66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7" name="Freeform 67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" name="Group 68"/>
          <p:cNvGrpSpPr>
            <a:grpSpLocks/>
          </p:cNvGrpSpPr>
          <p:nvPr/>
        </p:nvGrpSpPr>
        <p:grpSpPr bwMode="auto">
          <a:xfrm>
            <a:off x="1676400" y="2590800"/>
            <a:ext cx="457200" cy="428625"/>
            <a:chOff x="1213" y="1653"/>
            <a:chExt cx="491" cy="558"/>
          </a:xfrm>
        </p:grpSpPr>
        <p:sp>
          <p:nvSpPr>
            <p:cNvPr id="26654" name="Freeform 69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5" name="Freeform 70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71"/>
          <p:cNvGrpSpPr>
            <a:grpSpLocks/>
          </p:cNvGrpSpPr>
          <p:nvPr/>
        </p:nvGrpSpPr>
        <p:grpSpPr bwMode="auto">
          <a:xfrm>
            <a:off x="3886200" y="4267200"/>
            <a:ext cx="457200" cy="352425"/>
            <a:chOff x="1213" y="1653"/>
            <a:chExt cx="491" cy="558"/>
          </a:xfrm>
        </p:grpSpPr>
        <p:sp>
          <p:nvSpPr>
            <p:cNvPr id="26652" name="Freeform 72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3" name="Freeform 73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7882" name="Oval 74"/>
          <p:cNvSpPr>
            <a:spLocks noChangeArrowheads="1"/>
          </p:cNvSpPr>
          <p:nvPr/>
        </p:nvSpPr>
        <p:spPr bwMode="auto">
          <a:xfrm>
            <a:off x="3657600" y="3733800"/>
            <a:ext cx="152400" cy="1524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90000"/>
              </a:lnSpc>
              <a:spcBef>
                <a:spcPct val="20000"/>
              </a:spcBef>
            </a:pPr>
            <a:endParaRPr lang="zh-CN" altLang="zh-CN" sz="2800" b="1">
              <a:ea typeface="宋体" charset="-122"/>
            </a:endParaRPr>
          </a:p>
        </p:txBody>
      </p:sp>
      <p:grpSp>
        <p:nvGrpSpPr>
          <p:cNvPr id="16" name="Group 75"/>
          <p:cNvGrpSpPr>
            <a:grpSpLocks/>
          </p:cNvGrpSpPr>
          <p:nvPr/>
        </p:nvGrpSpPr>
        <p:grpSpPr bwMode="auto">
          <a:xfrm>
            <a:off x="3581400" y="3276600"/>
            <a:ext cx="762000" cy="504825"/>
            <a:chOff x="1213" y="1653"/>
            <a:chExt cx="491" cy="558"/>
          </a:xfrm>
        </p:grpSpPr>
        <p:sp>
          <p:nvSpPr>
            <p:cNvPr id="26650" name="Freeform 76"/>
            <p:cNvSpPr>
              <a:spLocks/>
            </p:cNvSpPr>
            <p:nvPr/>
          </p:nvSpPr>
          <p:spPr bwMode="auto">
            <a:xfrm>
              <a:off x="1248" y="1679"/>
              <a:ext cx="456" cy="386"/>
            </a:xfrm>
            <a:custGeom>
              <a:avLst/>
              <a:gdLst>
                <a:gd name="T0" fmla="*/ 365 w 456"/>
                <a:gd name="T1" fmla="*/ 27 h 386"/>
                <a:gd name="T2" fmla="*/ 354 w 456"/>
                <a:gd name="T3" fmla="*/ 35 h 386"/>
                <a:gd name="T4" fmla="*/ 342 w 456"/>
                <a:gd name="T5" fmla="*/ 41 h 386"/>
                <a:gd name="T6" fmla="*/ 331 w 456"/>
                <a:gd name="T7" fmla="*/ 46 h 386"/>
                <a:gd name="T8" fmla="*/ 319 w 456"/>
                <a:gd name="T9" fmla="*/ 50 h 386"/>
                <a:gd name="T10" fmla="*/ 308 w 456"/>
                <a:gd name="T11" fmla="*/ 52 h 386"/>
                <a:gd name="T12" fmla="*/ 296 w 456"/>
                <a:gd name="T13" fmla="*/ 53 h 386"/>
                <a:gd name="T14" fmla="*/ 285 w 456"/>
                <a:gd name="T15" fmla="*/ 54 h 386"/>
                <a:gd name="T16" fmla="*/ 274 w 456"/>
                <a:gd name="T17" fmla="*/ 53 h 386"/>
                <a:gd name="T18" fmla="*/ 251 w 456"/>
                <a:gd name="T19" fmla="*/ 49 h 386"/>
                <a:gd name="T20" fmla="*/ 228 w 456"/>
                <a:gd name="T21" fmla="*/ 43 h 386"/>
                <a:gd name="T22" fmla="*/ 205 w 456"/>
                <a:gd name="T23" fmla="*/ 36 h 386"/>
                <a:gd name="T24" fmla="*/ 183 w 456"/>
                <a:gd name="T25" fmla="*/ 27 h 386"/>
                <a:gd name="T26" fmla="*/ 160 w 456"/>
                <a:gd name="T27" fmla="*/ 19 h 386"/>
                <a:gd name="T28" fmla="*/ 137 w 456"/>
                <a:gd name="T29" fmla="*/ 11 h 386"/>
                <a:gd name="T30" fmla="*/ 114 w 456"/>
                <a:gd name="T31" fmla="*/ 5 h 386"/>
                <a:gd name="T32" fmla="*/ 91 w 456"/>
                <a:gd name="T33" fmla="*/ 1 h 386"/>
                <a:gd name="T34" fmla="*/ 80 w 456"/>
                <a:gd name="T35" fmla="*/ 0 h 386"/>
                <a:gd name="T36" fmla="*/ 69 w 456"/>
                <a:gd name="T37" fmla="*/ 1 h 386"/>
                <a:gd name="T38" fmla="*/ 57 w 456"/>
                <a:gd name="T39" fmla="*/ 2 h 386"/>
                <a:gd name="T40" fmla="*/ 46 w 456"/>
                <a:gd name="T41" fmla="*/ 4 h 386"/>
                <a:gd name="T42" fmla="*/ 34 w 456"/>
                <a:gd name="T43" fmla="*/ 8 h 386"/>
                <a:gd name="T44" fmla="*/ 23 w 456"/>
                <a:gd name="T45" fmla="*/ 13 h 386"/>
                <a:gd name="T46" fmla="*/ 11 w 456"/>
                <a:gd name="T47" fmla="*/ 19 h 386"/>
                <a:gd name="T48" fmla="*/ 0 w 456"/>
                <a:gd name="T49" fmla="*/ 27 h 386"/>
                <a:gd name="T50" fmla="*/ 91 w 456"/>
                <a:gd name="T51" fmla="*/ 359 h 386"/>
                <a:gd name="T52" fmla="*/ 102 w 456"/>
                <a:gd name="T53" fmla="*/ 351 h 386"/>
                <a:gd name="T54" fmla="*/ 114 w 456"/>
                <a:gd name="T55" fmla="*/ 345 h 386"/>
                <a:gd name="T56" fmla="*/ 125 w 456"/>
                <a:gd name="T57" fmla="*/ 340 h 386"/>
                <a:gd name="T58" fmla="*/ 137 w 456"/>
                <a:gd name="T59" fmla="*/ 336 h 386"/>
                <a:gd name="T60" fmla="*/ 148 w 456"/>
                <a:gd name="T61" fmla="*/ 334 h 386"/>
                <a:gd name="T62" fmla="*/ 160 w 456"/>
                <a:gd name="T63" fmla="*/ 333 h 386"/>
                <a:gd name="T64" fmla="*/ 171 w 456"/>
                <a:gd name="T65" fmla="*/ 332 h 386"/>
                <a:gd name="T66" fmla="*/ 182 w 456"/>
                <a:gd name="T67" fmla="*/ 333 h 386"/>
                <a:gd name="T68" fmla="*/ 205 w 456"/>
                <a:gd name="T69" fmla="*/ 337 h 386"/>
                <a:gd name="T70" fmla="*/ 228 w 456"/>
                <a:gd name="T71" fmla="*/ 343 h 386"/>
                <a:gd name="T72" fmla="*/ 251 w 456"/>
                <a:gd name="T73" fmla="*/ 351 h 386"/>
                <a:gd name="T74" fmla="*/ 274 w 456"/>
                <a:gd name="T75" fmla="*/ 359 h 386"/>
                <a:gd name="T76" fmla="*/ 296 w 456"/>
                <a:gd name="T77" fmla="*/ 368 h 386"/>
                <a:gd name="T78" fmla="*/ 319 w 456"/>
                <a:gd name="T79" fmla="*/ 375 h 386"/>
                <a:gd name="T80" fmla="*/ 342 w 456"/>
                <a:gd name="T81" fmla="*/ 381 h 386"/>
                <a:gd name="T82" fmla="*/ 365 w 456"/>
                <a:gd name="T83" fmla="*/ 385 h 386"/>
                <a:gd name="T84" fmla="*/ 376 w 456"/>
                <a:gd name="T85" fmla="*/ 386 h 386"/>
                <a:gd name="T86" fmla="*/ 387 w 456"/>
                <a:gd name="T87" fmla="*/ 385 h 386"/>
                <a:gd name="T88" fmla="*/ 399 w 456"/>
                <a:gd name="T89" fmla="*/ 384 h 386"/>
                <a:gd name="T90" fmla="*/ 410 w 456"/>
                <a:gd name="T91" fmla="*/ 382 h 386"/>
                <a:gd name="T92" fmla="*/ 422 w 456"/>
                <a:gd name="T93" fmla="*/ 378 h 386"/>
                <a:gd name="T94" fmla="*/ 433 w 456"/>
                <a:gd name="T95" fmla="*/ 373 h 386"/>
                <a:gd name="T96" fmla="*/ 445 w 456"/>
                <a:gd name="T97" fmla="*/ 367 h 386"/>
                <a:gd name="T98" fmla="*/ 456 w 456"/>
                <a:gd name="T99" fmla="*/ 359 h 386"/>
                <a:gd name="T100" fmla="*/ 365 w 456"/>
                <a:gd name="T101" fmla="*/ 27 h 3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56"/>
                <a:gd name="T154" fmla="*/ 0 h 386"/>
                <a:gd name="T155" fmla="*/ 456 w 456"/>
                <a:gd name="T156" fmla="*/ 386 h 38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56" h="386">
                  <a:moveTo>
                    <a:pt x="365" y="27"/>
                  </a:moveTo>
                  <a:lnTo>
                    <a:pt x="354" y="35"/>
                  </a:lnTo>
                  <a:lnTo>
                    <a:pt x="342" y="41"/>
                  </a:lnTo>
                  <a:lnTo>
                    <a:pt x="331" y="46"/>
                  </a:lnTo>
                  <a:lnTo>
                    <a:pt x="319" y="50"/>
                  </a:lnTo>
                  <a:lnTo>
                    <a:pt x="308" y="52"/>
                  </a:lnTo>
                  <a:lnTo>
                    <a:pt x="296" y="53"/>
                  </a:lnTo>
                  <a:lnTo>
                    <a:pt x="285" y="54"/>
                  </a:lnTo>
                  <a:lnTo>
                    <a:pt x="274" y="53"/>
                  </a:lnTo>
                  <a:lnTo>
                    <a:pt x="251" y="49"/>
                  </a:lnTo>
                  <a:lnTo>
                    <a:pt x="228" y="43"/>
                  </a:lnTo>
                  <a:lnTo>
                    <a:pt x="205" y="36"/>
                  </a:lnTo>
                  <a:lnTo>
                    <a:pt x="183" y="27"/>
                  </a:lnTo>
                  <a:lnTo>
                    <a:pt x="160" y="19"/>
                  </a:lnTo>
                  <a:lnTo>
                    <a:pt x="137" y="11"/>
                  </a:lnTo>
                  <a:lnTo>
                    <a:pt x="114" y="5"/>
                  </a:lnTo>
                  <a:lnTo>
                    <a:pt x="91" y="1"/>
                  </a:lnTo>
                  <a:lnTo>
                    <a:pt x="80" y="0"/>
                  </a:lnTo>
                  <a:lnTo>
                    <a:pt x="69" y="1"/>
                  </a:lnTo>
                  <a:lnTo>
                    <a:pt x="57" y="2"/>
                  </a:lnTo>
                  <a:lnTo>
                    <a:pt x="46" y="4"/>
                  </a:lnTo>
                  <a:lnTo>
                    <a:pt x="34" y="8"/>
                  </a:lnTo>
                  <a:lnTo>
                    <a:pt x="23" y="13"/>
                  </a:lnTo>
                  <a:lnTo>
                    <a:pt x="11" y="19"/>
                  </a:lnTo>
                  <a:lnTo>
                    <a:pt x="0" y="27"/>
                  </a:lnTo>
                  <a:lnTo>
                    <a:pt x="91" y="359"/>
                  </a:lnTo>
                  <a:lnTo>
                    <a:pt x="102" y="351"/>
                  </a:lnTo>
                  <a:lnTo>
                    <a:pt x="114" y="345"/>
                  </a:lnTo>
                  <a:lnTo>
                    <a:pt x="125" y="340"/>
                  </a:lnTo>
                  <a:lnTo>
                    <a:pt x="137" y="336"/>
                  </a:lnTo>
                  <a:lnTo>
                    <a:pt x="148" y="334"/>
                  </a:lnTo>
                  <a:lnTo>
                    <a:pt x="160" y="333"/>
                  </a:lnTo>
                  <a:lnTo>
                    <a:pt x="171" y="332"/>
                  </a:lnTo>
                  <a:lnTo>
                    <a:pt x="182" y="333"/>
                  </a:lnTo>
                  <a:lnTo>
                    <a:pt x="205" y="337"/>
                  </a:lnTo>
                  <a:lnTo>
                    <a:pt x="228" y="343"/>
                  </a:lnTo>
                  <a:lnTo>
                    <a:pt x="251" y="351"/>
                  </a:lnTo>
                  <a:lnTo>
                    <a:pt x="274" y="359"/>
                  </a:lnTo>
                  <a:lnTo>
                    <a:pt x="296" y="368"/>
                  </a:lnTo>
                  <a:lnTo>
                    <a:pt x="319" y="375"/>
                  </a:lnTo>
                  <a:lnTo>
                    <a:pt x="342" y="381"/>
                  </a:lnTo>
                  <a:lnTo>
                    <a:pt x="365" y="385"/>
                  </a:lnTo>
                  <a:lnTo>
                    <a:pt x="376" y="386"/>
                  </a:lnTo>
                  <a:lnTo>
                    <a:pt x="387" y="385"/>
                  </a:lnTo>
                  <a:lnTo>
                    <a:pt x="399" y="384"/>
                  </a:lnTo>
                  <a:lnTo>
                    <a:pt x="410" y="382"/>
                  </a:lnTo>
                  <a:lnTo>
                    <a:pt x="422" y="378"/>
                  </a:lnTo>
                  <a:lnTo>
                    <a:pt x="433" y="373"/>
                  </a:lnTo>
                  <a:lnTo>
                    <a:pt x="445" y="367"/>
                  </a:lnTo>
                  <a:lnTo>
                    <a:pt x="456" y="359"/>
                  </a:lnTo>
                  <a:lnTo>
                    <a:pt x="365" y="27"/>
                  </a:lnTo>
                  <a:close/>
                </a:path>
              </a:pathLst>
            </a:custGeom>
            <a:solidFill>
              <a:srgbClr val="FF0000"/>
            </a:solidFill>
            <a:ln w="476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1" name="Freeform 77"/>
            <p:cNvSpPr>
              <a:spLocks/>
            </p:cNvSpPr>
            <p:nvPr/>
          </p:nvSpPr>
          <p:spPr bwMode="auto">
            <a:xfrm>
              <a:off x="1213" y="1653"/>
              <a:ext cx="167" cy="558"/>
            </a:xfrm>
            <a:custGeom>
              <a:avLst/>
              <a:gdLst>
                <a:gd name="T0" fmla="*/ 23 w 167"/>
                <a:gd name="T1" fmla="*/ 0 h 558"/>
                <a:gd name="T2" fmla="*/ 0 w 167"/>
                <a:gd name="T3" fmla="*/ 6 h 558"/>
                <a:gd name="T4" fmla="*/ 144 w 167"/>
                <a:gd name="T5" fmla="*/ 558 h 558"/>
                <a:gd name="T6" fmla="*/ 167 w 167"/>
                <a:gd name="T7" fmla="*/ 552 h 558"/>
                <a:gd name="T8" fmla="*/ 23 w 167"/>
                <a:gd name="T9" fmla="*/ 0 h 5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"/>
                <a:gd name="T16" fmla="*/ 0 h 558"/>
                <a:gd name="T17" fmla="*/ 167 w 167"/>
                <a:gd name="T18" fmla="*/ 558 h 55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" h="558">
                  <a:moveTo>
                    <a:pt x="23" y="0"/>
                  </a:moveTo>
                  <a:lnTo>
                    <a:pt x="0" y="6"/>
                  </a:lnTo>
                  <a:lnTo>
                    <a:pt x="144" y="558"/>
                  </a:lnTo>
                  <a:lnTo>
                    <a:pt x="167" y="55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7886" name="Freeform 78" descr="深色上对角线"/>
          <p:cNvSpPr>
            <a:spLocks/>
          </p:cNvSpPr>
          <p:nvPr/>
        </p:nvSpPr>
        <p:spPr bwMode="auto">
          <a:xfrm>
            <a:off x="0" y="908050"/>
            <a:ext cx="6096000" cy="5949950"/>
          </a:xfrm>
          <a:custGeom>
            <a:avLst/>
            <a:gdLst>
              <a:gd name="T0" fmla="*/ 2147483647 w 3505"/>
              <a:gd name="T1" fmla="*/ 2147483647 h 3748"/>
              <a:gd name="T2" fmla="*/ 2147483647 w 3505"/>
              <a:gd name="T3" fmla="*/ 2147483647 h 3748"/>
              <a:gd name="T4" fmla="*/ 2147483647 w 3505"/>
              <a:gd name="T5" fmla="*/ 2147483647 h 3748"/>
              <a:gd name="T6" fmla="*/ 2147483647 w 3505"/>
              <a:gd name="T7" fmla="*/ 2147483647 h 3748"/>
              <a:gd name="T8" fmla="*/ 2147483647 w 3505"/>
              <a:gd name="T9" fmla="*/ 2147483647 h 3748"/>
              <a:gd name="T10" fmla="*/ 2147483647 w 3505"/>
              <a:gd name="T11" fmla="*/ 2147483647 h 3748"/>
              <a:gd name="T12" fmla="*/ 2147483647 w 3505"/>
              <a:gd name="T13" fmla="*/ 2147483647 h 3748"/>
              <a:gd name="T14" fmla="*/ 2147483647 w 3505"/>
              <a:gd name="T15" fmla="*/ 2147483647 h 3748"/>
              <a:gd name="T16" fmla="*/ 2147483647 w 3505"/>
              <a:gd name="T17" fmla="*/ 2147483647 h 3748"/>
              <a:gd name="T18" fmla="*/ 2147483647 w 3505"/>
              <a:gd name="T19" fmla="*/ 2147483647 h 3748"/>
              <a:gd name="T20" fmla="*/ 2147483647 w 3505"/>
              <a:gd name="T21" fmla="*/ 2147483647 h 3748"/>
              <a:gd name="T22" fmla="*/ 2147483647 w 3505"/>
              <a:gd name="T23" fmla="*/ 2147483647 h 3748"/>
              <a:gd name="T24" fmla="*/ 2147483647 w 3505"/>
              <a:gd name="T25" fmla="*/ 2147483647 h 3748"/>
              <a:gd name="T26" fmla="*/ 2147483647 w 3505"/>
              <a:gd name="T27" fmla="*/ 2147483647 h 3748"/>
              <a:gd name="T28" fmla="*/ 2147483647 w 3505"/>
              <a:gd name="T29" fmla="*/ 2147483647 h 3748"/>
              <a:gd name="T30" fmla="*/ 2147483647 w 3505"/>
              <a:gd name="T31" fmla="*/ 2147483647 h 3748"/>
              <a:gd name="T32" fmla="*/ 2147483647 w 3505"/>
              <a:gd name="T33" fmla="*/ 2147483647 h 3748"/>
              <a:gd name="T34" fmla="*/ 2147483647 w 3505"/>
              <a:gd name="T35" fmla="*/ 2147483647 h 3748"/>
              <a:gd name="T36" fmla="*/ 2147483647 w 3505"/>
              <a:gd name="T37" fmla="*/ 2147483647 h 3748"/>
              <a:gd name="T38" fmla="*/ 2147483647 w 3505"/>
              <a:gd name="T39" fmla="*/ 2147483647 h 3748"/>
              <a:gd name="T40" fmla="*/ 2147483647 w 3505"/>
              <a:gd name="T41" fmla="*/ 2147483647 h 3748"/>
              <a:gd name="T42" fmla="*/ 2147483647 w 3505"/>
              <a:gd name="T43" fmla="*/ 2147483647 h 3748"/>
              <a:gd name="T44" fmla="*/ 2147483647 w 3505"/>
              <a:gd name="T45" fmla="*/ 2147483647 h 3748"/>
              <a:gd name="T46" fmla="*/ 2147483647 w 3505"/>
              <a:gd name="T47" fmla="*/ 2147483647 h 3748"/>
              <a:gd name="T48" fmla="*/ 2147483647 w 3505"/>
              <a:gd name="T49" fmla="*/ 2147483647 h 3748"/>
              <a:gd name="T50" fmla="*/ 2147483647 w 3505"/>
              <a:gd name="T51" fmla="*/ 2147483647 h 3748"/>
              <a:gd name="T52" fmla="*/ 2147483647 w 3505"/>
              <a:gd name="T53" fmla="*/ 2147483647 h 3748"/>
              <a:gd name="T54" fmla="*/ 2147483647 w 3505"/>
              <a:gd name="T55" fmla="*/ 2147483647 h 3748"/>
              <a:gd name="T56" fmla="*/ 2147483647 w 3505"/>
              <a:gd name="T57" fmla="*/ 2147483647 h 3748"/>
              <a:gd name="T58" fmla="*/ 2147483647 w 3505"/>
              <a:gd name="T59" fmla="*/ 2147483647 h 3748"/>
              <a:gd name="T60" fmla="*/ 2147483647 w 3505"/>
              <a:gd name="T61" fmla="*/ 2147483647 h 3748"/>
              <a:gd name="T62" fmla="*/ 2147483647 w 3505"/>
              <a:gd name="T63" fmla="*/ 2147483647 h 3748"/>
              <a:gd name="T64" fmla="*/ 2147483647 w 3505"/>
              <a:gd name="T65" fmla="*/ 2147483647 h 3748"/>
              <a:gd name="T66" fmla="*/ 2147483647 w 3505"/>
              <a:gd name="T67" fmla="*/ 2147483647 h 3748"/>
              <a:gd name="T68" fmla="*/ 2147483647 w 3505"/>
              <a:gd name="T69" fmla="*/ 2147483647 h 3748"/>
              <a:gd name="T70" fmla="*/ 2147483647 w 3505"/>
              <a:gd name="T71" fmla="*/ 2147483647 h 3748"/>
              <a:gd name="T72" fmla="*/ 2147483647 w 3505"/>
              <a:gd name="T73" fmla="*/ 2147483647 h 3748"/>
              <a:gd name="T74" fmla="*/ 2147483647 w 3505"/>
              <a:gd name="T75" fmla="*/ 2147483647 h 3748"/>
              <a:gd name="T76" fmla="*/ 2147483647 w 3505"/>
              <a:gd name="T77" fmla="*/ 2147483647 h 3748"/>
              <a:gd name="T78" fmla="*/ 2147483647 w 3505"/>
              <a:gd name="T79" fmla="*/ 2147483647 h 3748"/>
              <a:gd name="T80" fmla="*/ 2147483647 w 3505"/>
              <a:gd name="T81" fmla="*/ 2147483647 h 3748"/>
              <a:gd name="T82" fmla="*/ 2147483647 w 3505"/>
              <a:gd name="T83" fmla="*/ 2147483647 h 3748"/>
              <a:gd name="T84" fmla="*/ 2147483647 w 3505"/>
              <a:gd name="T85" fmla="*/ 2147483647 h 3748"/>
              <a:gd name="T86" fmla="*/ 2147483647 w 3505"/>
              <a:gd name="T87" fmla="*/ 2147483647 h 3748"/>
              <a:gd name="T88" fmla="*/ 2147483647 w 3505"/>
              <a:gd name="T89" fmla="*/ 2147483647 h 3748"/>
              <a:gd name="T90" fmla="*/ 2147483647 w 3505"/>
              <a:gd name="T91" fmla="*/ 2147483647 h 3748"/>
              <a:gd name="T92" fmla="*/ 2147483647 w 3505"/>
              <a:gd name="T93" fmla="*/ 2147483647 h 3748"/>
              <a:gd name="T94" fmla="*/ 2147483647 w 3505"/>
              <a:gd name="T95" fmla="*/ 2147483647 h 3748"/>
              <a:gd name="T96" fmla="*/ 2147483647 w 3505"/>
              <a:gd name="T97" fmla="*/ 2147483647 h 3748"/>
              <a:gd name="T98" fmla="*/ 2147483647 w 3505"/>
              <a:gd name="T99" fmla="*/ 2147483647 h 3748"/>
              <a:gd name="T100" fmla="*/ 2147483647 w 3505"/>
              <a:gd name="T101" fmla="*/ 2147483647 h 3748"/>
              <a:gd name="T102" fmla="*/ 2147483647 w 3505"/>
              <a:gd name="T103" fmla="*/ 2147483647 h 3748"/>
              <a:gd name="T104" fmla="*/ 2147483647 w 3505"/>
              <a:gd name="T105" fmla="*/ 2147483647 h 3748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3505"/>
              <a:gd name="T160" fmla="*/ 0 h 3748"/>
              <a:gd name="T161" fmla="*/ 3505 w 3505"/>
              <a:gd name="T162" fmla="*/ 3748 h 3748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3505" h="3748">
                <a:moveTo>
                  <a:pt x="1550" y="1032"/>
                </a:moveTo>
                <a:cubicBezTo>
                  <a:pt x="1554" y="1051"/>
                  <a:pt x="1636" y="1063"/>
                  <a:pt x="1654" y="1115"/>
                </a:cubicBezTo>
                <a:cubicBezTo>
                  <a:pt x="1680" y="1148"/>
                  <a:pt x="1702" y="1190"/>
                  <a:pt x="1703" y="1228"/>
                </a:cubicBezTo>
                <a:cubicBezTo>
                  <a:pt x="1704" y="1266"/>
                  <a:pt x="1656" y="1313"/>
                  <a:pt x="1658" y="1344"/>
                </a:cubicBezTo>
                <a:cubicBezTo>
                  <a:pt x="1676" y="1371"/>
                  <a:pt x="1690" y="1398"/>
                  <a:pt x="1718" y="1416"/>
                </a:cubicBezTo>
                <a:cubicBezTo>
                  <a:pt x="1729" y="1423"/>
                  <a:pt x="1743" y="1422"/>
                  <a:pt x="1754" y="1428"/>
                </a:cubicBezTo>
                <a:cubicBezTo>
                  <a:pt x="1767" y="1434"/>
                  <a:pt x="1777" y="1446"/>
                  <a:pt x="1790" y="1452"/>
                </a:cubicBezTo>
                <a:cubicBezTo>
                  <a:pt x="1827" y="1470"/>
                  <a:pt x="1871" y="1475"/>
                  <a:pt x="1910" y="1488"/>
                </a:cubicBezTo>
                <a:cubicBezTo>
                  <a:pt x="1942" y="1484"/>
                  <a:pt x="1974" y="1481"/>
                  <a:pt x="2006" y="1476"/>
                </a:cubicBezTo>
                <a:cubicBezTo>
                  <a:pt x="2030" y="1473"/>
                  <a:pt x="2058" y="1450"/>
                  <a:pt x="2078" y="1464"/>
                </a:cubicBezTo>
                <a:cubicBezTo>
                  <a:pt x="2098" y="1478"/>
                  <a:pt x="2078" y="1515"/>
                  <a:pt x="2090" y="1536"/>
                </a:cubicBezTo>
                <a:cubicBezTo>
                  <a:pt x="2094" y="1544"/>
                  <a:pt x="2172" y="1557"/>
                  <a:pt x="2186" y="1560"/>
                </a:cubicBezTo>
                <a:cubicBezTo>
                  <a:pt x="2252" y="1604"/>
                  <a:pt x="2242" y="1534"/>
                  <a:pt x="2319" y="1553"/>
                </a:cubicBezTo>
                <a:cubicBezTo>
                  <a:pt x="2332" y="1513"/>
                  <a:pt x="2437" y="1564"/>
                  <a:pt x="2450" y="1524"/>
                </a:cubicBezTo>
                <a:cubicBezTo>
                  <a:pt x="2443" y="1502"/>
                  <a:pt x="2428" y="1437"/>
                  <a:pt x="2402" y="1416"/>
                </a:cubicBezTo>
                <a:cubicBezTo>
                  <a:pt x="2392" y="1408"/>
                  <a:pt x="2377" y="1410"/>
                  <a:pt x="2366" y="1404"/>
                </a:cubicBezTo>
                <a:cubicBezTo>
                  <a:pt x="2353" y="1398"/>
                  <a:pt x="2342" y="1388"/>
                  <a:pt x="2330" y="1380"/>
                </a:cubicBezTo>
                <a:cubicBezTo>
                  <a:pt x="2325" y="1366"/>
                  <a:pt x="2303" y="1322"/>
                  <a:pt x="2330" y="1308"/>
                </a:cubicBezTo>
                <a:cubicBezTo>
                  <a:pt x="2341" y="1302"/>
                  <a:pt x="2354" y="1316"/>
                  <a:pt x="2366" y="1320"/>
                </a:cubicBezTo>
                <a:cubicBezTo>
                  <a:pt x="2402" y="1266"/>
                  <a:pt x="2385" y="1258"/>
                  <a:pt x="2366" y="1200"/>
                </a:cubicBezTo>
                <a:cubicBezTo>
                  <a:pt x="2398" y="1104"/>
                  <a:pt x="2350" y="1216"/>
                  <a:pt x="2414" y="1152"/>
                </a:cubicBezTo>
                <a:cubicBezTo>
                  <a:pt x="2434" y="1132"/>
                  <a:pt x="2462" y="1080"/>
                  <a:pt x="2462" y="1080"/>
                </a:cubicBezTo>
                <a:cubicBezTo>
                  <a:pt x="2458" y="1068"/>
                  <a:pt x="2444" y="1055"/>
                  <a:pt x="2450" y="1044"/>
                </a:cubicBezTo>
                <a:cubicBezTo>
                  <a:pt x="2456" y="1033"/>
                  <a:pt x="2475" y="1038"/>
                  <a:pt x="2486" y="1032"/>
                </a:cubicBezTo>
                <a:cubicBezTo>
                  <a:pt x="2519" y="1015"/>
                  <a:pt x="2531" y="999"/>
                  <a:pt x="2558" y="972"/>
                </a:cubicBezTo>
                <a:cubicBezTo>
                  <a:pt x="2570" y="976"/>
                  <a:pt x="2584" y="976"/>
                  <a:pt x="2594" y="984"/>
                </a:cubicBezTo>
                <a:cubicBezTo>
                  <a:pt x="2605" y="993"/>
                  <a:pt x="2604" y="1015"/>
                  <a:pt x="2618" y="1020"/>
                </a:cubicBezTo>
                <a:cubicBezTo>
                  <a:pt x="2634" y="1025"/>
                  <a:pt x="2650" y="1012"/>
                  <a:pt x="2666" y="1008"/>
                </a:cubicBezTo>
                <a:cubicBezTo>
                  <a:pt x="2678" y="1012"/>
                  <a:pt x="2691" y="1013"/>
                  <a:pt x="2702" y="1020"/>
                </a:cubicBezTo>
                <a:cubicBezTo>
                  <a:pt x="2716" y="1029"/>
                  <a:pt x="2722" y="1051"/>
                  <a:pt x="2738" y="1056"/>
                </a:cubicBezTo>
                <a:cubicBezTo>
                  <a:pt x="2770" y="1065"/>
                  <a:pt x="2834" y="1024"/>
                  <a:pt x="2858" y="1008"/>
                </a:cubicBezTo>
                <a:cubicBezTo>
                  <a:pt x="2866" y="996"/>
                  <a:pt x="2871" y="981"/>
                  <a:pt x="2882" y="972"/>
                </a:cubicBezTo>
                <a:cubicBezTo>
                  <a:pt x="2940" y="925"/>
                  <a:pt x="2904" y="1003"/>
                  <a:pt x="2930" y="924"/>
                </a:cubicBezTo>
                <a:cubicBezTo>
                  <a:pt x="2973" y="953"/>
                  <a:pt x="3024" y="979"/>
                  <a:pt x="3074" y="996"/>
                </a:cubicBezTo>
                <a:cubicBezTo>
                  <a:pt x="3138" y="1092"/>
                  <a:pt x="3054" y="976"/>
                  <a:pt x="3134" y="1056"/>
                </a:cubicBezTo>
                <a:cubicBezTo>
                  <a:pt x="3223" y="1145"/>
                  <a:pt x="3121" y="1071"/>
                  <a:pt x="3206" y="1128"/>
                </a:cubicBezTo>
                <a:cubicBezTo>
                  <a:pt x="3229" y="1198"/>
                  <a:pt x="3238" y="1220"/>
                  <a:pt x="3290" y="1272"/>
                </a:cubicBezTo>
                <a:cubicBezTo>
                  <a:pt x="3303" y="1310"/>
                  <a:pt x="3315" y="1356"/>
                  <a:pt x="3350" y="1380"/>
                </a:cubicBezTo>
                <a:cubicBezTo>
                  <a:pt x="3374" y="1396"/>
                  <a:pt x="3422" y="1428"/>
                  <a:pt x="3422" y="1428"/>
                </a:cubicBezTo>
                <a:cubicBezTo>
                  <a:pt x="3430" y="1440"/>
                  <a:pt x="3449" y="1450"/>
                  <a:pt x="3446" y="1464"/>
                </a:cubicBezTo>
                <a:cubicBezTo>
                  <a:pt x="3443" y="1476"/>
                  <a:pt x="3421" y="1470"/>
                  <a:pt x="3410" y="1476"/>
                </a:cubicBezTo>
                <a:cubicBezTo>
                  <a:pt x="3397" y="1482"/>
                  <a:pt x="3386" y="1492"/>
                  <a:pt x="3374" y="1500"/>
                </a:cubicBezTo>
                <a:cubicBezTo>
                  <a:pt x="3330" y="1485"/>
                  <a:pt x="3292" y="1467"/>
                  <a:pt x="3242" y="1500"/>
                </a:cubicBezTo>
                <a:cubicBezTo>
                  <a:pt x="3230" y="1508"/>
                  <a:pt x="3255" y="1527"/>
                  <a:pt x="3266" y="1536"/>
                </a:cubicBezTo>
                <a:cubicBezTo>
                  <a:pt x="3287" y="1553"/>
                  <a:pt x="3316" y="1557"/>
                  <a:pt x="3338" y="1572"/>
                </a:cubicBezTo>
                <a:cubicBezTo>
                  <a:pt x="3353" y="1586"/>
                  <a:pt x="3362" y="1568"/>
                  <a:pt x="3374" y="1584"/>
                </a:cubicBezTo>
                <a:cubicBezTo>
                  <a:pt x="3386" y="1600"/>
                  <a:pt x="3412" y="1646"/>
                  <a:pt x="3410" y="1668"/>
                </a:cubicBezTo>
                <a:cubicBezTo>
                  <a:pt x="3384" y="1745"/>
                  <a:pt x="3420" y="1671"/>
                  <a:pt x="3362" y="1716"/>
                </a:cubicBezTo>
                <a:cubicBezTo>
                  <a:pt x="3305" y="1760"/>
                  <a:pt x="3298" y="1776"/>
                  <a:pt x="3266" y="1824"/>
                </a:cubicBezTo>
                <a:cubicBezTo>
                  <a:pt x="3270" y="1836"/>
                  <a:pt x="3266" y="1855"/>
                  <a:pt x="3278" y="1860"/>
                </a:cubicBezTo>
                <a:cubicBezTo>
                  <a:pt x="3290" y="1868"/>
                  <a:pt x="3320" y="1808"/>
                  <a:pt x="3350" y="1812"/>
                </a:cubicBezTo>
                <a:cubicBezTo>
                  <a:pt x="3380" y="1816"/>
                  <a:pt x="3434" y="1870"/>
                  <a:pt x="3458" y="1884"/>
                </a:cubicBezTo>
                <a:cubicBezTo>
                  <a:pt x="3470" y="1888"/>
                  <a:pt x="3489" y="1884"/>
                  <a:pt x="3494" y="1896"/>
                </a:cubicBezTo>
                <a:cubicBezTo>
                  <a:pt x="3505" y="1924"/>
                  <a:pt x="3468" y="1960"/>
                  <a:pt x="3458" y="1980"/>
                </a:cubicBezTo>
                <a:cubicBezTo>
                  <a:pt x="3449" y="2005"/>
                  <a:pt x="3476" y="2030"/>
                  <a:pt x="3470" y="2052"/>
                </a:cubicBezTo>
                <a:cubicBezTo>
                  <a:pt x="3474" y="2076"/>
                  <a:pt x="3492" y="2098"/>
                  <a:pt x="3482" y="2124"/>
                </a:cubicBezTo>
                <a:cubicBezTo>
                  <a:pt x="3478" y="2156"/>
                  <a:pt x="3421" y="2178"/>
                  <a:pt x="3410" y="2208"/>
                </a:cubicBezTo>
                <a:cubicBezTo>
                  <a:pt x="3399" y="2237"/>
                  <a:pt x="3363" y="2251"/>
                  <a:pt x="3350" y="2280"/>
                </a:cubicBezTo>
                <a:cubicBezTo>
                  <a:pt x="3340" y="2303"/>
                  <a:pt x="3334" y="2328"/>
                  <a:pt x="3326" y="2352"/>
                </a:cubicBezTo>
                <a:cubicBezTo>
                  <a:pt x="3314" y="2388"/>
                  <a:pt x="3283" y="2426"/>
                  <a:pt x="3266" y="2460"/>
                </a:cubicBezTo>
                <a:cubicBezTo>
                  <a:pt x="3260" y="2471"/>
                  <a:pt x="3263" y="2487"/>
                  <a:pt x="3254" y="2496"/>
                </a:cubicBezTo>
                <a:cubicBezTo>
                  <a:pt x="3245" y="2505"/>
                  <a:pt x="3230" y="2504"/>
                  <a:pt x="3218" y="2508"/>
                </a:cubicBezTo>
                <a:cubicBezTo>
                  <a:pt x="3202" y="2533"/>
                  <a:pt x="3174" y="2586"/>
                  <a:pt x="3146" y="2656"/>
                </a:cubicBezTo>
                <a:cubicBezTo>
                  <a:pt x="3129" y="2702"/>
                  <a:pt x="3130" y="2741"/>
                  <a:pt x="3114" y="2786"/>
                </a:cubicBezTo>
                <a:cubicBezTo>
                  <a:pt x="3098" y="2831"/>
                  <a:pt x="3063" y="2898"/>
                  <a:pt x="3050" y="2928"/>
                </a:cubicBezTo>
                <a:cubicBezTo>
                  <a:pt x="3046" y="2940"/>
                  <a:pt x="3048" y="2957"/>
                  <a:pt x="3038" y="2964"/>
                </a:cubicBezTo>
                <a:cubicBezTo>
                  <a:pt x="3003" y="2989"/>
                  <a:pt x="2938" y="2995"/>
                  <a:pt x="2894" y="3024"/>
                </a:cubicBezTo>
                <a:cubicBezTo>
                  <a:pt x="2855" y="3140"/>
                  <a:pt x="2886" y="3113"/>
                  <a:pt x="2786" y="3180"/>
                </a:cubicBezTo>
                <a:cubicBezTo>
                  <a:pt x="2762" y="3196"/>
                  <a:pt x="2730" y="3188"/>
                  <a:pt x="2702" y="3192"/>
                </a:cubicBezTo>
                <a:cubicBezTo>
                  <a:pt x="2694" y="3216"/>
                  <a:pt x="2686" y="3240"/>
                  <a:pt x="2678" y="3264"/>
                </a:cubicBezTo>
                <a:cubicBezTo>
                  <a:pt x="2673" y="3279"/>
                  <a:pt x="2567" y="3341"/>
                  <a:pt x="2534" y="3348"/>
                </a:cubicBezTo>
                <a:cubicBezTo>
                  <a:pt x="2510" y="3353"/>
                  <a:pt x="2486" y="3355"/>
                  <a:pt x="2462" y="3360"/>
                </a:cubicBezTo>
                <a:cubicBezTo>
                  <a:pt x="2430" y="3367"/>
                  <a:pt x="2366" y="3384"/>
                  <a:pt x="2366" y="3384"/>
                </a:cubicBezTo>
                <a:cubicBezTo>
                  <a:pt x="2311" y="3421"/>
                  <a:pt x="2302" y="3457"/>
                  <a:pt x="2234" y="3480"/>
                </a:cubicBezTo>
                <a:cubicBezTo>
                  <a:pt x="2181" y="3462"/>
                  <a:pt x="2143" y="3426"/>
                  <a:pt x="2090" y="3408"/>
                </a:cubicBezTo>
                <a:cubicBezTo>
                  <a:pt x="2044" y="3439"/>
                  <a:pt x="2036" y="3451"/>
                  <a:pt x="2054" y="3504"/>
                </a:cubicBezTo>
                <a:cubicBezTo>
                  <a:pt x="1953" y="3571"/>
                  <a:pt x="1813" y="3599"/>
                  <a:pt x="1694" y="3612"/>
                </a:cubicBezTo>
                <a:cubicBezTo>
                  <a:pt x="1567" y="3644"/>
                  <a:pt x="1717" y="3601"/>
                  <a:pt x="1610" y="3648"/>
                </a:cubicBezTo>
                <a:cubicBezTo>
                  <a:pt x="1587" y="3658"/>
                  <a:pt x="1538" y="3672"/>
                  <a:pt x="1538" y="3672"/>
                </a:cubicBezTo>
                <a:cubicBezTo>
                  <a:pt x="1529" y="3699"/>
                  <a:pt x="1524" y="3733"/>
                  <a:pt x="1490" y="3744"/>
                </a:cubicBezTo>
                <a:cubicBezTo>
                  <a:pt x="1478" y="3748"/>
                  <a:pt x="1466" y="3734"/>
                  <a:pt x="1454" y="3732"/>
                </a:cubicBezTo>
                <a:cubicBezTo>
                  <a:pt x="1426" y="3726"/>
                  <a:pt x="1398" y="3724"/>
                  <a:pt x="1370" y="3720"/>
                </a:cubicBezTo>
                <a:cubicBezTo>
                  <a:pt x="1373" y="3703"/>
                  <a:pt x="1397" y="3608"/>
                  <a:pt x="1370" y="3588"/>
                </a:cubicBezTo>
                <a:cubicBezTo>
                  <a:pt x="1358" y="3579"/>
                  <a:pt x="1347" y="3606"/>
                  <a:pt x="1334" y="3612"/>
                </a:cubicBezTo>
                <a:cubicBezTo>
                  <a:pt x="1323" y="3618"/>
                  <a:pt x="1310" y="3620"/>
                  <a:pt x="1298" y="3624"/>
                </a:cubicBezTo>
                <a:cubicBezTo>
                  <a:pt x="1286" y="3616"/>
                  <a:pt x="1275" y="3606"/>
                  <a:pt x="1262" y="3600"/>
                </a:cubicBezTo>
                <a:cubicBezTo>
                  <a:pt x="1239" y="3590"/>
                  <a:pt x="1190" y="3576"/>
                  <a:pt x="1190" y="3576"/>
                </a:cubicBezTo>
                <a:cubicBezTo>
                  <a:pt x="1022" y="3632"/>
                  <a:pt x="1244" y="3619"/>
                  <a:pt x="890" y="3600"/>
                </a:cubicBezTo>
                <a:cubicBezTo>
                  <a:pt x="878" y="3596"/>
                  <a:pt x="863" y="3597"/>
                  <a:pt x="854" y="3588"/>
                </a:cubicBezTo>
                <a:cubicBezTo>
                  <a:pt x="790" y="3524"/>
                  <a:pt x="822" y="3532"/>
                  <a:pt x="770" y="3480"/>
                </a:cubicBezTo>
                <a:cubicBezTo>
                  <a:pt x="774" y="3468"/>
                  <a:pt x="774" y="3454"/>
                  <a:pt x="782" y="3444"/>
                </a:cubicBezTo>
                <a:cubicBezTo>
                  <a:pt x="791" y="3433"/>
                  <a:pt x="818" y="3434"/>
                  <a:pt x="818" y="3420"/>
                </a:cubicBezTo>
                <a:cubicBezTo>
                  <a:pt x="818" y="3403"/>
                  <a:pt x="795" y="3394"/>
                  <a:pt x="782" y="3384"/>
                </a:cubicBezTo>
                <a:cubicBezTo>
                  <a:pt x="730" y="3343"/>
                  <a:pt x="714" y="3338"/>
                  <a:pt x="662" y="3312"/>
                </a:cubicBezTo>
                <a:cubicBezTo>
                  <a:pt x="567" y="3323"/>
                  <a:pt x="542" y="3311"/>
                  <a:pt x="494" y="3384"/>
                </a:cubicBezTo>
                <a:cubicBezTo>
                  <a:pt x="478" y="3380"/>
                  <a:pt x="462" y="3377"/>
                  <a:pt x="446" y="3372"/>
                </a:cubicBezTo>
                <a:cubicBezTo>
                  <a:pt x="434" y="3369"/>
                  <a:pt x="422" y="3358"/>
                  <a:pt x="410" y="3360"/>
                </a:cubicBezTo>
                <a:cubicBezTo>
                  <a:pt x="396" y="3362"/>
                  <a:pt x="387" y="3378"/>
                  <a:pt x="374" y="3384"/>
                </a:cubicBezTo>
                <a:cubicBezTo>
                  <a:pt x="351" y="3394"/>
                  <a:pt x="302" y="3408"/>
                  <a:pt x="302" y="3408"/>
                </a:cubicBezTo>
                <a:cubicBezTo>
                  <a:pt x="263" y="3395"/>
                  <a:pt x="235" y="3352"/>
                  <a:pt x="194" y="3348"/>
                </a:cubicBezTo>
                <a:cubicBezTo>
                  <a:pt x="154" y="3344"/>
                  <a:pt x="114" y="3340"/>
                  <a:pt x="74" y="3336"/>
                </a:cubicBezTo>
                <a:cubicBezTo>
                  <a:pt x="16" y="3317"/>
                  <a:pt x="28" y="3297"/>
                  <a:pt x="14" y="3240"/>
                </a:cubicBezTo>
                <a:cubicBezTo>
                  <a:pt x="0" y="3074"/>
                  <a:pt x="12" y="2914"/>
                  <a:pt x="26" y="2748"/>
                </a:cubicBezTo>
                <a:cubicBezTo>
                  <a:pt x="8" y="2502"/>
                  <a:pt x="10" y="2663"/>
                  <a:pt x="26" y="2460"/>
                </a:cubicBezTo>
                <a:cubicBezTo>
                  <a:pt x="27" y="2442"/>
                  <a:pt x="20" y="2292"/>
                  <a:pt x="50" y="2232"/>
                </a:cubicBezTo>
                <a:cubicBezTo>
                  <a:pt x="73" y="2185"/>
                  <a:pt x="86" y="2128"/>
                  <a:pt x="122" y="2088"/>
                </a:cubicBezTo>
                <a:cubicBezTo>
                  <a:pt x="145" y="2063"/>
                  <a:pt x="194" y="2016"/>
                  <a:pt x="194" y="2016"/>
                </a:cubicBezTo>
                <a:cubicBezTo>
                  <a:pt x="224" y="1926"/>
                  <a:pt x="219" y="1941"/>
                  <a:pt x="194" y="1848"/>
                </a:cubicBezTo>
                <a:cubicBezTo>
                  <a:pt x="187" y="1824"/>
                  <a:pt x="170" y="1776"/>
                  <a:pt x="170" y="1776"/>
                </a:cubicBezTo>
                <a:cubicBezTo>
                  <a:pt x="161" y="1641"/>
                  <a:pt x="192" y="1599"/>
                  <a:pt x="98" y="1536"/>
                </a:cubicBezTo>
                <a:cubicBezTo>
                  <a:pt x="90" y="1512"/>
                  <a:pt x="80" y="1489"/>
                  <a:pt x="74" y="1464"/>
                </a:cubicBezTo>
                <a:cubicBezTo>
                  <a:pt x="66" y="1432"/>
                  <a:pt x="50" y="1368"/>
                  <a:pt x="50" y="1368"/>
                </a:cubicBezTo>
                <a:cubicBezTo>
                  <a:pt x="58" y="1356"/>
                  <a:pt x="64" y="1342"/>
                  <a:pt x="74" y="1332"/>
                </a:cubicBezTo>
                <a:cubicBezTo>
                  <a:pt x="84" y="1322"/>
                  <a:pt x="101" y="1319"/>
                  <a:pt x="110" y="1308"/>
                </a:cubicBezTo>
                <a:cubicBezTo>
                  <a:pt x="157" y="1249"/>
                  <a:pt x="70" y="1285"/>
                  <a:pt x="170" y="1260"/>
                </a:cubicBezTo>
                <a:cubicBezTo>
                  <a:pt x="197" y="1233"/>
                  <a:pt x="213" y="1221"/>
                  <a:pt x="230" y="1188"/>
                </a:cubicBezTo>
                <a:cubicBezTo>
                  <a:pt x="249" y="1151"/>
                  <a:pt x="245" y="1104"/>
                  <a:pt x="266" y="1068"/>
                </a:cubicBezTo>
                <a:cubicBezTo>
                  <a:pt x="276" y="1051"/>
                  <a:pt x="290" y="1036"/>
                  <a:pt x="302" y="1020"/>
                </a:cubicBezTo>
                <a:cubicBezTo>
                  <a:pt x="326" y="1056"/>
                  <a:pt x="360" y="1087"/>
                  <a:pt x="374" y="1128"/>
                </a:cubicBezTo>
                <a:cubicBezTo>
                  <a:pt x="378" y="1140"/>
                  <a:pt x="378" y="1154"/>
                  <a:pt x="386" y="1164"/>
                </a:cubicBezTo>
                <a:cubicBezTo>
                  <a:pt x="395" y="1175"/>
                  <a:pt x="410" y="1180"/>
                  <a:pt x="422" y="1188"/>
                </a:cubicBezTo>
                <a:cubicBezTo>
                  <a:pt x="438" y="1180"/>
                  <a:pt x="452" y="1161"/>
                  <a:pt x="470" y="1164"/>
                </a:cubicBezTo>
                <a:cubicBezTo>
                  <a:pt x="524" y="1172"/>
                  <a:pt x="494" y="1212"/>
                  <a:pt x="518" y="1236"/>
                </a:cubicBezTo>
                <a:cubicBezTo>
                  <a:pt x="527" y="1245"/>
                  <a:pt x="542" y="1244"/>
                  <a:pt x="554" y="1248"/>
                </a:cubicBezTo>
                <a:cubicBezTo>
                  <a:pt x="566" y="1244"/>
                  <a:pt x="578" y="1231"/>
                  <a:pt x="590" y="1236"/>
                </a:cubicBezTo>
                <a:cubicBezTo>
                  <a:pt x="626" y="1250"/>
                  <a:pt x="625" y="1366"/>
                  <a:pt x="626" y="1368"/>
                </a:cubicBezTo>
                <a:cubicBezTo>
                  <a:pt x="631" y="1380"/>
                  <a:pt x="650" y="1376"/>
                  <a:pt x="662" y="1380"/>
                </a:cubicBezTo>
                <a:cubicBezTo>
                  <a:pt x="732" y="1357"/>
                  <a:pt x="791" y="1400"/>
                  <a:pt x="818" y="1320"/>
                </a:cubicBezTo>
                <a:cubicBezTo>
                  <a:pt x="800" y="1267"/>
                  <a:pt x="808" y="1255"/>
                  <a:pt x="854" y="1224"/>
                </a:cubicBezTo>
                <a:cubicBezTo>
                  <a:pt x="906" y="1258"/>
                  <a:pt x="928" y="1266"/>
                  <a:pt x="950" y="1200"/>
                </a:cubicBezTo>
                <a:cubicBezTo>
                  <a:pt x="946" y="1164"/>
                  <a:pt x="944" y="1128"/>
                  <a:pt x="938" y="1092"/>
                </a:cubicBezTo>
                <a:cubicBezTo>
                  <a:pt x="936" y="1080"/>
                  <a:pt x="921" y="1068"/>
                  <a:pt x="926" y="1056"/>
                </a:cubicBezTo>
                <a:cubicBezTo>
                  <a:pt x="931" y="1043"/>
                  <a:pt x="950" y="1040"/>
                  <a:pt x="962" y="1032"/>
                </a:cubicBezTo>
                <a:cubicBezTo>
                  <a:pt x="966" y="1020"/>
                  <a:pt x="965" y="1005"/>
                  <a:pt x="974" y="996"/>
                </a:cubicBezTo>
                <a:cubicBezTo>
                  <a:pt x="1008" y="962"/>
                  <a:pt x="1055" y="1002"/>
                  <a:pt x="1082" y="1020"/>
                </a:cubicBezTo>
                <a:cubicBezTo>
                  <a:pt x="1094" y="1012"/>
                  <a:pt x="1108" y="1006"/>
                  <a:pt x="1118" y="996"/>
                </a:cubicBezTo>
                <a:cubicBezTo>
                  <a:pt x="1128" y="986"/>
                  <a:pt x="1131" y="969"/>
                  <a:pt x="1142" y="960"/>
                </a:cubicBezTo>
                <a:cubicBezTo>
                  <a:pt x="1171" y="936"/>
                  <a:pt x="1225" y="912"/>
                  <a:pt x="1262" y="900"/>
                </a:cubicBezTo>
                <a:cubicBezTo>
                  <a:pt x="1310" y="828"/>
                  <a:pt x="1274" y="899"/>
                  <a:pt x="1274" y="768"/>
                </a:cubicBezTo>
                <a:cubicBezTo>
                  <a:pt x="1274" y="736"/>
                  <a:pt x="1282" y="704"/>
                  <a:pt x="1286" y="672"/>
                </a:cubicBezTo>
                <a:cubicBezTo>
                  <a:pt x="1282" y="660"/>
                  <a:pt x="1283" y="645"/>
                  <a:pt x="1274" y="636"/>
                </a:cubicBezTo>
                <a:cubicBezTo>
                  <a:pt x="1265" y="627"/>
                  <a:pt x="1249" y="630"/>
                  <a:pt x="1238" y="624"/>
                </a:cubicBezTo>
                <a:cubicBezTo>
                  <a:pt x="1214" y="612"/>
                  <a:pt x="1189" y="601"/>
                  <a:pt x="1166" y="588"/>
                </a:cubicBezTo>
                <a:cubicBezTo>
                  <a:pt x="1141" y="574"/>
                  <a:pt x="1094" y="540"/>
                  <a:pt x="1094" y="540"/>
                </a:cubicBezTo>
                <a:cubicBezTo>
                  <a:pt x="1065" y="454"/>
                  <a:pt x="1044" y="458"/>
                  <a:pt x="1130" y="480"/>
                </a:cubicBezTo>
                <a:cubicBezTo>
                  <a:pt x="1142" y="483"/>
                  <a:pt x="1154" y="488"/>
                  <a:pt x="1166" y="492"/>
                </a:cubicBezTo>
                <a:cubicBezTo>
                  <a:pt x="1190" y="488"/>
                  <a:pt x="1215" y="488"/>
                  <a:pt x="1238" y="480"/>
                </a:cubicBezTo>
                <a:cubicBezTo>
                  <a:pt x="1275" y="468"/>
                  <a:pt x="1296" y="421"/>
                  <a:pt x="1334" y="396"/>
                </a:cubicBezTo>
                <a:cubicBezTo>
                  <a:pt x="1367" y="347"/>
                  <a:pt x="1370" y="328"/>
                  <a:pt x="1430" y="348"/>
                </a:cubicBezTo>
                <a:cubicBezTo>
                  <a:pt x="1481" y="314"/>
                  <a:pt x="1499" y="262"/>
                  <a:pt x="1550" y="228"/>
                </a:cubicBezTo>
                <a:cubicBezTo>
                  <a:pt x="1621" y="121"/>
                  <a:pt x="1583" y="196"/>
                  <a:pt x="1610" y="108"/>
                </a:cubicBezTo>
                <a:cubicBezTo>
                  <a:pt x="1621" y="72"/>
                  <a:pt x="1646" y="0"/>
                  <a:pt x="1646" y="0"/>
                </a:cubicBezTo>
                <a:cubicBezTo>
                  <a:pt x="1718" y="72"/>
                  <a:pt x="1659" y="103"/>
                  <a:pt x="1719" y="223"/>
                </a:cubicBezTo>
                <a:cubicBezTo>
                  <a:pt x="1744" y="297"/>
                  <a:pt x="1692" y="580"/>
                  <a:pt x="1670" y="645"/>
                </a:cubicBezTo>
                <a:cubicBezTo>
                  <a:pt x="1685" y="691"/>
                  <a:pt x="1713" y="853"/>
                  <a:pt x="1670" y="888"/>
                </a:cubicBezTo>
                <a:cubicBezTo>
                  <a:pt x="1662" y="894"/>
                  <a:pt x="1901" y="887"/>
                  <a:pt x="1898" y="888"/>
                </a:cubicBezTo>
                <a:cubicBezTo>
                  <a:pt x="1890" y="900"/>
                  <a:pt x="1885" y="915"/>
                  <a:pt x="1874" y="924"/>
                </a:cubicBezTo>
                <a:cubicBezTo>
                  <a:pt x="1860" y="935"/>
                  <a:pt x="1727" y="965"/>
                  <a:pt x="1706" y="972"/>
                </a:cubicBezTo>
                <a:cubicBezTo>
                  <a:pt x="1679" y="981"/>
                  <a:pt x="1661" y="1011"/>
                  <a:pt x="1634" y="1020"/>
                </a:cubicBezTo>
                <a:cubicBezTo>
                  <a:pt x="1582" y="1037"/>
                  <a:pt x="1610" y="1029"/>
                  <a:pt x="1550" y="1044"/>
                </a:cubicBezTo>
                <a:cubicBezTo>
                  <a:pt x="1533" y="1096"/>
                  <a:pt x="1535" y="1092"/>
                  <a:pt x="1550" y="1032"/>
                </a:cubicBezTo>
                <a:close/>
              </a:path>
            </a:pathLst>
          </a:custGeom>
          <a:pattFill prst="dkUpDiag">
            <a:fgClr>
              <a:srgbClr val="FF0000"/>
            </a:fgClr>
            <a:bgClr>
              <a:srgbClr val="FFFFFF"/>
            </a:bgClr>
          </a:pattFill>
          <a:ln w="762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247887" name="Picture 79" descr="火炬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048000"/>
            <a:ext cx="619125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45" name="Oval 80"/>
          <p:cNvSpPr>
            <a:spLocks noChangeArrowheads="1"/>
          </p:cNvSpPr>
          <p:nvPr/>
        </p:nvSpPr>
        <p:spPr bwMode="auto">
          <a:xfrm>
            <a:off x="3810000" y="595313"/>
            <a:ext cx="304800" cy="3048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3333FF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90000"/>
              </a:lnSpc>
              <a:spcBef>
                <a:spcPct val="20000"/>
              </a:spcBef>
            </a:pPr>
            <a:endParaRPr lang="zh-CN" altLang="zh-CN" sz="2800" b="1">
              <a:ea typeface="宋体" charset="-122"/>
            </a:endParaRPr>
          </a:p>
        </p:txBody>
      </p:sp>
      <p:sp>
        <p:nvSpPr>
          <p:cNvPr id="247889" name="Text Box 81"/>
          <p:cNvSpPr txBox="1">
            <a:spLocks noChangeArrowheads="1"/>
          </p:cNvSpPr>
          <p:nvPr/>
        </p:nvSpPr>
        <p:spPr bwMode="auto">
          <a:xfrm>
            <a:off x="3505200" y="76200"/>
            <a:ext cx="1295400" cy="5191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北京</a:t>
            </a:r>
          </a:p>
        </p:txBody>
      </p:sp>
      <p:sp>
        <p:nvSpPr>
          <p:cNvPr id="247890" name="Rectangle 82"/>
          <p:cNvSpPr>
            <a:spLocks noChangeArrowheads="1"/>
          </p:cNvSpPr>
          <p:nvPr/>
        </p:nvSpPr>
        <p:spPr bwMode="auto">
          <a:xfrm>
            <a:off x="6172200" y="76200"/>
            <a:ext cx="2986088" cy="6375400"/>
          </a:xfrm>
          <a:prstGeom prst="rect">
            <a:avLst/>
          </a:prstGeom>
          <a:solidFill>
            <a:srgbClr val="BBE3D6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湖北军政府</a:t>
            </a:r>
          </a:p>
          <a:p>
            <a:pPr>
              <a:defRPr/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成立后，</a:t>
            </a:r>
          </a:p>
          <a:p>
            <a:pPr>
              <a:defRPr/>
            </a:pPr>
            <a:r>
              <a:rPr lang="zh-CN" altLang="en-US" sz="3600" b="1">
                <a:solidFill>
                  <a:srgbClr val="003399"/>
                </a:solidFill>
              </a:rPr>
              <a:t>湖南、</a:t>
            </a:r>
          </a:p>
          <a:p>
            <a:pPr>
              <a:defRPr/>
            </a:pPr>
            <a:r>
              <a:rPr lang="zh-CN" altLang="en-US" sz="3600" b="1">
                <a:solidFill>
                  <a:srgbClr val="003399"/>
                </a:solidFill>
              </a:rPr>
              <a:t>陕西、江西、</a:t>
            </a:r>
          </a:p>
          <a:p>
            <a:pPr>
              <a:defRPr/>
            </a:pPr>
            <a:r>
              <a:rPr lang="zh-CN" altLang="en-US" sz="3600" b="1">
                <a:solidFill>
                  <a:srgbClr val="003399"/>
                </a:solidFill>
              </a:rPr>
              <a:t>云南、上海、</a:t>
            </a:r>
          </a:p>
          <a:p>
            <a:pPr>
              <a:defRPr/>
            </a:pPr>
            <a:r>
              <a:rPr lang="zh-CN" altLang="en-US" sz="3600" b="1">
                <a:solidFill>
                  <a:srgbClr val="003399"/>
                </a:solidFill>
              </a:rPr>
              <a:t>浙江、贵州、</a:t>
            </a:r>
          </a:p>
          <a:p>
            <a:pPr>
              <a:defRPr/>
            </a:pPr>
            <a:r>
              <a:rPr lang="zh-CN" altLang="en-US" sz="3600" b="1">
                <a:solidFill>
                  <a:srgbClr val="003399"/>
                </a:solidFill>
              </a:rPr>
              <a:t>江苏、安徽、</a:t>
            </a:r>
          </a:p>
          <a:p>
            <a:pPr>
              <a:defRPr/>
            </a:pPr>
            <a:r>
              <a:rPr lang="zh-CN" altLang="en-US" sz="3600" b="1">
                <a:solidFill>
                  <a:srgbClr val="003399"/>
                </a:solidFill>
              </a:rPr>
              <a:t>广西、广东、</a:t>
            </a:r>
          </a:p>
          <a:p>
            <a:pPr>
              <a:defRPr/>
            </a:pPr>
            <a:r>
              <a:rPr lang="zh-CN" altLang="en-US" sz="3600" b="1">
                <a:solidFill>
                  <a:srgbClr val="003399"/>
                </a:solidFill>
              </a:rPr>
              <a:t>山东、四川</a:t>
            </a:r>
          </a:p>
          <a:p>
            <a:pPr>
              <a:defRPr/>
            </a:pPr>
            <a:r>
              <a:rPr lang="zh-CN" altLang="en-US" sz="3600" b="1">
                <a:solidFill>
                  <a:srgbClr val="003399"/>
                </a:solidFill>
              </a:rPr>
              <a:t>等</a:t>
            </a:r>
            <a:r>
              <a:rPr lang="en-US" altLang="zh-CN" sz="3600" b="1">
                <a:solidFill>
                  <a:srgbClr val="003399"/>
                </a:solidFill>
              </a:rPr>
              <a:t>15</a:t>
            </a:r>
            <a:r>
              <a:rPr lang="zh-CN" altLang="en-US" sz="3600" b="1">
                <a:solidFill>
                  <a:srgbClr val="003399"/>
                </a:solidFill>
              </a:rPr>
              <a:t>省份宣布</a:t>
            </a:r>
          </a:p>
          <a:p>
            <a:pPr>
              <a:defRPr/>
            </a:pPr>
            <a:r>
              <a:rPr lang="zh-CN" altLang="en-US" sz="3600" b="1">
                <a:solidFill>
                  <a:srgbClr val="003399"/>
                </a:solidFill>
              </a:rPr>
              <a:t>独立。</a:t>
            </a:r>
          </a:p>
        </p:txBody>
      </p:sp>
      <p:pic>
        <p:nvPicPr>
          <p:cNvPr id="238675" name="Picture 83" descr="图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50"/>
            <a:ext cx="91440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8676" name="Text Box 84"/>
          <p:cNvSpPr txBox="1">
            <a:spLocks noChangeArrowheads="1"/>
          </p:cNvSpPr>
          <p:nvPr/>
        </p:nvSpPr>
        <p:spPr bwMode="auto">
          <a:xfrm>
            <a:off x="0" y="6019800"/>
            <a:ext cx="9144000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武昌起义后</a:t>
            </a:r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,</a:t>
            </a: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各省响应，清政府土崩瓦解</a:t>
            </a:r>
          </a:p>
        </p:txBody>
      </p:sp>
    </p:spTree>
    <p:extLst>
      <p:ext uri="{BB962C8B-B14F-4D97-AF65-F5344CB8AC3E}">
        <p14:creationId xmlns:p14="http://schemas.microsoft.com/office/powerpoint/2010/main" val="16946565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7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78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78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7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47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882" grpId="0" animBg="1"/>
      <p:bldP spid="247886" grpId="0" animBg="1"/>
      <p:bldP spid="238676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3"/>
          <p:cNvSpPr>
            <a:spLocks noChangeArrowheads="1"/>
          </p:cNvSpPr>
          <p:nvPr/>
        </p:nvSpPr>
        <p:spPr bwMode="auto">
          <a:xfrm>
            <a:off x="2843808" y="2132856"/>
            <a:ext cx="47464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主力：湖北新军</a:t>
            </a:r>
          </a:p>
        </p:txBody>
      </p:sp>
      <p:sp>
        <p:nvSpPr>
          <p:cNvPr id="24582" name="Rectangle 4"/>
          <p:cNvSpPr>
            <a:spLocks noChangeArrowheads="1"/>
          </p:cNvSpPr>
          <p:nvPr/>
        </p:nvSpPr>
        <p:spPr bwMode="auto">
          <a:xfrm>
            <a:off x="2771800" y="3356992"/>
            <a:ext cx="61815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发展</a:t>
            </a:r>
            <a:r>
              <a:rPr lang="en-US" altLang="zh-C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: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全国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一半以上省份宣布独立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itchFamily="2" charset="-122"/>
            </a:endParaRPr>
          </a:p>
        </p:txBody>
      </p:sp>
      <p:sp>
        <p:nvSpPr>
          <p:cNvPr id="24583" name="AutoShape 5"/>
          <p:cNvSpPr>
            <a:spLocks/>
          </p:cNvSpPr>
          <p:nvPr/>
        </p:nvSpPr>
        <p:spPr bwMode="auto">
          <a:xfrm>
            <a:off x="2555777" y="2492896"/>
            <a:ext cx="216023" cy="1187261"/>
          </a:xfrm>
          <a:prstGeom prst="leftBrace">
            <a:avLst>
              <a:gd name="adj1" fmla="val 29039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 sz="4400" b="1"/>
          </a:p>
        </p:txBody>
      </p:sp>
      <p:sp>
        <p:nvSpPr>
          <p:cNvPr id="24584" name="Text Box 6"/>
          <p:cNvSpPr txBox="1">
            <a:spLocks noChangeArrowheads="1"/>
          </p:cNvSpPr>
          <p:nvPr/>
        </p:nvSpPr>
        <p:spPr bwMode="auto">
          <a:xfrm>
            <a:off x="2858816" y="2708920"/>
            <a:ext cx="50255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胜利：湖北军政府成立</a:t>
            </a:r>
          </a:p>
        </p:txBody>
      </p:sp>
      <p:sp>
        <p:nvSpPr>
          <p:cNvPr id="24587" name="Text Box 10"/>
          <p:cNvSpPr txBox="1">
            <a:spLocks noChangeArrowheads="1"/>
          </p:cNvSpPr>
          <p:nvPr/>
        </p:nvSpPr>
        <p:spPr bwMode="auto">
          <a:xfrm>
            <a:off x="2787600" y="836712"/>
            <a:ext cx="5384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萍浏醴起义、安庆起义、广西起义、黄花岗起义</a:t>
            </a:r>
          </a:p>
        </p:txBody>
      </p:sp>
      <p:sp>
        <p:nvSpPr>
          <p:cNvPr id="16398" name="Text Box 13"/>
          <p:cNvSpPr txBox="1">
            <a:spLocks noChangeArrowheads="1"/>
          </p:cNvSpPr>
          <p:nvPr/>
        </p:nvSpPr>
        <p:spPr bwMode="auto">
          <a:xfrm>
            <a:off x="395537" y="1425575"/>
            <a:ext cx="16779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itchFamily="2" charset="-122"/>
            </a:endParaRPr>
          </a:p>
        </p:txBody>
      </p:sp>
      <p:sp>
        <p:nvSpPr>
          <p:cNvPr id="16400" name="Text Box 15"/>
          <p:cNvSpPr txBox="1">
            <a:spLocks noChangeArrowheads="1"/>
          </p:cNvSpPr>
          <p:nvPr/>
        </p:nvSpPr>
        <p:spPr bwMode="auto">
          <a:xfrm>
            <a:off x="186333" y="2708920"/>
            <a:ext cx="245367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武昌起义：</a:t>
            </a:r>
            <a:endParaRPr lang="en-US" altLang="zh-CN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6401" name="Text Box 17"/>
          <p:cNvSpPr txBox="1">
            <a:spLocks noChangeArrowheads="1"/>
          </p:cNvSpPr>
          <p:nvPr/>
        </p:nvSpPr>
        <p:spPr bwMode="auto">
          <a:xfrm>
            <a:off x="324099" y="4716404"/>
            <a:ext cx="151130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影响：</a:t>
            </a:r>
          </a:p>
        </p:txBody>
      </p:sp>
      <p:sp>
        <p:nvSpPr>
          <p:cNvPr id="2" name="AutoShape 5"/>
          <p:cNvSpPr>
            <a:spLocks/>
          </p:cNvSpPr>
          <p:nvPr/>
        </p:nvSpPr>
        <p:spPr bwMode="auto">
          <a:xfrm>
            <a:off x="1835696" y="4475163"/>
            <a:ext cx="250825" cy="1416050"/>
          </a:xfrm>
          <a:prstGeom prst="leftBrace">
            <a:avLst>
              <a:gd name="adj1" fmla="val 28855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 sz="4400" b="1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123728" y="4077072"/>
            <a:ext cx="62896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推翻了清王朝的反动统治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051720" y="4725144"/>
            <a:ext cx="67575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结束了两千多年的君主专制制度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051720" y="5373216"/>
            <a:ext cx="632936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开启了完全意义上的近代民族民主革命</a:t>
            </a:r>
          </a:p>
        </p:txBody>
      </p:sp>
      <p:grpSp>
        <p:nvGrpSpPr>
          <p:cNvPr id="20" name="Group 24"/>
          <p:cNvGrpSpPr>
            <a:grpSpLocks/>
          </p:cNvGrpSpPr>
          <p:nvPr/>
        </p:nvGrpSpPr>
        <p:grpSpPr bwMode="auto">
          <a:xfrm>
            <a:off x="0" y="-26988"/>
            <a:ext cx="9144000" cy="836613"/>
            <a:chOff x="0" y="-17"/>
            <a:chExt cx="5760" cy="527"/>
          </a:xfrm>
        </p:grpSpPr>
        <p:pic>
          <p:nvPicPr>
            <p:cNvPr id="21" name="Picture 2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7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WordArt 3"/>
            <p:cNvSpPr>
              <a:spLocks noChangeArrowheads="1" noChangeShapeType="1" noTextEdit="1"/>
            </p:cNvSpPr>
            <p:nvPr/>
          </p:nvSpPr>
          <p:spPr bwMode="auto">
            <a:xfrm>
              <a:off x="1973" y="28"/>
              <a:ext cx="2450" cy="40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/>
                  <a:ea typeface="宋体"/>
                </a:rPr>
                <a:t>本课小结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295326" y="980728"/>
            <a:ext cx="27574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革命起义：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3435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2" grpId="0"/>
      <p:bldP spid="24583" grpId="0" bldLvl="0" animBg="1"/>
      <p:bldP spid="24584" grpId="0"/>
      <p:bldP spid="24587" grpId="0"/>
      <p:bldP spid="2" grpId="0" bldLvl="0" animBg="1"/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2"/>
          <p:cNvGrpSpPr>
            <a:grpSpLocks/>
          </p:cNvGrpSpPr>
          <p:nvPr/>
        </p:nvGrpSpPr>
        <p:grpSpPr bwMode="auto">
          <a:xfrm>
            <a:off x="0" y="-26988"/>
            <a:ext cx="9144000" cy="836613"/>
            <a:chOff x="0" y="-17"/>
            <a:chExt cx="5760" cy="527"/>
          </a:xfrm>
        </p:grpSpPr>
        <p:pic>
          <p:nvPicPr>
            <p:cNvPr id="4608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7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086" name="WordArt 3"/>
            <p:cNvSpPr>
              <a:spLocks noChangeArrowheads="1" noChangeShapeType="1" noTextEdit="1"/>
            </p:cNvSpPr>
            <p:nvPr/>
          </p:nvSpPr>
          <p:spPr bwMode="auto">
            <a:xfrm>
              <a:off x="2018" y="28"/>
              <a:ext cx="2403" cy="40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/>
                  <a:ea typeface="宋体"/>
                </a:rPr>
                <a:t>课堂练习</a:t>
              </a:r>
            </a:p>
          </p:txBody>
        </p:sp>
      </p:grpSp>
      <p:sp>
        <p:nvSpPr>
          <p:cNvPr id="321541" name="Rectangle 5"/>
          <p:cNvSpPr>
            <a:spLocks noChangeArrowheads="1"/>
          </p:cNvSpPr>
          <p:nvPr/>
        </p:nvSpPr>
        <p:spPr bwMode="auto">
          <a:xfrm>
            <a:off x="250825" y="836613"/>
            <a:ext cx="8675688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266700">
              <a:lnSpc>
                <a:spcPct val="135000"/>
              </a:lnSpc>
              <a:defRPr/>
            </a:pPr>
            <a:r>
              <a:rPr lang="en-US" altLang="zh-CN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辛亥革命首先爆发于是     </a:t>
            </a:r>
            <a:endParaRPr lang="en-US" altLang="zh-CN" sz="4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indent="266700">
              <a:lnSpc>
                <a:spcPct val="135000"/>
              </a:lnSpc>
              <a:defRPr/>
            </a:pP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A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．南京     　　　　</a:t>
            </a:r>
          </a:p>
          <a:p>
            <a:pPr indent="266700">
              <a:lnSpc>
                <a:spcPct val="135000"/>
              </a:lnSpc>
              <a:defRPr/>
            </a:pP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B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．上海    　　　   </a:t>
            </a:r>
          </a:p>
          <a:p>
            <a:pPr indent="266700">
              <a:lnSpc>
                <a:spcPct val="135000"/>
              </a:lnSpc>
              <a:defRPr/>
            </a:pP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C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．武昌　    　  </a:t>
            </a:r>
          </a:p>
          <a:p>
            <a:pPr indent="266700">
              <a:lnSpc>
                <a:spcPct val="135000"/>
              </a:lnSpc>
              <a:defRPr/>
            </a:pP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D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．广州  </a:t>
            </a:r>
          </a:p>
        </p:txBody>
      </p:sp>
      <p:sp>
        <p:nvSpPr>
          <p:cNvPr id="321542" name="Rectangle 6"/>
          <p:cNvSpPr>
            <a:spLocks noChangeArrowheads="1"/>
          </p:cNvSpPr>
          <p:nvPr/>
        </p:nvSpPr>
        <p:spPr bwMode="auto">
          <a:xfrm>
            <a:off x="6659563" y="2084388"/>
            <a:ext cx="176212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72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84881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1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15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Group 2"/>
          <p:cNvGrpSpPr>
            <a:grpSpLocks/>
          </p:cNvGrpSpPr>
          <p:nvPr/>
        </p:nvGrpSpPr>
        <p:grpSpPr bwMode="auto">
          <a:xfrm>
            <a:off x="0" y="-26988"/>
            <a:ext cx="9144000" cy="836613"/>
            <a:chOff x="0" y="-17"/>
            <a:chExt cx="5760" cy="527"/>
          </a:xfrm>
        </p:grpSpPr>
        <p:pic>
          <p:nvPicPr>
            <p:cNvPr id="47109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7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110" name="WordArt 3"/>
            <p:cNvSpPr>
              <a:spLocks noChangeArrowheads="1" noChangeShapeType="1" noTextEdit="1"/>
            </p:cNvSpPr>
            <p:nvPr/>
          </p:nvSpPr>
          <p:spPr bwMode="auto">
            <a:xfrm>
              <a:off x="2018" y="28"/>
              <a:ext cx="2403" cy="40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/>
                  <a:ea typeface="宋体"/>
                </a:rPr>
                <a:t>课堂练习</a:t>
              </a:r>
            </a:p>
          </p:txBody>
        </p:sp>
      </p:grpSp>
      <p:sp>
        <p:nvSpPr>
          <p:cNvPr id="322565" name="Rectangle 5"/>
          <p:cNvSpPr>
            <a:spLocks noChangeArrowheads="1"/>
          </p:cNvSpPr>
          <p:nvPr/>
        </p:nvSpPr>
        <p:spPr bwMode="auto">
          <a:xfrm>
            <a:off x="323850" y="798513"/>
            <a:ext cx="8424863" cy="572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266700">
              <a:lnSpc>
                <a:spcPct val="110000"/>
              </a:lnSpc>
              <a:defRPr/>
            </a:pPr>
            <a:r>
              <a:rPr lang="en-US" altLang="zh-CN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孙中山是民主革命的先行者，以下他没有直接参加的革命活动是（　） </a:t>
            </a:r>
          </a:p>
          <a:p>
            <a:pPr indent="266700">
              <a:lnSpc>
                <a:spcPct val="110000"/>
              </a:lnSpc>
              <a:defRPr/>
            </a:pP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A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．成立兴中会　　　</a:t>
            </a:r>
          </a:p>
          <a:p>
            <a:pPr indent="266700">
              <a:lnSpc>
                <a:spcPct val="110000"/>
              </a:lnSpc>
              <a:defRPr/>
            </a:pP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B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．组建同盟会　　</a:t>
            </a:r>
          </a:p>
          <a:p>
            <a:pPr indent="266700">
              <a:lnSpc>
                <a:spcPct val="110000"/>
              </a:lnSpc>
              <a:defRPr/>
            </a:pP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C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．发动武昌起义　　</a:t>
            </a:r>
          </a:p>
          <a:p>
            <a:pPr indent="266700">
              <a:lnSpc>
                <a:spcPct val="110000"/>
              </a:lnSpc>
              <a:defRPr/>
            </a:pP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D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．建立中华民国</a:t>
            </a:r>
          </a:p>
        </p:txBody>
      </p:sp>
      <p:sp>
        <p:nvSpPr>
          <p:cNvPr id="322566" name="Rectangle 6"/>
          <p:cNvSpPr>
            <a:spLocks noChangeArrowheads="1"/>
          </p:cNvSpPr>
          <p:nvPr/>
        </p:nvSpPr>
        <p:spPr bwMode="auto">
          <a:xfrm>
            <a:off x="6732588" y="2516188"/>
            <a:ext cx="176212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72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50394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256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2"/>
          <p:cNvGrpSpPr>
            <a:grpSpLocks/>
          </p:cNvGrpSpPr>
          <p:nvPr/>
        </p:nvGrpSpPr>
        <p:grpSpPr bwMode="auto">
          <a:xfrm>
            <a:off x="0" y="-26988"/>
            <a:ext cx="9144000" cy="836613"/>
            <a:chOff x="0" y="-17"/>
            <a:chExt cx="5760" cy="527"/>
          </a:xfrm>
        </p:grpSpPr>
        <p:pic>
          <p:nvPicPr>
            <p:cNvPr id="48133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7"/>
              <a:ext cx="5760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134" name="WordArt 3"/>
            <p:cNvSpPr>
              <a:spLocks noChangeArrowheads="1" noChangeShapeType="1" noTextEdit="1"/>
            </p:cNvSpPr>
            <p:nvPr/>
          </p:nvSpPr>
          <p:spPr bwMode="auto">
            <a:xfrm>
              <a:off x="2018" y="28"/>
              <a:ext cx="2403" cy="40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 dirty="0">
                  <a:ln w="9525">
                    <a:solidFill>
                      <a:srgbClr val="FFFFFF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/>
                  <a:ea typeface="宋体"/>
                </a:rPr>
                <a:t>课堂练习</a:t>
              </a:r>
            </a:p>
          </p:txBody>
        </p:sp>
      </p:grpSp>
      <p:sp>
        <p:nvSpPr>
          <p:cNvPr id="323589" name="Rectangle 5"/>
          <p:cNvSpPr>
            <a:spLocks noChangeArrowheads="1"/>
          </p:cNvSpPr>
          <p:nvPr/>
        </p:nvSpPr>
        <p:spPr bwMode="auto">
          <a:xfrm>
            <a:off x="323850" y="836613"/>
            <a:ext cx="8569325" cy="572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266700">
              <a:lnSpc>
                <a:spcPct val="110000"/>
              </a:lnSpc>
              <a:defRPr/>
            </a:pPr>
            <a:r>
              <a:rPr lang="en-US" altLang="zh-CN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这场革命推翻了清朝的统治，结束了我国两千多年的封建帝制。它的领导者是（   ）</a:t>
            </a:r>
          </a:p>
          <a:p>
            <a:pPr indent="266700">
              <a:lnSpc>
                <a:spcPct val="110000"/>
              </a:lnSpc>
              <a:defRPr/>
            </a:pP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A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．洪秀全 </a:t>
            </a:r>
          </a:p>
          <a:p>
            <a:pPr indent="266700">
              <a:lnSpc>
                <a:spcPct val="110000"/>
              </a:lnSpc>
              <a:defRPr/>
            </a:pP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B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．康有为  </a:t>
            </a:r>
          </a:p>
          <a:p>
            <a:pPr indent="266700">
              <a:lnSpc>
                <a:spcPct val="110000"/>
              </a:lnSpc>
              <a:defRPr/>
            </a:pP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C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．孙中山　    </a:t>
            </a:r>
          </a:p>
          <a:p>
            <a:pPr indent="266700">
              <a:lnSpc>
                <a:spcPct val="110000"/>
              </a:lnSpc>
              <a:defRPr/>
            </a:pP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D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．陈独秀</a:t>
            </a:r>
          </a:p>
        </p:txBody>
      </p:sp>
      <p:sp>
        <p:nvSpPr>
          <p:cNvPr id="323591" name="Rectangle 7"/>
          <p:cNvSpPr>
            <a:spLocks noChangeArrowheads="1"/>
          </p:cNvSpPr>
          <p:nvPr/>
        </p:nvSpPr>
        <p:spPr bwMode="auto">
          <a:xfrm>
            <a:off x="6156325" y="3429000"/>
            <a:ext cx="1762125" cy="271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72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4030431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3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59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ChangeArrowheads="1"/>
          </p:cNvSpPr>
          <p:nvPr/>
        </p:nvSpPr>
        <p:spPr bwMode="auto">
          <a:xfrm>
            <a:off x="251521" y="903922"/>
            <a:ext cx="9000999" cy="4901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ts val="7500"/>
              </a:lnSpc>
            </a:pPr>
            <a:r>
              <a:rPr lang="en-US" altLang="zh-CN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4.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武昌起义起义的主要力量是</a:t>
            </a:r>
            <a:r>
              <a:rPr lang="zh-CN" alt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（）</a:t>
            </a:r>
            <a:r>
              <a:rPr lang="zh-CN" altLang="zh-CN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</a:t>
            </a:r>
            <a:endParaRPr lang="zh-CN" altLang="zh-CN" sz="48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lnSpc>
                <a:spcPts val="7500"/>
              </a:lnSpc>
            </a:pPr>
            <a:r>
              <a:rPr lang="zh-CN" alt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Ａ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.</a:t>
            </a:r>
            <a:r>
              <a:rPr lang="zh-CN" alt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中国同盟会</a:t>
            </a:r>
            <a:endParaRPr lang="en-US" altLang="zh-CN" sz="48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lnSpc>
                <a:spcPts val="7500"/>
              </a:lnSpc>
            </a:pPr>
            <a:r>
              <a:rPr lang="zh-CN" alt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Ｂ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.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湖北文学社</a:t>
            </a:r>
          </a:p>
          <a:p>
            <a:pPr>
              <a:lnSpc>
                <a:spcPts val="7500"/>
              </a:lnSpc>
            </a:pPr>
            <a:r>
              <a:rPr lang="zh-CN" alt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Ｃ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.</a:t>
            </a:r>
            <a:r>
              <a:rPr lang="zh-CN" altLang="en-US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湖北</a:t>
            </a:r>
            <a:r>
              <a:rPr lang="zh-CN" alt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新军</a:t>
            </a:r>
            <a:endParaRPr lang="en-US" altLang="zh-CN" sz="48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lnSpc>
                <a:spcPts val="7500"/>
              </a:lnSpc>
            </a:pPr>
            <a:r>
              <a:rPr lang="zh-CN" alt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Ｄ</a:t>
            </a:r>
            <a:r>
              <a:rPr lang="en-US" altLang="zh-CN" sz="48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.</a:t>
            </a:r>
            <a:r>
              <a:rPr lang="zh-CN" altLang="en-US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湖北共进会</a:t>
            </a:r>
            <a:endParaRPr lang="zh-CN" altLang="en-US" sz="48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635916" y="1988840"/>
            <a:ext cx="1824515" cy="26468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66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</a:rPr>
              <a:t>C</a:t>
            </a:r>
            <a:endParaRPr lang="en-US" altLang="zh-CN" sz="16600" b="1" noProof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WordArt 3"/>
          <p:cNvSpPr>
            <a:spLocks noChangeArrowheads="1" noChangeShapeType="1" noTextEdit="1"/>
          </p:cNvSpPr>
          <p:nvPr/>
        </p:nvSpPr>
        <p:spPr bwMode="auto">
          <a:xfrm>
            <a:off x="3203575" y="44450"/>
            <a:ext cx="38147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课堂练习</a:t>
            </a:r>
          </a:p>
        </p:txBody>
      </p:sp>
    </p:spTree>
    <p:extLst>
      <p:ext uri="{BB962C8B-B14F-4D97-AF65-F5344CB8AC3E}">
        <p14:creationId xmlns:p14="http://schemas.microsoft.com/office/powerpoint/2010/main" val="7918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ChangeArrowheads="1"/>
          </p:cNvSpPr>
          <p:nvPr/>
        </p:nvSpPr>
        <p:spPr bwMode="auto">
          <a:xfrm>
            <a:off x="469640" y="821025"/>
            <a:ext cx="820472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5.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下列有关辛亥革命的说法中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不</a:t>
            </a:r>
            <a:endParaRPr lang="en-US" altLang="zh-CN" sz="4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  <a:sym typeface="宋体" pitchFamily="2" charset="-122"/>
            </a:endParaRPr>
          </a:p>
          <a:p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</a:t>
            </a:r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 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正确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的是（    ）</a:t>
            </a:r>
          </a:p>
          <a:p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 Ａ</a:t>
            </a:r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.1911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年是农历辛亥年，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因此</a:t>
            </a:r>
            <a:endParaRPr lang="en-US" altLang="zh-CN" sz="4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  <a:sym typeface="宋体" pitchFamily="2" charset="-122"/>
            </a:endParaRPr>
          </a:p>
          <a:p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</a:t>
            </a:r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   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这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次革命被称为辛亥革命</a:t>
            </a:r>
          </a:p>
          <a:p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 Ｂ</a:t>
            </a:r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.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推翻了清王朝的腐朽统治</a:t>
            </a:r>
          </a:p>
          <a:p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 Ｃ</a:t>
            </a:r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.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宣告了中国两千多年的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封建</a:t>
            </a:r>
            <a:endParaRPr lang="en-US" altLang="zh-CN" sz="4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  <a:sym typeface="宋体" pitchFamily="2" charset="-122"/>
            </a:endParaRPr>
          </a:p>
          <a:p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</a:t>
            </a:r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   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制度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的终结</a:t>
            </a:r>
          </a:p>
          <a:p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 Ｄ</a:t>
            </a:r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.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开启了完全意义上的近代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民</a:t>
            </a:r>
            <a:endParaRPr lang="en-US" altLang="zh-CN" sz="4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  <a:sym typeface="宋体" pitchFamily="2" charset="-122"/>
            </a:endParaRPr>
          </a:p>
          <a:p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</a:t>
            </a:r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    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族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sym typeface="宋体" pitchFamily="2" charset="-122"/>
              </a:rPr>
              <a:t>民主革命</a:t>
            </a:r>
          </a:p>
        </p:txBody>
      </p:sp>
      <p:sp>
        <p:nvSpPr>
          <p:cNvPr id="3" name="矩形 2"/>
          <p:cNvSpPr/>
          <p:nvPr/>
        </p:nvSpPr>
        <p:spPr>
          <a:xfrm>
            <a:off x="7524328" y="692696"/>
            <a:ext cx="1194432" cy="186204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15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</a:rPr>
              <a:t>C</a:t>
            </a:r>
            <a:endParaRPr lang="en-US" altLang="zh-CN" sz="11500" b="1" noProof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WordArt 3"/>
          <p:cNvSpPr>
            <a:spLocks noChangeArrowheads="1" noChangeShapeType="1" noTextEdit="1"/>
          </p:cNvSpPr>
          <p:nvPr/>
        </p:nvSpPr>
        <p:spPr bwMode="auto">
          <a:xfrm>
            <a:off x="3203575" y="44450"/>
            <a:ext cx="38147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课堂练习</a:t>
            </a:r>
          </a:p>
        </p:txBody>
      </p:sp>
    </p:spTree>
    <p:extLst>
      <p:ext uri="{BB962C8B-B14F-4D97-AF65-F5344CB8AC3E}">
        <p14:creationId xmlns:p14="http://schemas.microsoft.com/office/powerpoint/2010/main" val="2736237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475" y="457200"/>
            <a:ext cx="4002088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404813"/>
            <a:ext cx="1763712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476250"/>
            <a:ext cx="1512887" cy="450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8774" name="WordArt 6"/>
          <p:cNvSpPr>
            <a:spLocks noChangeArrowheads="1" noChangeShapeType="1" noTextEdit="1"/>
          </p:cNvSpPr>
          <p:nvPr/>
        </p:nvSpPr>
        <p:spPr bwMode="auto">
          <a:xfrm>
            <a:off x="2411413" y="3933825"/>
            <a:ext cx="4752975" cy="2778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9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再见</a:t>
            </a:r>
          </a:p>
        </p:txBody>
      </p:sp>
    </p:spTree>
    <p:extLst>
      <p:ext uri="{BB962C8B-B14F-4D97-AF65-F5344CB8AC3E}">
        <p14:creationId xmlns:p14="http://schemas.microsoft.com/office/powerpoint/2010/main" val="192421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88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4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917</Words>
  <Application>Microsoft Office PowerPoint</Application>
  <PresentationFormat>全屏显示(4:3)</PresentationFormat>
  <Paragraphs>147</Paragraphs>
  <Slides>24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28" baseType="lpstr">
      <vt:lpstr>Office 主题​​</vt:lpstr>
      <vt:lpstr>1_默认设计模板</vt:lpstr>
      <vt:lpstr>BMP 图象</vt:lpstr>
      <vt:lpstr>位图图像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User</cp:lastModifiedBy>
  <cp:revision>21</cp:revision>
  <dcterms:created xsi:type="dcterms:W3CDTF">2017-06-17T10:47:39Z</dcterms:created>
  <dcterms:modified xsi:type="dcterms:W3CDTF">2017-09-01T12:01:50Z</dcterms:modified>
</cp:coreProperties>
</file>