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3"/>
  </p:sldMasterIdLst>
  <p:notesMasterIdLst>
    <p:notesMasterId r:id="rId22"/>
  </p:notesMasterIdLst>
  <p:handoutMasterIdLst>
    <p:handoutMasterId r:id="rId23"/>
  </p:handoutMasterIdLst>
  <p:sldIdLst>
    <p:sldId id="258" r:id="rId4"/>
    <p:sldId id="257" r:id="rId5"/>
    <p:sldId id="259" r:id="rId6"/>
    <p:sldId id="261" r:id="rId7"/>
    <p:sldId id="260" r:id="rId8"/>
    <p:sldId id="264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</p:sldIdLst>
  <p:sldSz cx="12192000" cy="6858000"/>
  <p:notesSz cx="6858000" cy="9144000"/>
  <p:embeddedFontLst>
    <p:embeddedFont>
      <p:font typeface="隶书" panose="02010509060101010101" pitchFamily="49" charset="-122"/>
      <p:regular r:id="rId27"/>
    </p:embeddedFont>
    <p:embeddedFont>
      <p:font typeface="微软雅黑" panose="020B0503020204020204" charset="-122"/>
      <p:regular r:id="rId28"/>
    </p:embeddedFont>
    <p:embeddedFont>
      <p:font typeface="汉仪尚巍手书W" panose="00020600040101010101" pitchFamily="18" charset="-122"/>
      <p:regular r:id="rId29"/>
    </p:embeddedFont>
    <p:embeddedFont>
      <p:font typeface="电影海报字体" panose="02010600010101010101" charset="-122"/>
      <p:regular r:id="rId30"/>
    </p:embeddedFont>
    <p:embeddedFont>
      <p:font typeface="方正启体简体" panose="03000509000000000000" charset="-122"/>
      <p:regular r:id="rId31"/>
    </p:embeddedFont>
    <p:embeddedFont>
      <p:font typeface="李旭科书法 v1.4" panose="02000603000000000000" charset="-122"/>
      <p:regular r:id="rId32"/>
    </p:embeddedFont>
    <p:embeddedFont>
      <p:font typeface="锡满行书" panose="02020603050405020304" pitchFamily="18" charset="0"/>
      <p:regular r:id="rId33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3" Type="http://schemas.openxmlformats.org/officeDocument/2006/relationships/font" Target="fonts/font7.fntdata"/><Relationship Id="rId32" Type="http://schemas.openxmlformats.org/officeDocument/2006/relationships/font" Target="fonts/font6.fntdata"/><Relationship Id="rId31" Type="http://schemas.openxmlformats.org/officeDocument/2006/relationships/font" Target="fonts/font5.fntdata"/><Relationship Id="rId30" Type="http://schemas.openxmlformats.org/officeDocument/2006/relationships/font" Target="fonts/font4.fntdata"/><Relationship Id="rId3" Type="http://schemas.openxmlformats.org/officeDocument/2006/relationships/slideMaster" Target="slideMasters/slideMaster2.xml"/><Relationship Id="rId29" Type="http://schemas.openxmlformats.org/officeDocument/2006/relationships/font" Target="fonts/font3.fntdata"/><Relationship Id="rId28" Type="http://schemas.openxmlformats.org/officeDocument/2006/relationships/font" Target="fonts/font2.fntdata"/><Relationship Id="rId27" Type="http://schemas.openxmlformats.org/officeDocument/2006/relationships/font" Target="fonts/font1.fntdata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handoutMaster" Target="handoutMasters/handoutMaster1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8704B4-359F-4B0E-BA3A-678DD273B8A3}" type="doc">
      <dgm:prSet loTypeId="urn:microsoft.com/office/officeart/2005/8/layout/chevron1" loCatId="process" qsTypeId="urn:microsoft.com/office/officeart/2005/8/quickstyle/simple2" qsCatId="simple" csTypeId="urn:microsoft.com/office/officeart/2005/8/colors/accent0_1" csCatId="mainScheme" phldr="1"/>
      <dgm:spPr/>
    </dgm:pt>
    <dgm:pt modelId="{C99A7FE0-E0A3-4F60-AEC0-E64CEC91BD01}">
      <dgm:prSet phldrT="[文本]" custT="1"/>
      <dgm:spPr/>
      <dgm:t>
        <a:bodyPr/>
        <a:lstStyle/>
        <a:p>
          <a:r>
            <a:rPr lang="zh-CN" altLang="en-US" sz="3200" dirty="0" smtClean="0">
              <a:latin typeface="方正启体简体" panose="03000509000000000000" charset="-122"/>
              <a:ea typeface="方正启体简体" panose="03000509000000000000" charset="-122"/>
            </a:rPr>
            <a:t>官员</a:t>
          </a:r>
          <a:endParaRPr lang="en-US" altLang="zh-CN" sz="3200" dirty="0" smtClean="0">
            <a:latin typeface="方正启体简体" panose="03000509000000000000" charset="-122"/>
            <a:ea typeface="方正启体简体" panose="03000509000000000000" charset="-122"/>
          </a:endParaRPr>
        </a:p>
        <a:p>
          <a:r>
            <a:rPr lang="zh-CN" altLang="en-US" sz="3200" dirty="0" smtClean="0">
              <a:latin typeface="方正启体简体" panose="03000509000000000000" charset="-122"/>
              <a:ea typeface="方正启体简体" panose="03000509000000000000" charset="-122"/>
            </a:rPr>
            <a:t>上书</a:t>
          </a:r>
          <a:endParaRPr lang="zh-CN" altLang="en-US" sz="3200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E97C00A8-BCE7-4214-A5E0-242E02FBD924}" cxnId="{DA8F7831-8169-4B37-92BE-B8F4B703BBAE}" type="parTrans">
      <dgm:prSet/>
      <dgm:spPr/>
      <dgm:t>
        <a:bodyPr/>
        <a:lstStyle/>
        <a:p>
          <a:endParaRPr lang="zh-CN" altLang="en-US"/>
        </a:p>
      </dgm:t>
    </dgm:pt>
    <dgm:pt modelId="{883BA2EB-A8BE-4D9B-8D73-92EB9F0C7F83}" cxnId="{DA8F7831-8169-4B37-92BE-B8F4B703BBAE}" type="sibTrans">
      <dgm:prSet/>
      <dgm:spPr/>
      <dgm:t>
        <a:bodyPr/>
        <a:lstStyle/>
        <a:p>
          <a:endParaRPr lang="zh-CN" altLang="en-US"/>
        </a:p>
      </dgm:t>
    </dgm:pt>
    <dgm:pt modelId="{CDE34A92-64A2-4D3A-8756-85762359B40F}">
      <dgm:prSet phldrT="[文本]" custT="1"/>
      <dgm:spPr/>
      <dgm:t>
        <a:bodyPr/>
        <a:lstStyle/>
        <a:p>
          <a:r>
            <a:rPr lang="zh-CN" altLang="en-US" sz="3200" dirty="0" smtClean="0">
              <a:latin typeface="方正启体简体" panose="03000509000000000000" charset="-122"/>
              <a:ea typeface="方正启体简体" panose="03000509000000000000" charset="-122"/>
            </a:rPr>
            <a:t>内阁</a:t>
          </a:r>
          <a:endParaRPr lang="en-US" altLang="zh-CN" sz="3200" dirty="0" smtClean="0">
            <a:latin typeface="方正启体简体" panose="03000509000000000000" charset="-122"/>
            <a:ea typeface="方正启体简体" panose="03000509000000000000" charset="-122"/>
          </a:endParaRPr>
        </a:p>
        <a:p>
          <a:r>
            <a:rPr lang="zh-CN" altLang="en-US" sz="3200" dirty="0" smtClean="0">
              <a:latin typeface="方正启体简体" panose="03000509000000000000" charset="-122"/>
              <a:ea typeface="方正启体简体" panose="03000509000000000000" charset="-122"/>
            </a:rPr>
            <a:t>票拟</a:t>
          </a:r>
          <a:endParaRPr lang="zh-CN" altLang="en-US" sz="3200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571CF6A5-714F-4410-882A-C2F5A5A33624}" cxnId="{7ADE29E4-553D-4478-9869-48F68C7E36DB}" type="parTrans">
      <dgm:prSet/>
      <dgm:spPr/>
      <dgm:t>
        <a:bodyPr/>
        <a:lstStyle/>
        <a:p>
          <a:endParaRPr lang="zh-CN" altLang="en-US"/>
        </a:p>
      </dgm:t>
    </dgm:pt>
    <dgm:pt modelId="{512AC5BE-D403-45B3-9B13-B05C4ED62B6A}" cxnId="{7ADE29E4-553D-4478-9869-48F68C7E36DB}" type="sibTrans">
      <dgm:prSet/>
      <dgm:spPr/>
      <dgm:t>
        <a:bodyPr/>
        <a:lstStyle/>
        <a:p>
          <a:endParaRPr lang="zh-CN" altLang="en-US"/>
        </a:p>
      </dgm:t>
    </dgm:pt>
    <dgm:pt modelId="{65EA8CC4-439C-42E2-9F95-4FFD473A4CEF}">
      <dgm:prSet phldrT="[文本]" custT="1"/>
      <dgm:spPr/>
      <dgm:t>
        <a:bodyPr/>
        <a:lstStyle/>
        <a:p>
          <a:r>
            <a:rPr lang="zh-CN" altLang="en-US" sz="3200" dirty="0" smtClean="0">
              <a:latin typeface="方正启体简体" panose="03000509000000000000" charset="-122"/>
              <a:ea typeface="方正启体简体" panose="03000509000000000000" charset="-122"/>
            </a:rPr>
            <a:t>皇帝</a:t>
          </a:r>
          <a:endParaRPr lang="en-US" altLang="zh-CN" sz="3200" dirty="0" smtClean="0">
            <a:latin typeface="方正启体简体" panose="03000509000000000000" charset="-122"/>
            <a:ea typeface="方正启体简体" panose="03000509000000000000" charset="-122"/>
          </a:endParaRPr>
        </a:p>
        <a:p>
          <a:r>
            <a:rPr lang="zh-CN" altLang="en-US" sz="3200" dirty="0" smtClean="0">
              <a:latin typeface="方正启体简体" panose="03000509000000000000" charset="-122"/>
              <a:ea typeface="方正启体简体" panose="03000509000000000000" charset="-122"/>
            </a:rPr>
            <a:t>批红</a:t>
          </a:r>
          <a:endParaRPr lang="zh-CN" altLang="en-US" sz="3200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99896BEC-7A05-4A28-9457-4E699C318F2A}" cxnId="{9ACB8F46-C033-4444-AE22-012E091B4E5D}" type="parTrans">
      <dgm:prSet/>
      <dgm:spPr/>
      <dgm:t>
        <a:bodyPr/>
        <a:lstStyle/>
        <a:p>
          <a:endParaRPr lang="zh-CN" altLang="en-US"/>
        </a:p>
      </dgm:t>
    </dgm:pt>
    <dgm:pt modelId="{5840AB4C-2DF1-4E53-81D2-F9A3E44663E5}" cxnId="{9ACB8F46-C033-4444-AE22-012E091B4E5D}" type="sibTrans">
      <dgm:prSet/>
      <dgm:spPr/>
      <dgm:t>
        <a:bodyPr/>
        <a:lstStyle/>
        <a:p>
          <a:endParaRPr lang="zh-CN" altLang="en-US"/>
        </a:p>
      </dgm:t>
    </dgm:pt>
    <dgm:pt modelId="{523649BE-51DF-4538-822A-07CD593F964E}">
      <dgm:prSet custT="1"/>
      <dgm:spPr/>
      <dgm:t>
        <a:bodyPr/>
        <a:lstStyle/>
        <a:p>
          <a:r>
            <a:rPr lang="zh-CN" altLang="en-US" sz="3200" dirty="0" smtClean="0">
              <a:latin typeface="方正启体简体" panose="03000509000000000000" charset="-122"/>
              <a:ea typeface="方正启体简体" panose="03000509000000000000" charset="-122"/>
            </a:rPr>
            <a:t>六部</a:t>
          </a:r>
          <a:endParaRPr lang="en-US" altLang="zh-CN" sz="3200" dirty="0" smtClean="0">
            <a:latin typeface="方正启体简体" panose="03000509000000000000" charset="-122"/>
            <a:ea typeface="方正启体简体" panose="03000509000000000000" charset="-122"/>
          </a:endParaRPr>
        </a:p>
        <a:p>
          <a:r>
            <a:rPr lang="zh-CN" altLang="en-US" sz="3200" dirty="0" smtClean="0">
              <a:latin typeface="方正启体简体" panose="03000509000000000000" charset="-122"/>
              <a:ea typeface="方正启体简体" panose="03000509000000000000" charset="-122"/>
            </a:rPr>
            <a:t>执行</a:t>
          </a:r>
          <a:endParaRPr lang="zh-CN" altLang="en-US" sz="3200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B0FB9B86-0743-4D82-84CF-3031A3577437}" cxnId="{DC71A54A-0D32-4B2B-88B1-C100AF1DF398}" type="parTrans">
      <dgm:prSet/>
      <dgm:spPr/>
      <dgm:t>
        <a:bodyPr/>
        <a:lstStyle/>
        <a:p>
          <a:endParaRPr lang="zh-CN" altLang="en-US"/>
        </a:p>
      </dgm:t>
    </dgm:pt>
    <dgm:pt modelId="{D8A5DD94-52FA-4EBF-BAEF-19CE2C23A241}" cxnId="{DC71A54A-0D32-4B2B-88B1-C100AF1DF398}" type="sibTrans">
      <dgm:prSet/>
      <dgm:spPr/>
      <dgm:t>
        <a:bodyPr/>
        <a:lstStyle/>
        <a:p>
          <a:endParaRPr lang="zh-CN" altLang="en-US"/>
        </a:p>
      </dgm:t>
    </dgm:pt>
    <dgm:pt modelId="{1AA8FFFC-57B3-4C0C-BB22-B5DDD32AE376}" type="pres">
      <dgm:prSet presAssocID="{BF8704B4-359F-4B0E-BA3A-678DD273B8A3}" presName="Name0" presStyleCnt="0">
        <dgm:presLayoutVars>
          <dgm:dir/>
          <dgm:animLvl val="lvl"/>
          <dgm:resizeHandles val="exact"/>
        </dgm:presLayoutVars>
      </dgm:prSet>
      <dgm:spPr/>
    </dgm:pt>
    <dgm:pt modelId="{1A2475ED-2399-4611-8714-89E917CD0E6D}" type="pres">
      <dgm:prSet presAssocID="{C99A7FE0-E0A3-4F60-AEC0-E64CEC91BD01}" presName="parTxOnly" presStyleLbl="node1" presStyleIdx="0" presStyleCnt="4" custScaleX="727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DE175D9-8E61-4F67-BEA7-24E87822B1CD}" type="pres">
      <dgm:prSet presAssocID="{883BA2EB-A8BE-4D9B-8D73-92EB9F0C7F83}" presName="parTxOnlySpace" presStyleCnt="0"/>
      <dgm:spPr/>
    </dgm:pt>
    <dgm:pt modelId="{321F37F8-62F6-4E1D-A043-705EB630B3B2}" type="pres">
      <dgm:prSet presAssocID="{CDE34A92-64A2-4D3A-8756-85762359B40F}" presName="parTxOnly" presStyleLbl="node1" presStyleIdx="1" presStyleCnt="4" custScaleX="6790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EDAE34B-A4FD-49A9-935C-9CD1E6C42C86}" type="pres">
      <dgm:prSet presAssocID="{512AC5BE-D403-45B3-9B13-B05C4ED62B6A}" presName="parTxOnlySpace" presStyleCnt="0"/>
      <dgm:spPr/>
    </dgm:pt>
    <dgm:pt modelId="{6911DF68-B985-472D-BE28-BC5A1CCF028A}" type="pres">
      <dgm:prSet presAssocID="{65EA8CC4-439C-42E2-9F95-4FFD473A4CEF}" presName="parTxOnly" presStyleLbl="node1" presStyleIdx="2" presStyleCnt="4" custScaleX="7385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D1EF30F-8ADA-4575-9205-3B62A23044D0}" type="pres">
      <dgm:prSet presAssocID="{5840AB4C-2DF1-4E53-81D2-F9A3E44663E5}" presName="parTxOnlySpace" presStyleCnt="0"/>
      <dgm:spPr/>
    </dgm:pt>
    <dgm:pt modelId="{C7A5A35F-218D-4897-8185-D7EC05B8B4F7}" type="pres">
      <dgm:prSet presAssocID="{523649BE-51DF-4538-822A-07CD593F964E}" presName="parTxOnly" presStyleLbl="node1" presStyleIdx="3" presStyleCnt="4" custScaleX="7062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BBD71D8B-ED3A-4785-A9FB-98C261C8A80D}" type="presOf" srcId="{CDE34A92-64A2-4D3A-8756-85762359B40F}" destId="{321F37F8-62F6-4E1D-A043-705EB630B3B2}" srcOrd="0" destOrd="0" presId="urn:microsoft.com/office/officeart/2005/8/layout/chevron1"/>
    <dgm:cxn modelId="{DC71A54A-0D32-4B2B-88B1-C100AF1DF398}" srcId="{BF8704B4-359F-4B0E-BA3A-678DD273B8A3}" destId="{523649BE-51DF-4538-822A-07CD593F964E}" srcOrd="3" destOrd="0" parTransId="{B0FB9B86-0743-4D82-84CF-3031A3577437}" sibTransId="{D8A5DD94-52FA-4EBF-BAEF-19CE2C23A241}"/>
    <dgm:cxn modelId="{7ADE29E4-553D-4478-9869-48F68C7E36DB}" srcId="{BF8704B4-359F-4B0E-BA3A-678DD273B8A3}" destId="{CDE34A92-64A2-4D3A-8756-85762359B40F}" srcOrd="1" destOrd="0" parTransId="{571CF6A5-714F-4410-882A-C2F5A5A33624}" sibTransId="{512AC5BE-D403-45B3-9B13-B05C4ED62B6A}"/>
    <dgm:cxn modelId="{8EB29589-E5FF-4C29-B7A5-5668FAD6F51F}" type="presOf" srcId="{65EA8CC4-439C-42E2-9F95-4FFD473A4CEF}" destId="{6911DF68-B985-472D-BE28-BC5A1CCF028A}" srcOrd="0" destOrd="0" presId="urn:microsoft.com/office/officeart/2005/8/layout/chevron1"/>
    <dgm:cxn modelId="{8D128F27-5637-4E48-B3AA-5016673A6567}" type="presOf" srcId="{523649BE-51DF-4538-822A-07CD593F964E}" destId="{C7A5A35F-218D-4897-8185-D7EC05B8B4F7}" srcOrd="0" destOrd="0" presId="urn:microsoft.com/office/officeart/2005/8/layout/chevron1"/>
    <dgm:cxn modelId="{C4D8101A-B316-49D5-876A-9D70AD774165}" type="presOf" srcId="{BF8704B4-359F-4B0E-BA3A-678DD273B8A3}" destId="{1AA8FFFC-57B3-4C0C-BB22-B5DDD32AE376}" srcOrd="0" destOrd="0" presId="urn:microsoft.com/office/officeart/2005/8/layout/chevron1"/>
    <dgm:cxn modelId="{DA8F7831-8169-4B37-92BE-B8F4B703BBAE}" srcId="{BF8704B4-359F-4B0E-BA3A-678DD273B8A3}" destId="{C99A7FE0-E0A3-4F60-AEC0-E64CEC91BD01}" srcOrd="0" destOrd="0" parTransId="{E97C00A8-BCE7-4214-A5E0-242E02FBD924}" sibTransId="{883BA2EB-A8BE-4D9B-8D73-92EB9F0C7F83}"/>
    <dgm:cxn modelId="{8961F48E-E0C7-4251-A156-45C2DC4089F4}" type="presOf" srcId="{C99A7FE0-E0A3-4F60-AEC0-E64CEC91BD01}" destId="{1A2475ED-2399-4611-8714-89E917CD0E6D}" srcOrd="0" destOrd="0" presId="urn:microsoft.com/office/officeart/2005/8/layout/chevron1"/>
    <dgm:cxn modelId="{9ACB8F46-C033-4444-AE22-012E091B4E5D}" srcId="{BF8704B4-359F-4B0E-BA3A-678DD273B8A3}" destId="{65EA8CC4-439C-42E2-9F95-4FFD473A4CEF}" srcOrd="2" destOrd="0" parTransId="{99896BEC-7A05-4A28-9457-4E699C318F2A}" sibTransId="{5840AB4C-2DF1-4E53-81D2-F9A3E44663E5}"/>
    <dgm:cxn modelId="{1BE5E1E9-0DC3-4DC2-9E8A-DCC2395A5B79}" type="presParOf" srcId="{1AA8FFFC-57B3-4C0C-BB22-B5DDD32AE376}" destId="{1A2475ED-2399-4611-8714-89E917CD0E6D}" srcOrd="0" destOrd="0" presId="urn:microsoft.com/office/officeart/2005/8/layout/chevron1"/>
    <dgm:cxn modelId="{E6709ABA-A307-486F-9296-0B2F8180F1B8}" type="presParOf" srcId="{1AA8FFFC-57B3-4C0C-BB22-B5DDD32AE376}" destId="{2DE175D9-8E61-4F67-BEA7-24E87822B1CD}" srcOrd="1" destOrd="0" presId="urn:microsoft.com/office/officeart/2005/8/layout/chevron1"/>
    <dgm:cxn modelId="{3A63B719-37AC-4DB1-9BC2-C2D3AA88F60C}" type="presParOf" srcId="{1AA8FFFC-57B3-4C0C-BB22-B5DDD32AE376}" destId="{321F37F8-62F6-4E1D-A043-705EB630B3B2}" srcOrd="2" destOrd="0" presId="urn:microsoft.com/office/officeart/2005/8/layout/chevron1"/>
    <dgm:cxn modelId="{73E7EE99-F7F9-49EA-9C26-B342EFE5DC29}" type="presParOf" srcId="{1AA8FFFC-57B3-4C0C-BB22-B5DDD32AE376}" destId="{6EDAE34B-A4FD-49A9-935C-9CD1E6C42C86}" srcOrd="3" destOrd="0" presId="urn:microsoft.com/office/officeart/2005/8/layout/chevron1"/>
    <dgm:cxn modelId="{65F61E49-C72C-4F95-B48A-480C8EDDFD62}" type="presParOf" srcId="{1AA8FFFC-57B3-4C0C-BB22-B5DDD32AE376}" destId="{6911DF68-B985-472D-BE28-BC5A1CCF028A}" srcOrd="4" destOrd="0" presId="urn:microsoft.com/office/officeart/2005/8/layout/chevron1"/>
    <dgm:cxn modelId="{A06BDD80-2989-4815-A323-82F0C0362AA4}" type="presParOf" srcId="{1AA8FFFC-57B3-4C0C-BB22-B5DDD32AE376}" destId="{6D1EF30F-8ADA-4575-9205-3B62A23044D0}" srcOrd="5" destOrd="0" presId="urn:microsoft.com/office/officeart/2005/8/layout/chevron1"/>
    <dgm:cxn modelId="{4D4F8CFD-A728-48F9-A3E4-DA1A0ACBBF26}" type="presParOf" srcId="{1AA8FFFC-57B3-4C0C-BB22-B5DDD32AE376}" destId="{C7A5A35F-218D-4897-8185-D7EC05B8B4F7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6BEAFF-B80E-4D83-A484-C07A68018D2A}" type="doc">
      <dgm:prSet loTypeId="urn:microsoft.com/office/officeart/2005/8/layout/cycle3" loCatId="cycle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zh-CN" altLang="en-US"/>
        </a:p>
      </dgm:t>
    </dgm:pt>
    <dgm:pt modelId="{9C0068BC-8E04-4FB1-9065-1BAE604832B6}">
      <dgm:prSet phldrT="[文本]"/>
      <dgm:spPr/>
      <dgm:t>
        <a:bodyPr/>
        <a:lstStyle/>
        <a:p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官员盘剥</a:t>
          </a:r>
          <a:endParaRPr lang="zh-CN" altLang="en-US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9C5DCA40-B70A-4E94-81AB-BE7BE24A05A5}" cxnId="{37390E2B-13CB-4D7E-8A3C-40FBBB444D9F}" type="parTrans">
      <dgm:prSet/>
      <dgm:spPr/>
      <dgm:t>
        <a:bodyPr/>
        <a:lstStyle/>
        <a:p>
          <a:endParaRPr lang="zh-CN" altLang="en-US"/>
        </a:p>
      </dgm:t>
    </dgm:pt>
    <dgm:pt modelId="{FB7852D0-1694-47DF-8DF8-C0DB9814A325}" cxnId="{37390E2B-13CB-4D7E-8A3C-40FBBB444D9F}" type="sibTrans">
      <dgm:prSet/>
      <dgm:spPr/>
      <dgm:t>
        <a:bodyPr/>
        <a:lstStyle/>
        <a:p>
          <a:endParaRPr lang="zh-CN" altLang="en-US"/>
        </a:p>
      </dgm:t>
    </dgm:pt>
    <dgm:pt modelId="{5F0C5FA0-BE27-4586-8A56-EA093BA6EEB0}">
      <dgm:prSet phldrT="[文本]"/>
      <dgm:spPr/>
      <dgm:t>
        <a:bodyPr/>
        <a:lstStyle/>
        <a:p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人民困苦</a:t>
          </a:r>
          <a:endParaRPr lang="zh-CN" altLang="en-US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84B9EEA6-13B4-4507-877D-2759EBC12443}" cxnId="{FB396B77-E71D-4D8B-94CE-B098CE3831B1}" type="parTrans">
      <dgm:prSet/>
      <dgm:spPr/>
      <dgm:t>
        <a:bodyPr/>
        <a:lstStyle/>
        <a:p>
          <a:endParaRPr lang="zh-CN" altLang="en-US"/>
        </a:p>
      </dgm:t>
    </dgm:pt>
    <dgm:pt modelId="{8B8BF6B2-2065-4021-939F-B0C4BC988453}" cxnId="{FB396B77-E71D-4D8B-94CE-B098CE3831B1}" type="sibTrans">
      <dgm:prSet/>
      <dgm:spPr/>
      <dgm:t>
        <a:bodyPr/>
        <a:lstStyle/>
        <a:p>
          <a:endParaRPr lang="zh-CN" altLang="en-US"/>
        </a:p>
      </dgm:t>
    </dgm:pt>
    <dgm:pt modelId="{BA245BF8-6245-4355-B454-095D08E515D7}">
      <dgm:prSet phldrT="[文本]"/>
      <dgm:spPr/>
      <dgm:t>
        <a:bodyPr/>
        <a:lstStyle/>
        <a:p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土地兼并</a:t>
          </a:r>
          <a:endParaRPr lang="zh-CN" altLang="en-US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60AC169F-1EB9-467C-AE77-CF21A1B8B087}" cxnId="{28F661AA-C4F4-4A53-AC51-3D1DC38D794F}" type="parTrans">
      <dgm:prSet/>
      <dgm:spPr/>
      <dgm:t>
        <a:bodyPr/>
        <a:lstStyle/>
        <a:p>
          <a:endParaRPr lang="zh-CN" altLang="en-US"/>
        </a:p>
      </dgm:t>
    </dgm:pt>
    <dgm:pt modelId="{A2890464-7D66-4E11-AF41-829B2A7EF7A6}" cxnId="{28F661AA-C4F4-4A53-AC51-3D1DC38D794F}" type="sibTrans">
      <dgm:prSet/>
      <dgm:spPr/>
      <dgm:t>
        <a:bodyPr/>
        <a:lstStyle/>
        <a:p>
          <a:endParaRPr lang="zh-CN" altLang="en-US"/>
        </a:p>
      </dgm:t>
    </dgm:pt>
    <dgm:pt modelId="{CC05FAF0-5C75-4899-A4CA-3ACDFF5B87B4}">
      <dgm:prSet phldrT="[文本]"/>
      <dgm:spPr/>
      <dgm:t>
        <a:bodyPr/>
        <a:lstStyle/>
        <a:p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税收减少</a:t>
          </a:r>
          <a:endParaRPr lang="zh-CN" altLang="en-US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D3546D08-FA3F-4B42-BADB-A69A7F1AFAC5}" cxnId="{9CCDF4E1-56EF-4ED4-AA30-C612C1E9ADEF}" type="parTrans">
      <dgm:prSet/>
      <dgm:spPr/>
      <dgm:t>
        <a:bodyPr/>
        <a:lstStyle/>
        <a:p>
          <a:endParaRPr lang="zh-CN" altLang="en-US"/>
        </a:p>
      </dgm:t>
    </dgm:pt>
    <dgm:pt modelId="{733AE320-9175-40A3-A6C1-9061B6E5D0B3}" cxnId="{9CCDF4E1-56EF-4ED4-AA30-C612C1E9ADEF}" type="sibTrans">
      <dgm:prSet/>
      <dgm:spPr/>
      <dgm:t>
        <a:bodyPr/>
        <a:lstStyle/>
        <a:p>
          <a:endParaRPr lang="zh-CN" altLang="en-US"/>
        </a:p>
      </dgm:t>
    </dgm:pt>
    <dgm:pt modelId="{94DF9036-71B3-4C03-A5FC-E1E5901F7FE2}">
      <dgm:prSet phldrT="[文本]"/>
      <dgm:spPr/>
      <dgm:t>
        <a:bodyPr/>
        <a:lstStyle/>
        <a:p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财政困难</a:t>
          </a:r>
          <a:endParaRPr lang="zh-CN" altLang="en-US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DB7E0581-8F43-411C-843E-8B8210586644}" cxnId="{A844E5F6-14F3-4E3D-A94D-B83D1C49CE78}" type="parTrans">
      <dgm:prSet/>
      <dgm:spPr/>
      <dgm:t>
        <a:bodyPr/>
        <a:lstStyle/>
        <a:p>
          <a:endParaRPr lang="zh-CN" altLang="en-US"/>
        </a:p>
      </dgm:t>
    </dgm:pt>
    <dgm:pt modelId="{D5FEB713-C169-4334-8ABA-00975F8A4719}" cxnId="{A844E5F6-14F3-4E3D-A94D-B83D1C49CE78}" type="sibTrans">
      <dgm:prSet/>
      <dgm:spPr/>
      <dgm:t>
        <a:bodyPr/>
        <a:lstStyle/>
        <a:p>
          <a:endParaRPr lang="zh-CN" altLang="en-US"/>
        </a:p>
      </dgm:t>
    </dgm:pt>
    <dgm:pt modelId="{42B32A14-7A81-440A-9418-032319E5356A}">
      <dgm:prSet phldrT="[文本]"/>
      <dgm:spPr/>
      <dgm:t>
        <a:bodyPr/>
        <a:lstStyle/>
        <a:p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税制改革</a:t>
          </a:r>
          <a:endParaRPr lang="zh-CN" altLang="en-US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350815E6-D020-4881-A02D-D3B2595C398B}" cxnId="{524EEC64-728B-41AC-ADF7-CE3BC3E89E95}" type="parTrans">
      <dgm:prSet/>
      <dgm:spPr/>
      <dgm:t>
        <a:bodyPr/>
        <a:lstStyle/>
        <a:p>
          <a:endParaRPr lang="zh-CN" altLang="en-US"/>
        </a:p>
      </dgm:t>
    </dgm:pt>
    <dgm:pt modelId="{C66258A8-35CF-484A-BCC6-9E3374B3B67C}" cxnId="{524EEC64-728B-41AC-ADF7-CE3BC3E89E95}" type="sibTrans">
      <dgm:prSet/>
      <dgm:spPr/>
      <dgm:t>
        <a:bodyPr/>
        <a:lstStyle/>
        <a:p>
          <a:endParaRPr lang="zh-CN" altLang="en-US"/>
        </a:p>
      </dgm:t>
    </dgm:pt>
    <dgm:pt modelId="{65A30D44-E0D5-4EEE-8C70-0AE8BB1502C5}" type="pres">
      <dgm:prSet presAssocID="{E46BEAFF-B80E-4D83-A484-C07A68018D2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9BAE68C2-4BB7-4D9F-A0CF-CC665CCD24BD}" type="pres">
      <dgm:prSet presAssocID="{E46BEAFF-B80E-4D83-A484-C07A68018D2A}" presName="cycle" presStyleCnt="0"/>
      <dgm:spPr/>
      <dgm:t>
        <a:bodyPr/>
        <a:lstStyle/>
        <a:p>
          <a:endParaRPr lang="zh-CN" altLang="en-US"/>
        </a:p>
      </dgm:t>
    </dgm:pt>
    <dgm:pt modelId="{A01424EE-E5DB-4FAB-9F05-0C5094FBB411}" type="pres">
      <dgm:prSet presAssocID="{9C0068BC-8E04-4FB1-9065-1BAE604832B6}" presName="nodeFirs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3939087-9CCB-426B-80BE-870DE5764A8F}" type="pres">
      <dgm:prSet presAssocID="{FB7852D0-1694-47DF-8DF8-C0DB9814A325}" presName="sibTransFirstNode" presStyleLbl="bgShp" presStyleIdx="0" presStyleCnt="1"/>
      <dgm:spPr/>
      <dgm:t>
        <a:bodyPr/>
        <a:lstStyle/>
        <a:p>
          <a:endParaRPr lang="zh-CN" altLang="en-US"/>
        </a:p>
      </dgm:t>
    </dgm:pt>
    <dgm:pt modelId="{BB4E48D8-0359-44C0-92A6-7F101ACD5387}" type="pres">
      <dgm:prSet presAssocID="{5F0C5FA0-BE27-4586-8A56-EA093BA6EEB0}" presName="nodeFollowingNodes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E8D1EE6-FDF9-41DC-9880-4ED056D99FEE}" type="pres">
      <dgm:prSet presAssocID="{BA245BF8-6245-4355-B454-095D08E515D7}" presName="nodeFollowingNodes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8B6C391-E16D-4A23-93D4-120C8812F74F}" type="pres">
      <dgm:prSet presAssocID="{CC05FAF0-5C75-4899-A4CA-3ACDFF5B87B4}" presName="nodeFollowingNodes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ED38C1A-5573-4685-B271-AC257AF3D88A}" type="pres">
      <dgm:prSet presAssocID="{94DF9036-71B3-4C03-A5FC-E1E5901F7FE2}" presName="nodeFollowingNodes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19206AF-9708-4566-9A12-89808631FEFD}" type="pres">
      <dgm:prSet presAssocID="{42B32A14-7A81-440A-9418-032319E5356A}" presName="nodeFollowingNodes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EACF96B7-98EF-45D8-A233-D09E8C5AB849}" type="presOf" srcId="{9C0068BC-8E04-4FB1-9065-1BAE604832B6}" destId="{A01424EE-E5DB-4FAB-9F05-0C5094FBB411}" srcOrd="0" destOrd="0" presId="urn:microsoft.com/office/officeart/2005/8/layout/cycle3"/>
    <dgm:cxn modelId="{A844E5F6-14F3-4E3D-A94D-B83D1C49CE78}" srcId="{E46BEAFF-B80E-4D83-A484-C07A68018D2A}" destId="{94DF9036-71B3-4C03-A5FC-E1E5901F7FE2}" srcOrd="4" destOrd="0" parTransId="{DB7E0581-8F43-411C-843E-8B8210586644}" sibTransId="{D5FEB713-C169-4334-8ABA-00975F8A4719}"/>
    <dgm:cxn modelId="{030AB103-E95E-4018-9D5F-FCE5EEA8DC00}" type="presOf" srcId="{42B32A14-7A81-440A-9418-032319E5356A}" destId="{C19206AF-9708-4566-9A12-89808631FEFD}" srcOrd="0" destOrd="0" presId="urn:microsoft.com/office/officeart/2005/8/layout/cycle3"/>
    <dgm:cxn modelId="{524EEC64-728B-41AC-ADF7-CE3BC3E89E95}" srcId="{E46BEAFF-B80E-4D83-A484-C07A68018D2A}" destId="{42B32A14-7A81-440A-9418-032319E5356A}" srcOrd="5" destOrd="0" parTransId="{350815E6-D020-4881-A02D-D3B2595C398B}" sibTransId="{C66258A8-35CF-484A-BCC6-9E3374B3B67C}"/>
    <dgm:cxn modelId="{FB396B77-E71D-4D8B-94CE-B098CE3831B1}" srcId="{E46BEAFF-B80E-4D83-A484-C07A68018D2A}" destId="{5F0C5FA0-BE27-4586-8A56-EA093BA6EEB0}" srcOrd="1" destOrd="0" parTransId="{84B9EEA6-13B4-4507-877D-2759EBC12443}" sibTransId="{8B8BF6B2-2065-4021-939F-B0C4BC988453}"/>
    <dgm:cxn modelId="{37390E2B-13CB-4D7E-8A3C-40FBBB444D9F}" srcId="{E46BEAFF-B80E-4D83-A484-C07A68018D2A}" destId="{9C0068BC-8E04-4FB1-9065-1BAE604832B6}" srcOrd="0" destOrd="0" parTransId="{9C5DCA40-B70A-4E94-81AB-BE7BE24A05A5}" sibTransId="{FB7852D0-1694-47DF-8DF8-C0DB9814A325}"/>
    <dgm:cxn modelId="{06EEA07D-5733-4FB6-A4F5-84D2772944A2}" type="presOf" srcId="{FB7852D0-1694-47DF-8DF8-C0DB9814A325}" destId="{A3939087-9CCB-426B-80BE-870DE5764A8F}" srcOrd="0" destOrd="0" presId="urn:microsoft.com/office/officeart/2005/8/layout/cycle3"/>
    <dgm:cxn modelId="{4D8797B8-18F5-4ABE-A2EF-7C7776625EB6}" type="presOf" srcId="{CC05FAF0-5C75-4899-A4CA-3ACDFF5B87B4}" destId="{28B6C391-E16D-4A23-93D4-120C8812F74F}" srcOrd="0" destOrd="0" presId="urn:microsoft.com/office/officeart/2005/8/layout/cycle3"/>
    <dgm:cxn modelId="{CC40981C-5E2E-4473-95CF-8016D8B2BD92}" type="presOf" srcId="{5F0C5FA0-BE27-4586-8A56-EA093BA6EEB0}" destId="{BB4E48D8-0359-44C0-92A6-7F101ACD5387}" srcOrd="0" destOrd="0" presId="urn:microsoft.com/office/officeart/2005/8/layout/cycle3"/>
    <dgm:cxn modelId="{8055FD8E-483E-4AB2-9DAD-9E3618BDE2D8}" type="presOf" srcId="{BA245BF8-6245-4355-B454-095D08E515D7}" destId="{0E8D1EE6-FDF9-41DC-9880-4ED056D99FEE}" srcOrd="0" destOrd="0" presId="urn:microsoft.com/office/officeart/2005/8/layout/cycle3"/>
    <dgm:cxn modelId="{C20B9E2E-F513-4A6C-8A4B-4F46875F7679}" type="presOf" srcId="{94DF9036-71B3-4C03-A5FC-E1E5901F7FE2}" destId="{8ED38C1A-5573-4685-B271-AC257AF3D88A}" srcOrd="0" destOrd="0" presId="urn:microsoft.com/office/officeart/2005/8/layout/cycle3"/>
    <dgm:cxn modelId="{28F661AA-C4F4-4A53-AC51-3D1DC38D794F}" srcId="{E46BEAFF-B80E-4D83-A484-C07A68018D2A}" destId="{BA245BF8-6245-4355-B454-095D08E515D7}" srcOrd="2" destOrd="0" parTransId="{60AC169F-1EB9-467C-AE77-CF21A1B8B087}" sibTransId="{A2890464-7D66-4E11-AF41-829B2A7EF7A6}"/>
    <dgm:cxn modelId="{998AC116-A4E9-4EB9-BF64-68D7B2509CCB}" type="presOf" srcId="{E46BEAFF-B80E-4D83-A484-C07A68018D2A}" destId="{65A30D44-E0D5-4EEE-8C70-0AE8BB1502C5}" srcOrd="0" destOrd="0" presId="urn:microsoft.com/office/officeart/2005/8/layout/cycle3"/>
    <dgm:cxn modelId="{9CCDF4E1-56EF-4ED4-AA30-C612C1E9ADEF}" srcId="{E46BEAFF-B80E-4D83-A484-C07A68018D2A}" destId="{CC05FAF0-5C75-4899-A4CA-3ACDFF5B87B4}" srcOrd="3" destOrd="0" parTransId="{D3546D08-FA3F-4B42-BADB-A69A7F1AFAC5}" sibTransId="{733AE320-9175-40A3-A6C1-9061B6E5D0B3}"/>
    <dgm:cxn modelId="{7F99388B-11ED-4EC7-978E-A93D4F6D3904}" type="presParOf" srcId="{65A30D44-E0D5-4EEE-8C70-0AE8BB1502C5}" destId="{9BAE68C2-4BB7-4D9F-A0CF-CC665CCD24BD}" srcOrd="0" destOrd="0" presId="urn:microsoft.com/office/officeart/2005/8/layout/cycle3"/>
    <dgm:cxn modelId="{32652680-2B9E-4235-88DE-1B66A318CAC7}" type="presParOf" srcId="{9BAE68C2-4BB7-4D9F-A0CF-CC665CCD24BD}" destId="{A01424EE-E5DB-4FAB-9F05-0C5094FBB411}" srcOrd="0" destOrd="0" presId="urn:microsoft.com/office/officeart/2005/8/layout/cycle3"/>
    <dgm:cxn modelId="{5D53D409-48C5-4E99-BD52-1B11024310DC}" type="presParOf" srcId="{9BAE68C2-4BB7-4D9F-A0CF-CC665CCD24BD}" destId="{A3939087-9CCB-426B-80BE-870DE5764A8F}" srcOrd="1" destOrd="0" presId="urn:microsoft.com/office/officeart/2005/8/layout/cycle3"/>
    <dgm:cxn modelId="{30790851-3CE8-4361-BD22-A08431D75511}" type="presParOf" srcId="{9BAE68C2-4BB7-4D9F-A0CF-CC665CCD24BD}" destId="{BB4E48D8-0359-44C0-92A6-7F101ACD5387}" srcOrd="2" destOrd="0" presId="urn:microsoft.com/office/officeart/2005/8/layout/cycle3"/>
    <dgm:cxn modelId="{4106E2D8-FD45-4716-B372-90D0E2D073CC}" type="presParOf" srcId="{9BAE68C2-4BB7-4D9F-A0CF-CC665CCD24BD}" destId="{0E8D1EE6-FDF9-41DC-9880-4ED056D99FEE}" srcOrd="3" destOrd="0" presId="urn:microsoft.com/office/officeart/2005/8/layout/cycle3"/>
    <dgm:cxn modelId="{E335C412-D24B-444B-9329-CE2B413A83C5}" type="presParOf" srcId="{9BAE68C2-4BB7-4D9F-A0CF-CC665CCD24BD}" destId="{28B6C391-E16D-4A23-93D4-120C8812F74F}" srcOrd="4" destOrd="0" presId="urn:microsoft.com/office/officeart/2005/8/layout/cycle3"/>
    <dgm:cxn modelId="{8E312D47-669C-429C-821A-683193649204}" type="presParOf" srcId="{9BAE68C2-4BB7-4D9F-A0CF-CC665CCD24BD}" destId="{8ED38C1A-5573-4685-B271-AC257AF3D88A}" srcOrd="5" destOrd="0" presId="urn:microsoft.com/office/officeart/2005/8/layout/cycle3"/>
    <dgm:cxn modelId="{639A726F-D33F-4609-BECC-B42323F5175F}" type="presParOf" srcId="{9BAE68C2-4BB7-4D9F-A0CF-CC665CCD24BD}" destId="{C19206AF-9708-4566-9A12-89808631FEFD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2475ED-2399-4611-8714-89E917CD0E6D}">
      <dsp:nvSpPr>
        <dsp:cNvPr id="0" name=""/>
        <dsp:cNvSpPr/>
      </dsp:nvSpPr>
      <dsp:spPr>
        <a:xfrm>
          <a:off x="3779" y="427254"/>
          <a:ext cx="2574585" cy="14154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官员</a:t>
          </a:r>
          <a:endParaRPr lang="en-US" altLang="zh-CN" sz="3200" kern="1200" dirty="0" smtClean="0">
            <a:latin typeface="方正启体简体" pitchFamily="65" charset="-122"/>
            <a:ea typeface="方正启体简体" pitchFamily="65" charset="-122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上书</a:t>
          </a:r>
          <a:endParaRPr lang="zh-CN" altLang="en-US" sz="32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711520" y="427254"/>
        <a:ext cx="1159103" cy="1415482"/>
      </dsp:txXfrm>
    </dsp:sp>
    <dsp:sp modelId="{321F37F8-62F6-4E1D-A043-705EB630B3B2}">
      <dsp:nvSpPr>
        <dsp:cNvPr id="0" name=""/>
        <dsp:cNvSpPr/>
      </dsp:nvSpPr>
      <dsp:spPr>
        <a:xfrm>
          <a:off x="2224494" y="427254"/>
          <a:ext cx="2402958" cy="14154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内阁</a:t>
          </a:r>
          <a:endParaRPr lang="en-US" altLang="zh-CN" sz="3200" kern="1200" dirty="0" smtClean="0">
            <a:latin typeface="方正启体简体" pitchFamily="65" charset="-122"/>
            <a:ea typeface="方正启体简体" pitchFamily="65" charset="-122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票拟</a:t>
          </a:r>
          <a:endParaRPr lang="zh-CN" altLang="en-US" sz="32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2932235" y="427254"/>
        <a:ext cx="987476" cy="1415482"/>
      </dsp:txXfrm>
    </dsp:sp>
    <dsp:sp modelId="{6911DF68-B985-472D-BE28-BC5A1CCF028A}">
      <dsp:nvSpPr>
        <dsp:cNvPr id="0" name=""/>
        <dsp:cNvSpPr/>
      </dsp:nvSpPr>
      <dsp:spPr>
        <a:xfrm>
          <a:off x="4273581" y="427254"/>
          <a:ext cx="2613652" cy="14154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皇帝</a:t>
          </a:r>
          <a:endParaRPr lang="en-US" altLang="zh-CN" sz="3200" kern="1200" dirty="0" smtClean="0">
            <a:latin typeface="方正启体简体" pitchFamily="65" charset="-122"/>
            <a:ea typeface="方正启体简体" pitchFamily="65" charset="-122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批红</a:t>
          </a:r>
          <a:endParaRPr lang="zh-CN" altLang="en-US" sz="32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4981322" y="427254"/>
        <a:ext cx="1198170" cy="1415482"/>
      </dsp:txXfrm>
    </dsp:sp>
    <dsp:sp modelId="{C7A5A35F-218D-4897-8185-D7EC05B8B4F7}">
      <dsp:nvSpPr>
        <dsp:cNvPr id="0" name=""/>
        <dsp:cNvSpPr/>
      </dsp:nvSpPr>
      <dsp:spPr>
        <a:xfrm>
          <a:off x="6533364" y="427254"/>
          <a:ext cx="2499352" cy="1415482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六部</a:t>
          </a:r>
          <a:endParaRPr lang="en-US" altLang="zh-CN" sz="3200" kern="1200" dirty="0" smtClean="0">
            <a:latin typeface="方正启体简体" pitchFamily="65" charset="-122"/>
            <a:ea typeface="方正启体简体" pitchFamily="65" charset="-122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执行</a:t>
          </a:r>
          <a:endParaRPr lang="zh-CN" altLang="en-US" sz="32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7241105" y="427254"/>
        <a:ext cx="1083870" cy="1415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939087-9CCB-426B-80BE-870DE5764A8F}">
      <dsp:nvSpPr>
        <dsp:cNvPr id="0" name=""/>
        <dsp:cNvSpPr/>
      </dsp:nvSpPr>
      <dsp:spPr>
        <a:xfrm>
          <a:off x="1164047" y="-4895"/>
          <a:ext cx="5016720" cy="5016720"/>
        </a:xfrm>
        <a:prstGeom prst="circularArrow">
          <a:avLst>
            <a:gd name="adj1" fmla="val 5274"/>
            <a:gd name="adj2" fmla="val 312630"/>
            <a:gd name="adj3" fmla="val 14240832"/>
            <a:gd name="adj4" fmla="val 17119590"/>
            <a:gd name="adj5" fmla="val 5477"/>
          </a:avLst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1424EE-E5DB-4FAB-9F05-0C5094FBB411}">
      <dsp:nvSpPr>
        <dsp:cNvPr id="0" name=""/>
        <dsp:cNvSpPr/>
      </dsp:nvSpPr>
      <dsp:spPr>
        <a:xfrm>
          <a:off x="2725615" y="1434"/>
          <a:ext cx="1893585" cy="9467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>
              <a:latin typeface="方正启体简体" pitchFamily="65" charset="-122"/>
              <a:ea typeface="方正启体简体" pitchFamily="65" charset="-122"/>
            </a:rPr>
            <a:t>官员盘剥</a:t>
          </a:r>
          <a:endParaRPr lang="zh-CN" altLang="en-US" sz="30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2771834" y="47653"/>
        <a:ext cx="1801147" cy="854354"/>
      </dsp:txXfrm>
    </dsp:sp>
    <dsp:sp modelId="{BB4E48D8-0359-44C0-92A6-7F101ACD5387}">
      <dsp:nvSpPr>
        <dsp:cNvPr id="0" name=""/>
        <dsp:cNvSpPr/>
      </dsp:nvSpPr>
      <dsp:spPr>
        <a:xfrm>
          <a:off x="4488133" y="1019024"/>
          <a:ext cx="1893585" cy="9467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>
              <a:latin typeface="方正启体简体" pitchFamily="65" charset="-122"/>
              <a:ea typeface="方正启体简体" pitchFamily="65" charset="-122"/>
            </a:rPr>
            <a:t>人民困苦</a:t>
          </a:r>
          <a:endParaRPr lang="zh-CN" altLang="en-US" sz="30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4534352" y="1065243"/>
        <a:ext cx="1801147" cy="854354"/>
      </dsp:txXfrm>
    </dsp:sp>
    <dsp:sp modelId="{0E8D1EE6-FDF9-41DC-9880-4ED056D99FEE}">
      <dsp:nvSpPr>
        <dsp:cNvPr id="0" name=""/>
        <dsp:cNvSpPr/>
      </dsp:nvSpPr>
      <dsp:spPr>
        <a:xfrm>
          <a:off x="4488133" y="3054204"/>
          <a:ext cx="1893585" cy="9467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>
              <a:latin typeface="方正启体简体" pitchFamily="65" charset="-122"/>
              <a:ea typeface="方正启体简体" pitchFamily="65" charset="-122"/>
            </a:rPr>
            <a:t>土地兼并</a:t>
          </a:r>
          <a:endParaRPr lang="zh-CN" altLang="en-US" sz="30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4534352" y="3100423"/>
        <a:ext cx="1801147" cy="854354"/>
      </dsp:txXfrm>
    </dsp:sp>
    <dsp:sp modelId="{28B6C391-E16D-4A23-93D4-120C8812F74F}">
      <dsp:nvSpPr>
        <dsp:cNvPr id="0" name=""/>
        <dsp:cNvSpPr/>
      </dsp:nvSpPr>
      <dsp:spPr>
        <a:xfrm>
          <a:off x="2725615" y="4071795"/>
          <a:ext cx="1893585" cy="9467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>
              <a:latin typeface="方正启体简体" pitchFamily="65" charset="-122"/>
              <a:ea typeface="方正启体简体" pitchFamily="65" charset="-122"/>
            </a:rPr>
            <a:t>税收减少</a:t>
          </a:r>
          <a:endParaRPr lang="zh-CN" altLang="en-US" sz="30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2771834" y="4118014"/>
        <a:ext cx="1801147" cy="854354"/>
      </dsp:txXfrm>
    </dsp:sp>
    <dsp:sp modelId="{8ED38C1A-5573-4685-B271-AC257AF3D88A}">
      <dsp:nvSpPr>
        <dsp:cNvPr id="0" name=""/>
        <dsp:cNvSpPr/>
      </dsp:nvSpPr>
      <dsp:spPr>
        <a:xfrm>
          <a:off x="963097" y="3054204"/>
          <a:ext cx="1893585" cy="9467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>
              <a:latin typeface="方正启体简体" pitchFamily="65" charset="-122"/>
              <a:ea typeface="方正启体简体" pitchFamily="65" charset="-122"/>
            </a:rPr>
            <a:t>财政困难</a:t>
          </a:r>
          <a:endParaRPr lang="zh-CN" altLang="en-US" sz="30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1009316" y="3100423"/>
        <a:ext cx="1801147" cy="854354"/>
      </dsp:txXfrm>
    </dsp:sp>
    <dsp:sp modelId="{C19206AF-9708-4566-9A12-89808631FEFD}">
      <dsp:nvSpPr>
        <dsp:cNvPr id="0" name=""/>
        <dsp:cNvSpPr/>
      </dsp:nvSpPr>
      <dsp:spPr>
        <a:xfrm>
          <a:off x="963097" y="1019024"/>
          <a:ext cx="1893585" cy="9467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>
              <a:latin typeface="方正启体简体" pitchFamily="65" charset="-122"/>
              <a:ea typeface="方正启体简体" pitchFamily="65" charset="-122"/>
            </a:rPr>
            <a:t>税制改革</a:t>
          </a:r>
          <a:endParaRPr lang="zh-CN" altLang="en-US" sz="30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1009316" y="1065243"/>
        <a:ext cx="1801147" cy="8543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type="chevron" r:blip="" rot="180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type="chevron" r:blip="" rot="180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dstNode" val="node1"/>
                <dgm:param type="connRout" val="longCurve"/>
                <dgm:param type="begPts" val="midR"/>
                <dgm:param type="endPts" val="midL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dstNode" val="node1"/>
                <dgm:param type="connRout" val="longCurve"/>
                <dgm:param type="begPts" val="midL"/>
                <dgm:param type="endPts" val="midR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dstNode" val="nodeFirstNode"/>
                      <dgm:param type="connRout" val="longCurve"/>
                      <dgm:param type="begPts" val="midR"/>
                      <dgm:param type="endPts" val="midL"/>
                    </dgm:alg>
                  </dgm:if>
                  <dgm:else name="Name15">
                    <dgm:alg type="conn">
                      <dgm:param type="dstNode" val="nodeFirstNode"/>
                      <dgm:param type="connRout" val="longCurve"/>
                      <dgm:param type="begPts" val="midL"/>
                      <dgm:param type="endPts" val="midR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68.xml"/><Relationship Id="rId8" Type="http://schemas.openxmlformats.org/officeDocument/2006/relationships/tags" Target="../tags/tag67.xml"/><Relationship Id="rId7" Type="http://schemas.openxmlformats.org/officeDocument/2006/relationships/tags" Target="../tags/tag66.xml"/><Relationship Id="rId6" Type="http://schemas.openxmlformats.org/officeDocument/2006/relationships/tags" Target="../tags/tag65.xml"/><Relationship Id="rId5" Type="http://schemas.openxmlformats.org/officeDocument/2006/relationships/tags" Target="../tags/tag64.xml"/><Relationship Id="rId4" Type="http://schemas.openxmlformats.org/officeDocument/2006/relationships/tags" Target="../tags/tag63.xml"/><Relationship Id="rId3" Type="http://schemas.openxmlformats.org/officeDocument/2006/relationships/image" Target="../media/image1.png"/><Relationship Id="rId2" Type="http://schemas.openxmlformats.org/officeDocument/2006/relationships/tags" Target="../tags/tag62.xml"/><Relationship Id="rId11" Type="http://schemas.openxmlformats.org/officeDocument/2006/relationships/tags" Target="../tags/tag70.xml"/><Relationship Id="rId10" Type="http://schemas.openxmlformats.org/officeDocument/2006/relationships/tags" Target="../tags/tag69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png"/><Relationship Id="rId8" Type="http://schemas.openxmlformats.org/officeDocument/2006/relationships/tags" Target="../tags/tag76.xml"/><Relationship Id="rId7" Type="http://schemas.openxmlformats.org/officeDocument/2006/relationships/tags" Target="../tags/tag75.xml"/><Relationship Id="rId6" Type="http://schemas.openxmlformats.org/officeDocument/2006/relationships/tags" Target="../tags/tag74.xml"/><Relationship Id="rId5" Type="http://schemas.openxmlformats.org/officeDocument/2006/relationships/tags" Target="../tags/tag73.xml"/><Relationship Id="rId4" Type="http://schemas.openxmlformats.org/officeDocument/2006/relationships/image" Target="../media/image1.png"/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4" Type="http://schemas.openxmlformats.org/officeDocument/2006/relationships/tags" Target="../tags/tag81.xml"/><Relationship Id="rId13" Type="http://schemas.openxmlformats.org/officeDocument/2006/relationships/tags" Target="../tags/tag80.xml"/><Relationship Id="rId12" Type="http://schemas.openxmlformats.org/officeDocument/2006/relationships/tags" Target="../tags/tag79.xml"/><Relationship Id="rId11" Type="http://schemas.openxmlformats.org/officeDocument/2006/relationships/tags" Target="../tags/tag78.xml"/><Relationship Id="rId10" Type="http://schemas.openxmlformats.org/officeDocument/2006/relationships/tags" Target="../tags/tag77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88.xml"/><Relationship Id="rId8" Type="http://schemas.openxmlformats.org/officeDocument/2006/relationships/tags" Target="../tags/tag87.xml"/><Relationship Id="rId7" Type="http://schemas.openxmlformats.org/officeDocument/2006/relationships/tags" Target="../tags/tag86.xml"/><Relationship Id="rId6" Type="http://schemas.openxmlformats.org/officeDocument/2006/relationships/tags" Target="../tags/tag85.xml"/><Relationship Id="rId5" Type="http://schemas.openxmlformats.org/officeDocument/2006/relationships/tags" Target="../tags/tag84.xml"/><Relationship Id="rId4" Type="http://schemas.openxmlformats.org/officeDocument/2006/relationships/tags" Target="../tags/tag83.xml"/><Relationship Id="rId3" Type="http://schemas.openxmlformats.org/officeDocument/2006/relationships/image" Target="../media/image3.jpeg"/><Relationship Id="rId2" Type="http://schemas.openxmlformats.org/officeDocument/2006/relationships/tags" Target="../tags/tag82.xml"/><Relationship Id="rId10" Type="http://schemas.openxmlformats.org/officeDocument/2006/relationships/tags" Target="../tags/tag89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png"/><Relationship Id="rId8" Type="http://schemas.openxmlformats.org/officeDocument/2006/relationships/tags" Target="../tags/tag95.xml"/><Relationship Id="rId7" Type="http://schemas.openxmlformats.org/officeDocument/2006/relationships/tags" Target="../tags/tag94.xml"/><Relationship Id="rId6" Type="http://schemas.openxmlformats.org/officeDocument/2006/relationships/tags" Target="../tags/tag93.xml"/><Relationship Id="rId5" Type="http://schemas.openxmlformats.org/officeDocument/2006/relationships/tags" Target="../tags/tag92.xml"/><Relationship Id="rId4" Type="http://schemas.openxmlformats.org/officeDocument/2006/relationships/image" Target="../media/image1.png"/><Relationship Id="rId3" Type="http://schemas.openxmlformats.org/officeDocument/2006/relationships/tags" Target="../tags/tag91.xml"/><Relationship Id="rId2" Type="http://schemas.openxmlformats.org/officeDocument/2006/relationships/tags" Target="../tags/tag90.xml"/><Relationship Id="rId15" Type="http://schemas.openxmlformats.org/officeDocument/2006/relationships/tags" Target="../tags/tag101.xml"/><Relationship Id="rId14" Type="http://schemas.openxmlformats.org/officeDocument/2006/relationships/tags" Target="../tags/tag100.xml"/><Relationship Id="rId13" Type="http://schemas.openxmlformats.org/officeDocument/2006/relationships/tags" Target="../tags/tag99.xml"/><Relationship Id="rId12" Type="http://schemas.openxmlformats.org/officeDocument/2006/relationships/tags" Target="../tags/tag98.xml"/><Relationship Id="rId11" Type="http://schemas.openxmlformats.org/officeDocument/2006/relationships/tags" Target="../tags/tag97.xml"/><Relationship Id="rId10" Type="http://schemas.openxmlformats.org/officeDocument/2006/relationships/tags" Target="../tags/tag96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png"/><Relationship Id="rId8" Type="http://schemas.openxmlformats.org/officeDocument/2006/relationships/tags" Target="../tags/tag107.xml"/><Relationship Id="rId7" Type="http://schemas.openxmlformats.org/officeDocument/2006/relationships/tags" Target="../tags/tag106.xml"/><Relationship Id="rId6" Type="http://schemas.openxmlformats.org/officeDocument/2006/relationships/tags" Target="../tags/tag105.xml"/><Relationship Id="rId5" Type="http://schemas.openxmlformats.org/officeDocument/2006/relationships/tags" Target="../tags/tag104.xml"/><Relationship Id="rId4" Type="http://schemas.openxmlformats.org/officeDocument/2006/relationships/image" Target="../media/image1.png"/><Relationship Id="rId3" Type="http://schemas.openxmlformats.org/officeDocument/2006/relationships/tags" Target="../tags/tag103.xml"/><Relationship Id="rId2" Type="http://schemas.openxmlformats.org/officeDocument/2006/relationships/tags" Target="../tags/tag102.xml"/><Relationship Id="rId17" Type="http://schemas.openxmlformats.org/officeDocument/2006/relationships/tags" Target="../tags/tag115.xml"/><Relationship Id="rId16" Type="http://schemas.openxmlformats.org/officeDocument/2006/relationships/tags" Target="../tags/tag114.xml"/><Relationship Id="rId15" Type="http://schemas.openxmlformats.org/officeDocument/2006/relationships/tags" Target="../tags/tag113.xml"/><Relationship Id="rId14" Type="http://schemas.openxmlformats.org/officeDocument/2006/relationships/tags" Target="../tags/tag112.xml"/><Relationship Id="rId13" Type="http://schemas.openxmlformats.org/officeDocument/2006/relationships/tags" Target="../tags/tag111.xml"/><Relationship Id="rId12" Type="http://schemas.openxmlformats.org/officeDocument/2006/relationships/tags" Target="../tags/tag110.xml"/><Relationship Id="rId11" Type="http://schemas.openxmlformats.org/officeDocument/2006/relationships/tags" Target="../tags/tag109.xml"/><Relationship Id="rId10" Type="http://schemas.openxmlformats.org/officeDocument/2006/relationships/tags" Target="../tags/tag108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png"/><Relationship Id="rId8" Type="http://schemas.openxmlformats.org/officeDocument/2006/relationships/tags" Target="../tags/tag121.xml"/><Relationship Id="rId7" Type="http://schemas.openxmlformats.org/officeDocument/2006/relationships/tags" Target="../tags/tag120.xml"/><Relationship Id="rId6" Type="http://schemas.openxmlformats.org/officeDocument/2006/relationships/tags" Target="../tags/tag119.xml"/><Relationship Id="rId5" Type="http://schemas.openxmlformats.org/officeDocument/2006/relationships/tags" Target="../tags/tag118.xml"/><Relationship Id="rId4" Type="http://schemas.openxmlformats.org/officeDocument/2006/relationships/image" Target="../media/image1.png"/><Relationship Id="rId3" Type="http://schemas.openxmlformats.org/officeDocument/2006/relationships/tags" Target="../tags/tag117.xml"/><Relationship Id="rId2" Type="http://schemas.openxmlformats.org/officeDocument/2006/relationships/tags" Target="../tags/tag116.xml"/><Relationship Id="rId13" Type="http://schemas.openxmlformats.org/officeDocument/2006/relationships/tags" Target="../tags/tag125.xml"/><Relationship Id="rId12" Type="http://schemas.openxmlformats.org/officeDocument/2006/relationships/tags" Target="../tags/tag124.xml"/><Relationship Id="rId11" Type="http://schemas.openxmlformats.org/officeDocument/2006/relationships/tags" Target="../tags/tag123.xml"/><Relationship Id="rId10" Type="http://schemas.openxmlformats.org/officeDocument/2006/relationships/tags" Target="../tags/tag122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5" Type="http://schemas.openxmlformats.org/officeDocument/2006/relationships/tags" Target="../tags/tag128.xml"/><Relationship Id="rId4" Type="http://schemas.openxmlformats.org/officeDocument/2006/relationships/tags" Target="../tags/tag127.xml"/><Relationship Id="rId3" Type="http://schemas.openxmlformats.org/officeDocument/2006/relationships/tags" Target="../tags/tag126.xm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png"/><Relationship Id="rId8" Type="http://schemas.openxmlformats.org/officeDocument/2006/relationships/tags" Target="../tags/tag134.xml"/><Relationship Id="rId7" Type="http://schemas.openxmlformats.org/officeDocument/2006/relationships/tags" Target="../tags/tag133.xml"/><Relationship Id="rId6" Type="http://schemas.openxmlformats.org/officeDocument/2006/relationships/tags" Target="../tags/tag132.xml"/><Relationship Id="rId5" Type="http://schemas.openxmlformats.org/officeDocument/2006/relationships/tags" Target="../tags/tag131.xml"/><Relationship Id="rId4" Type="http://schemas.openxmlformats.org/officeDocument/2006/relationships/image" Target="../media/image1.png"/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5" Type="http://schemas.openxmlformats.org/officeDocument/2006/relationships/tags" Target="../tags/tag140.xml"/><Relationship Id="rId14" Type="http://schemas.openxmlformats.org/officeDocument/2006/relationships/tags" Target="../tags/tag139.xml"/><Relationship Id="rId13" Type="http://schemas.openxmlformats.org/officeDocument/2006/relationships/tags" Target="../tags/tag138.xml"/><Relationship Id="rId12" Type="http://schemas.openxmlformats.org/officeDocument/2006/relationships/tags" Target="../tags/tag137.xml"/><Relationship Id="rId11" Type="http://schemas.openxmlformats.org/officeDocument/2006/relationships/tags" Target="../tags/tag136.xml"/><Relationship Id="rId10" Type="http://schemas.openxmlformats.org/officeDocument/2006/relationships/tags" Target="../tags/tag135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9" Type="http://schemas.openxmlformats.org/officeDocument/2006/relationships/tags" Target="../tags/tag146.xml"/><Relationship Id="rId8" Type="http://schemas.openxmlformats.org/officeDocument/2006/relationships/tags" Target="../tags/tag145.xml"/><Relationship Id="rId7" Type="http://schemas.openxmlformats.org/officeDocument/2006/relationships/image" Target="../media/image4.png"/><Relationship Id="rId6" Type="http://schemas.openxmlformats.org/officeDocument/2006/relationships/tags" Target="../tags/tag144.xml"/><Relationship Id="rId5" Type="http://schemas.openxmlformats.org/officeDocument/2006/relationships/tags" Target="../tags/tag143.xml"/><Relationship Id="rId4" Type="http://schemas.openxmlformats.org/officeDocument/2006/relationships/image" Target="../media/image1.png"/><Relationship Id="rId3" Type="http://schemas.openxmlformats.org/officeDocument/2006/relationships/tags" Target="../tags/tag142.xml"/><Relationship Id="rId2" Type="http://schemas.openxmlformats.org/officeDocument/2006/relationships/tags" Target="../tags/tag141.xml"/><Relationship Id="rId12" Type="http://schemas.openxmlformats.org/officeDocument/2006/relationships/tags" Target="../tags/tag149.xml"/><Relationship Id="rId11" Type="http://schemas.openxmlformats.org/officeDocument/2006/relationships/tags" Target="../tags/tag148.xml"/><Relationship Id="rId10" Type="http://schemas.openxmlformats.org/officeDocument/2006/relationships/tags" Target="../tags/tag147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9" Type="http://schemas.openxmlformats.org/officeDocument/2006/relationships/tags" Target="../tags/tag155.xml"/><Relationship Id="rId8" Type="http://schemas.openxmlformats.org/officeDocument/2006/relationships/tags" Target="../tags/tag154.xml"/><Relationship Id="rId7" Type="http://schemas.openxmlformats.org/officeDocument/2006/relationships/image" Target="../media/image4.png"/><Relationship Id="rId6" Type="http://schemas.openxmlformats.org/officeDocument/2006/relationships/tags" Target="../tags/tag153.xml"/><Relationship Id="rId5" Type="http://schemas.openxmlformats.org/officeDocument/2006/relationships/tags" Target="../tags/tag152.xml"/><Relationship Id="rId4" Type="http://schemas.openxmlformats.org/officeDocument/2006/relationships/image" Target="../media/image1.png"/><Relationship Id="rId3" Type="http://schemas.openxmlformats.org/officeDocument/2006/relationships/tags" Target="../tags/tag151.xml"/><Relationship Id="rId2" Type="http://schemas.openxmlformats.org/officeDocument/2006/relationships/tags" Target="../tags/tag150.xml"/><Relationship Id="rId11" Type="http://schemas.openxmlformats.org/officeDocument/2006/relationships/tags" Target="../tags/tag157.xml"/><Relationship Id="rId10" Type="http://schemas.openxmlformats.org/officeDocument/2006/relationships/tags" Target="../tags/tag156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164.xml"/><Relationship Id="rId8" Type="http://schemas.openxmlformats.org/officeDocument/2006/relationships/tags" Target="../tags/tag163.xml"/><Relationship Id="rId7" Type="http://schemas.openxmlformats.org/officeDocument/2006/relationships/tags" Target="../tags/tag162.xml"/><Relationship Id="rId6" Type="http://schemas.openxmlformats.org/officeDocument/2006/relationships/tags" Target="../tags/tag161.xml"/><Relationship Id="rId5" Type="http://schemas.openxmlformats.org/officeDocument/2006/relationships/tags" Target="../tags/tag160.xml"/><Relationship Id="rId4" Type="http://schemas.openxmlformats.org/officeDocument/2006/relationships/tags" Target="../tags/tag159.xml"/><Relationship Id="rId3" Type="http://schemas.openxmlformats.org/officeDocument/2006/relationships/image" Target="../media/image1.png"/><Relationship Id="rId2" Type="http://schemas.openxmlformats.org/officeDocument/2006/relationships/tags" Target="../tags/tag158.xml"/><Relationship Id="rId11" Type="http://schemas.openxmlformats.org/officeDocument/2006/relationships/tags" Target="../tags/tag166.xml"/><Relationship Id="rId10" Type="http://schemas.openxmlformats.org/officeDocument/2006/relationships/tags" Target="../tags/tag165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172.xml"/><Relationship Id="rId8" Type="http://schemas.openxmlformats.org/officeDocument/2006/relationships/image" Target="../media/image2.png"/><Relationship Id="rId7" Type="http://schemas.openxmlformats.org/officeDocument/2006/relationships/tags" Target="../tags/tag171.xml"/><Relationship Id="rId6" Type="http://schemas.openxmlformats.org/officeDocument/2006/relationships/tags" Target="../tags/tag170.xml"/><Relationship Id="rId5" Type="http://schemas.openxmlformats.org/officeDocument/2006/relationships/tags" Target="../tags/tag169.xml"/><Relationship Id="rId4" Type="http://schemas.openxmlformats.org/officeDocument/2006/relationships/image" Target="../media/image1.png"/><Relationship Id="rId3" Type="http://schemas.openxmlformats.org/officeDocument/2006/relationships/tags" Target="../tags/tag168.xml"/><Relationship Id="rId2" Type="http://schemas.openxmlformats.org/officeDocument/2006/relationships/tags" Target="../tags/tag167.xml"/><Relationship Id="rId12" Type="http://schemas.openxmlformats.org/officeDocument/2006/relationships/tags" Target="../tags/tag175.xml"/><Relationship Id="rId11" Type="http://schemas.openxmlformats.org/officeDocument/2006/relationships/tags" Target="../tags/tag174.xml"/><Relationship Id="rId10" Type="http://schemas.openxmlformats.org/officeDocument/2006/relationships/tags" Target="../tags/tag173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9" Type="http://schemas.openxmlformats.org/officeDocument/2006/relationships/tags" Target="../tags/tag181.xml"/><Relationship Id="rId8" Type="http://schemas.openxmlformats.org/officeDocument/2006/relationships/tags" Target="../tags/tag180.xml"/><Relationship Id="rId7" Type="http://schemas.openxmlformats.org/officeDocument/2006/relationships/tags" Target="../tags/tag179.xml"/><Relationship Id="rId6" Type="http://schemas.openxmlformats.org/officeDocument/2006/relationships/image" Target="../media/image4.png"/><Relationship Id="rId5" Type="http://schemas.openxmlformats.org/officeDocument/2006/relationships/tags" Target="../tags/tag178.xml"/><Relationship Id="rId4" Type="http://schemas.openxmlformats.org/officeDocument/2006/relationships/tags" Target="../tags/tag177.xml"/><Relationship Id="rId3" Type="http://schemas.openxmlformats.org/officeDocument/2006/relationships/tags" Target="../tags/tag176.xml"/><Relationship Id="rId2" Type="http://schemas.openxmlformats.org/officeDocument/2006/relationships/image" Target="../media/image1.png"/><Relationship Id="rId11" Type="http://schemas.openxmlformats.org/officeDocument/2006/relationships/tags" Target="../tags/tag183.xml"/><Relationship Id="rId10" Type="http://schemas.openxmlformats.org/officeDocument/2006/relationships/tags" Target="../tags/tag182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9" Type="http://schemas.openxmlformats.org/officeDocument/2006/relationships/tags" Target="../tags/tag189.xml"/><Relationship Id="rId8" Type="http://schemas.openxmlformats.org/officeDocument/2006/relationships/tags" Target="../tags/tag188.xml"/><Relationship Id="rId7" Type="http://schemas.openxmlformats.org/officeDocument/2006/relationships/tags" Target="../tags/tag187.xml"/><Relationship Id="rId6" Type="http://schemas.openxmlformats.org/officeDocument/2006/relationships/image" Target="../media/image4.png"/><Relationship Id="rId5" Type="http://schemas.openxmlformats.org/officeDocument/2006/relationships/tags" Target="../tags/tag186.xml"/><Relationship Id="rId4" Type="http://schemas.openxmlformats.org/officeDocument/2006/relationships/tags" Target="../tags/tag185.xml"/><Relationship Id="rId3" Type="http://schemas.openxmlformats.org/officeDocument/2006/relationships/tags" Target="../tags/tag184.xml"/><Relationship Id="rId2" Type="http://schemas.openxmlformats.org/officeDocument/2006/relationships/image" Target="../media/image1.png"/><Relationship Id="rId13" Type="http://schemas.openxmlformats.org/officeDocument/2006/relationships/tags" Target="../tags/tag193.xml"/><Relationship Id="rId12" Type="http://schemas.openxmlformats.org/officeDocument/2006/relationships/tags" Target="../tags/tag192.xml"/><Relationship Id="rId11" Type="http://schemas.openxmlformats.org/officeDocument/2006/relationships/tags" Target="../tags/tag191.xml"/><Relationship Id="rId10" Type="http://schemas.openxmlformats.org/officeDocument/2006/relationships/tags" Target="../tags/tag190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9" Type="http://schemas.openxmlformats.org/officeDocument/2006/relationships/tags" Target="../tags/tag199.xml"/><Relationship Id="rId8" Type="http://schemas.openxmlformats.org/officeDocument/2006/relationships/tags" Target="../tags/tag198.xml"/><Relationship Id="rId7" Type="http://schemas.openxmlformats.org/officeDocument/2006/relationships/tags" Target="../tags/tag197.xml"/><Relationship Id="rId6" Type="http://schemas.openxmlformats.org/officeDocument/2006/relationships/image" Target="../media/image4.png"/><Relationship Id="rId5" Type="http://schemas.openxmlformats.org/officeDocument/2006/relationships/tags" Target="../tags/tag196.xml"/><Relationship Id="rId4" Type="http://schemas.openxmlformats.org/officeDocument/2006/relationships/tags" Target="../tags/tag195.xml"/><Relationship Id="rId3" Type="http://schemas.openxmlformats.org/officeDocument/2006/relationships/tags" Target="../tags/tag194.xml"/><Relationship Id="rId2" Type="http://schemas.openxmlformats.org/officeDocument/2006/relationships/image" Target="../media/image1.png"/><Relationship Id="rId13" Type="http://schemas.openxmlformats.org/officeDocument/2006/relationships/tags" Target="../tags/tag203.xml"/><Relationship Id="rId12" Type="http://schemas.openxmlformats.org/officeDocument/2006/relationships/tags" Target="../tags/tag202.xml"/><Relationship Id="rId11" Type="http://schemas.openxmlformats.org/officeDocument/2006/relationships/tags" Target="../tags/tag201.xml"/><Relationship Id="rId10" Type="http://schemas.openxmlformats.org/officeDocument/2006/relationships/tags" Target="../tags/tag200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210.xml"/><Relationship Id="rId8" Type="http://schemas.openxmlformats.org/officeDocument/2006/relationships/tags" Target="../tags/tag209.xml"/><Relationship Id="rId7" Type="http://schemas.openxmlformats.org/officeDocument/2006/relationships/tags" Target="../tags/tag208.xml"/><Relationship Id="rId6" Type="http://schemas.openxmlformats.org/officeDocument/2006/relationships/tags" Target="../tags/tag207.xml"/><Relationship Id="rId5" Type="http://schemas.openxmlformats.org/officeDocument/2006/relationships/tags" Target="../tags/tag206.xml"/><Relationship Id="rId4" Type="http://schemas.openxmlformats.org/officeDocument/2006/relationships/tags" Target="../tags/tag205.xml"/><Relationship Id="rId3" Type="http://schemas.openxmlformats.org/officeDocument/2006/relationships/tags" Target="../tags/tag204.xml"/><Relationship Id="rId2" Type="http://schemas.openxmlformats.org/officeDocument/2006/relationships/image" Target="../media/image1.png"/><Relationship Id="rId10" Type="http://schemas.openxmlformats.org/officeDocument/2006/relationships/tags" Target="../tags/tag211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217.xml"/><Relationship Id="rId8" Type="http://schemas.openxmlformats.org/officeDocument/2006/relationships/tags" Target="../tags/tag216.xml"/><Relationship Id="rId7" Type="http://schemas.openxmlformats.org/officeDocument/2006/relationships/tags" Target="../tags/tag215.xml"/><Relationship Id="rId6" Type="http://schemas.openxmlformats.org/officeDocument/2006/relationships/image" Target="../media/image4.png"/><Relationship Id="rId5" Type="http://schemas.openxmlformats.org/officeDocument/2006/relationships/tags" Target="../tags/tag214.xml"/><Relationship Id="rId4" Type="http://schemas.openxmlformats.org/officeDocument/2006/relationships/tags" Target="../tags/tag213.xml"/><Relationship Id="rId3" Type="http://schemas.openxmlformats.org/officeDocument/2006/relationships/tags" Target="../tags/tag212.xml"/><Relationship Id="rId2" Type="http://schemas.openxmlformats.org/officeDocument/2006/relationships/image" Target="../media/image1.png"/><Relationship Id="rId15" Type="http://schemas.openxmlformats.org/officeDocument/2006/relationships/tags" Target="../tags/tag223.xml"/><Relationship Id="rId14" Type="http://schemas.openxmlformats.org/officeDocument/2006/relationships/tags" Target="../tags/tag222.xml"/><Relationship Id="rId13" Type="http://schemas.openxmlformats.org/officeDocument/2006/relationships/tags" Target="../tags/tag221.xml"/><Relationship Id="rId12" Type="http://schemas.openxmlformats.org/officeDocument/2006/relationships/tags" Target="../tags/tag220.xml"/><Relationship Id="rId11" Type="http://schemas.openxmlformats.org/officeDocument/2006/relationships/tags" Target="../tags/tag219.xml"/><Relationship Id="rId10" Type="http://schemas.openxmlformats.org/officeDocument/2006/relationships/tags" Target="../tags/tag218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tags" Target="../tags/tag229.xml"/><Relationship Id="rId7" Type="http://schemas.openxmlformats.org/officeDocument/2006/relationships/tags" Target="../tags/tag228.xml"/><Relationship Id="rId6" Type="http://schemas.openxmlformats.org/officeDocument/2006/relationships/tags" Target="../tags/tag227.xml"/><Relationship Id="rId5" Type="http://schemas.openxmlformats.org/officeDocument/2006/relationships/tags" Target="../tags/tag226.xml"/><Relationship Id="rId4" Type="http://schemas.openxmlformats.org/officeDocument/2006/relationships/tags" Target="../tags/tag225.xml"/><Relationship Id="rId3" Type="http://schemas.openxmlformats.org/officeDocument/2006/relationships/tags" Target="../tags/tag224.xm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4614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1478643" y="0"/>
            <a:ext cx="3035300" cy="6858000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2921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cxnSp>
        <p:nvCxnSpPr>
          <p:cNvPr id="11" name="直接连接符 10"/>
          <p:cNvCxnSpPr/>
          <p:nvPr>
            <p:custDataLst>
              <p:tags r:id="rId5"/>
            </p:custDataLst>
          </p:nvPr>
        </p:nvCxnSpPr>
        <p:spPr>
          <a:xfrm>
            <a:off x="3321289" y="701622"/>
            <a:ext cx="0" cy="5454756"/>
          </a:xfrm>
          <a:prstGeom prst="line">
            <a:avLst/>
          </a:prstGeom>
          <a:ln>
            <a:solidFill>
              <a:srgbClr val="61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>
            <p:custDataLst>
              <p:tags r:id="rId6"/>
            </p:custDataLst>
          </p:nvPr>
        </p:nvSpPr>
        <p:spPr>
          <a:xfrm>
            <a:off x="1579770" y="88774"/>
            <a:ext cx="2833047" cy="667600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7"/>
            </p:custDataLst>
          </p:nvPr>
        </p:nvSpPr>
        <p:spPr>
          <a:xfrm>
            <a:off x="2008599" y="398841"/>
            <a:ext cx="1107996" cy="6060318"/>
          </a:xfrm>
        </p:spPr>
        <p:txBody>
          <a:bodyPr vert="eaVert" lIns="90000" tIns="46800" rIns="90000" bIns="46800" anchor="ctr" anchorCtr="0">
            <a:normAutofit/>
          </a:bodyPr>
          <a:lstStyle>
            <a:lvl1pPr algn="ctr">
              <a:defRPr sz="6000" b="0" spc="0" baseline="0"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8"/>
            </p:custDataLst>
          </p:nvPr>
        </p:nvSpPr>
        <p:spPr>
          <a:xfrm>
            <a:off x="3625200" y="1542162"/>
            <a:ext cx="492443" cy="3773677"/>
          </a:xfrm>
        </p:spPr>
        <p:txBody>
          <a:bodyPr vert="eaVert" lIns="90000" tIns="46800" rIns="90000" bIns="46800" anchor="ctr" anchorCtr="0">
            <a:normAutofit/>
          </a:bodyPr>
          <a:lstStyle>
            <a:lvl1pPr marL="0" indent="0" algn="dist" eaLnBrk="1" fontAlgn="auto" latinLnBrk="0" hangingPunct="1">
              <a:lnSpc>
                <a:spcPct val="100000"/>
              </a:lnSpc>
              <a:buNone/>
              <a:defRPr sz="2000" u="none" strike="noStrike" kern="1200" cap="none" spc="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222480" cy="6863080"/>
            <a:chOff x="0" y="0"/>
            <a:chExt cx="12222480" cy="6863080"/>
          </a:xfrm>
        </p:grpSpPr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4614"/>
            </a:xfrm>
            <a:prstGeom prst="rect">
              <a:avLst/>
            </a:prstGeom>
          </p:spPr>
        </p:pic>
        <p:sp>
          <p:nvSpPr>
            <p:cNvPr id="12" name="矩形 11"/>
            <p:cNvSpPr/>
            <p:nvPr userDrawn="1">
              <p:custDataLst>
                <p:tags r:id="rId5"/>
              </p:custDataLst>
            </p:nvPr>
          </p:nvSpPr>
          <p:spPr>
            <a:xfrm>
              <a:off x="0" y="386715"/>
              <a:ext cx="12192000" cy="6084570"/>
            </a:xfrm>
            <a:prstGeom prst="rect">
              <a:avLst/>
            </a:prstGeom>
            <a:solidFill>
              <a:srgbClr val="F3F8F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baseline="0">
                <a:latin typeface="Arial" panose="020B0604020202020204" pitchFamily="34" charset="0"/>
              </a:endParaRPr>
            </a:p>
          </p:txBody>
        </p:sp>
        <p:cxnSp>
          <p:nvCxnSpPr>
            <p:cNvPr id="13" name="直接连接符 12"/>
            <p:cNvCxnSpPr/>
            <p:nvPr userDrawn="1">
              <p:custDataLst>
                <p:tags r:id="rId6"/>
              </p:custDataLst>
            </p:nvPr>
          </p:nvCxnSpPr>
          <p:spPr>
            <a:xfrm>
              <a:off x="0" y="386715"/>
              <a:ext cx="12191999" cy="0"/>
            </a:xfrm>
            <a:prstGeom prst="line">
              <a:avLst/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7"/>
              </p:custDataLst>
            </p:nvPr>
          </p:nvCxnSpPr>
          <p:spPr>
            <a:xfrm>
              <a:off x="0" y="6482833"/>
              <a:ext cx="12191999" cy="0"/>
            </a:xfrm>
            <a:prstGeom prst="line">
              <a:avLst/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pic>
          <p:nvPicPr>
            <p:cNvPr id="15" name="图片 14" descr="图片1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>
            <a:blip r:embed="rId9"/>
            <a:stretch>
              <a:fillRect/>
            </a:stretch>
          </p:blipFill>
          <p:spPr>
            <a:xfrm>
              <a:off x="9928225" y="5575300"/>
              <a:ext cx="2294255" cy="128778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 userDrawn="1">
            <p:ph type="title"/>
            <p:custDataLst>
              <p:tags r:id="rId10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 userDrawn="1">
            <p:ph idx="1"/>
            <p:custDataLst>
              <p:tags r:id="rId11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 userDrawn="1"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 userDrawn="1"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 userDrawn="1"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矩形: 剪去单角 7"/>
          <p:cNvSpPr/>
          <p:nvPr>
            <p:custDataLst>
              <p:tags r:id="rId4"/>
            </p:custDataLst>
          </p:nvPr>
        </p:nvSpPr>
        <p:spPr>
          <a:xfrm>
            <a:off x="334392" y="268548"/>
            <a:ext cx="6066408" cy="6320901"/>
          </a:xfrm>
          <a:prstGeom prst="snip1Rect">
            <a:avLst>
              <a:gd name="adj" fmla="val 50000"/>
            </a:avLst>
          </a:prstGeom>
          <a:solidFill>
            <a:srgbClr val="F3F8F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sp>
        <p:nvSpPr>
          <p:cNvPr id="9" name="椭圆 8"/>
          <p:cNvSpPr/>
          <p:nvPr>
            <p:custDataLst>
              <p:tags r:id="rId5"/>
            </p:custDataLst>
          </p:nvPr>
        </p:nvSpPr>
        <p:spPr>
          <a:xfrm>
            <a:off x="1283607" y="1763319"/>
            <a:ext cx="1543583" cy="1503600"/>
          </a:xfrm>
          <a:prstGeom prst="ellips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等线" panose="02010600030101010101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1334407" y="3599753"/>
            <a:ext cx="4475550" cy="688201"/>
          </a:xfrm>
        </p:spPr>
        <p:txBody>
          <a:bodyPr lIns="90000" tIns="46800" rIns="90000" bIns="46800" anchor="b" anchorCtr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2800" b="0" u="none" strike="noStrike" kern="1200" cap="none" spc="3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1334407" y="4355711"/>
            <a:ext cx="4475550" cy="1088485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222480" cy="6863080"/>
            <a:chOff x="0" y="0"/>
            <a:chExt cx="12222480" cy="6863080"/>
          </a:xfrm>
        </p:grpSpPr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4614"/>
            </a:xfrm>
            <a:prstGeom prst="rect">
              <a:avLst/>
            </a:prstGeom>
          </p:spPr>
        </p:pic>
        <p:sp>
          <p:nvSpPr>
            <p:cNvPr id="12" name="矩形 11"/>
            <p:cNvSpPr/>
            <p:nvPr userDrawn="1">
              <p:custDataLst>
                <p:tags r:id="rId5"/>
              </p:custDataLst>
            </p:nvPr>
          </p:nvSpPr>
          <p:spPr>
            <a:xfrm>
              <a:off x="0" y="386715"/>
              <a:ext cx="12192000" cy="6084570"/>
            </a:xfrm>
            <a:prstGeom prst="rect">
              <a:avLst/>
            </a:prstGeom>
            <a:solidFill>
              <a:srgbClr val="F3F8F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baseline="0">
                <a:latin typeface="Arial" panose="020B0604020202020204" pitchFamily="34" charset="0"/>
              </a:endParaRPr>
            </a:p>
          </p:txBody>
        </p:sp>
        <p:cxnSp>
          <p:nvCxnSpPr>
            <p:cNvPr id="13" name="直接连接符 12"/>
            <p:cNvCxnSpPr/>
            <p:nvPr userDrawn="1">
              <p:custDataLst>
                <p:tags r:id="rId6"/>
              </p:custDataLst>
            </p:nvPr>
          </p:nvCxnSpPr>
          <p:spPr>
            <a:xfrm>
              <a:off x="0" y="386715"/>
              <a:ext cx="12191999" cy="0"/>
            </a:xfrm>
            <a:prstGeom prst="line">
              <a:avLst/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7"/>
              </p:custDataLst>
            </p:nvPr>
          </p:nvCxnSpPr>
          <p:spPr>
            <a:xfrm>
              <a:off x="0" y="6482833"/>
              <a:ext cx="12191999" cy="0"/>
            </a:xfrm>
            <a:prstGeom prst="line">
              <a:avLst/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pic>
          <p:nvPicPr>
            <p:cNvPr id="15" name="图片 14" descr="图片1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>
            <a:blip r:embed="rId9"/>
            <a:stretch>
              <a:fillRect/>
            </a:stretch>
          </p:blipFill>
          <p:spPr>
            <a:xfrm>
              <a:off x="9928225" y="5575300"/>
              <a:ext cx="2294255" cy="128778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 userDrawn="1">
            <p:ph type="title"/>
            <p:custDataLst>
              <p:tags r:id="rId10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 userDrawn="1">
            <p:ph sz="half" idx="1"/>
            <p:custDataLst>
              <p:tags r:id="rId11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 userDrawn="1">
            <p:ph sz="half" idx="2"/>
            <p:custDataLst>
              <p:tags r:id="rId12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rmAutofit/>
          </a:bodyPr>
          <a:lstStyle>
            <a:lvl1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 userDrawn="1"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 userDrawn="1"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 userDrawn="1"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222480" cy="6863080"/>
            <a:chOff x="0" y="0"/>
            <a:chExt cx="12222480" cy="6863080"/>
          </a:xfrm>
        </p:grpSpPr>
        <p:pic>
          <p:nvPicPr>
            <p:cNvPr id="18" name="图片 17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4614"/>
            </a:xfrm>
            <a:prstGeom prst="rect">
              <a:avLst/>
            </a:prstGeom>
          </p:spPr>
        </p:pic>
        <p:sp>
          <p:nvSpPr>
            <p:cNvPr id="14" name="矩形 13"/>
            <p:cNvSpPr/>
            <p:nvPr userDrawn="1">
              <p:custDataLst>
                <p:tags r:id="rId5"/>
              </p:custDataLst>
            </p:nvPr>
          </p:nvSpPr>
          <p:spPr>
            <a:xfrm>
              <a:off x="0" y="386715"/>
              <a:ext cx="12192000" cy="6084570"/>
            </a:xfrm>
            <a:prstGeom prst="rect">
              <a:avLst/>
            </a:prstGeom>
            <a:solidFill>
              <a:srgbClr val="F3F8F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baseline="0">
                <a:latin typeface="Arial" panose="020B0604020202020204" pitchFamily="34" charset="0"/>
              </a:endParaRPr>
            </a:p>
          </p:txBody>
        </p:sp>
        <p:cxnSp>
          <p:nvCxnSpPr>
            <p:cNvPr id="15" name="直接连接符 14"/>
            <p:cNvCxnSpPr/>
            <p:nvPr userDrawn="1">
              <p:custDataLst>
                <p:tags r:id="rId6"/>
              </p:custDataLst>
            </p:nvPr>
          </p:nvCxnSpPr>
          <p:spPr>
            <a:xfrm>
              <a:off x="0" y="386715"/>
              <a:ext cx="12191999" cy="0"/>
            </a:xfrm>
            <a:prstGeom prst="line">
              <a:avLst/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" name="直接连接符 15"/>
            <p:cNvCxnSpPr/>
            <p:nvPr userDrawn="1">
              <p:custDataLst>
                <p:tags r:id="rId7"/>
              </p:custDataLst>
            </p:nvPr>
          </p:nvCxnSpPr>
          <p:spPr>
            <a:xfrm>
              <a:off x="0" y="6482833"/>
              <a:ext cx="12191999" cy="0"/>
            </a:xfrm>
            <a:prstGeom prst="line">
              <a:avLst/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pic>
          <p:nvPicPr>
            <p:cNvPr id="17" name="图片 16" descr="图片1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>
            <a:blip r:embed="rId9"/>
            <a:stretch>
              <a:fillRect/>
            </a:stretch>
          </p:blipFill>
          <p:spPr>
            <a:xfrm>
              <a:off x="9928225" y="5575300"/>
              <a:ext cx="2294255" cy="128778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 userDrawn="1">
            <p:ph type="title"/>
            <p:custDataLst>
              <p:tags r:id="rId10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 userDrawn="1">
            <p:ph type="body" idx="1" hasCustomPrompt="1"/>
            <p:custDataLst>
              <p:tags r:id="rId11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 userDrawn="1">
            <p:ph sz="half" idx="2"/>
            <p:custDataLst>
              <p:tags r:id="rId12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 userDrawn="1">
            <p:ph type="body" sz="quarter" idx="3" hasCustomPrompt="1"/>
            <p:custDataLst>
              <p:tags r:id="rId13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 userDrawn="1">
            <p:ph sz="quarter" idx="4"/>
            <p:custDataLst>
              <p:tags r:id="rId14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 userDrawn="1">
            <p:ph type="dt" sz="half" idx="10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 userDrawn="1">
            <p:ph type="ftr" sz="quarter" idx="11"/>
            <p:custDataLst>
              <p:tags r:id="rId1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 userDrawn="1">
            <p:ph type="sldNum" sz="quarter" idx="12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222480" cy="6863080"/>
            <a:chOff x="0" y="0"/>
            <a:chExt cx="12222480" cy="6863080"/>
          </a:xfrm>
        </p:grpSpPr>
        <p:pic>
          <p:nvPicPr>
            <p:cNvPr id="14" name="图片 13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4614"/>
            </a:xfrm>
            <a:prstGeom prst="rect">
              <a:avLst/>
            </a:prstGeom>
          </p:spPr>
        </p:pic>
        <p:sp>
          <p:nvSpPr>
            <p:cNvPr id="10" name="矩形 9"/>
            <p:cNvSpPr/>
            <p:nvPr userDrawn="1">
              <p:custDataLst>
                <p:tags r:id="rId5"/>
              </p:custDataLst>
            </p:nvPr>
          </p:nvSpPr>
          <p:spPr>
            <a:xfrm>
              <a:off x="0" y="386715"/>
              <a:ext cx="12192000" cy="6084570"/>
            </a:xfrm>
            <a:prstGeom prst="rect">
              <a:avLst/>
            </a:prstGeom>
            <a:solidFill>
              <a:srgbClr val="F3F8F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baseline="0">
                <a:latin typeface="Arial" panose="020B0604020202020204" pitchFamily="34" charset="0"/>
              </a:endParaRPr>
            </a:p>
          </p:txBody>
        </p:sp>
        <p:cxnSp>
          <p:nvCxnSpPr>
            <p:cNvPr id="11" name="直接连接符 10"/>
            <p:cNvCxnSpPr/>
            <p:nvPr userDrawn="1">
              <p:custDataLst>
                <p:tags r:id="rId6"/>
              </p:custDataLst>
            </p:nvPr>
          </p:nvCxnSpPr>
          <p:spPr>
            <a:xfrm>
              <a:off x="0" y="386715"/>
              <a:ext cx="12191999" cy="0"/>
            </a:xfrm>
            <a:prstGeom prst="line">
              <a:avLst/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直接连接符 11"/>
            <p:cNvCxnSpPr/>
            <p:nvPr userDrawn="1">
              <p:custDataLst>
                <p:tags r:id="rId7"/>
              </p:custDataLst>
            </p:nvPr>
          </p:nvCxnSpPr>
          <p:spPr>
            <a:xfrm>
              <a:off x="0" y="6482833"/>
              <a:ext cx="12191999" cy="0"/>
            </a:xfrm>
            <a:prstGeom prst="line">
              <a:avLst/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pic>
          <p:nvPicPr>
            <p:cNvPr id="13" name="图片 12" descr="图片1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>
            <a:blip r:embed="rId9"/>
            <a:stretch>
              <a:fillRect/>
            </a:stretch>
          </p:blipFill>
          <p:spPr>
            <a:xfrm>
              <a:off x="9928225" y="5575300"/>
              <a:ext cx="2294255" cy="128778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 userDrawn="1">
            <p:ph type="title"/>
            <p:custDataLst>
              <p:tags r:id="rId10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222480" cy="6863080"/>
            <a:chOff x="0" y="0"/>
            <a:chExt cx="12222480" cy="6863080"/>
          </a:xfrm>
        </p:grpSpPr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4614"/>
            </a:xfrm>
            <a:prstGeom prst="rect">
              <a:avLst/>
            </a:prstGeom>
          </p:spPr>
        </p:pic>
        <p:sp>
          <p:nvSpPr>
            <p:cNvPr id="12" name="矩形 11"/>
            <p:cNvSpPr/>
            <p:nvPr userDrawn="1">
              <p:custDataLst>
                <p:tags r:id="rId5"/>
              </p:custDataLst>
            </p:nvPr>
          </p:nvSpPr>
          <p:spPr>
            <a:xfrm>
              <a:off x="0" y="386715"/>
              <a:ext cx="12192000" cy="6084570"/>
            </a:xfrm>
            <a:prstGeom prst="rect">
              <a:avLst/>
            </a:prstGeom>
            <a:solidFill>
              <a:srgbClr val="F3F8F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baseline="0">
                <a:latin typeface="Arial" panose="020B0604020202020204" pitchFamily="34" charset="0"/>
              </a:endParaRPr>
            </a:p>
          </p:txBody>
        </p:sp>
        <p:cxnSp>
          <p:nvCxnSpPr>
            <p:cNvPr id="13" name="直接连接符 12"/>
            <p:cNvCxnSpPr/>
            <p:nvPr userDrawn="1">
              <p:custDataLst>
                <p:tags r:id="rId6"/>
              </p:custDataLst>
            </p:nvPr>
          </p:nvCxnSpPr>
          <p:spPr>
            <a:xfrm>
              <a:off x="0" y="386715"/>
              <a:ext cx="12191999" cy="0"/>
            </a:xfrm>
            <a:prstGeom prst="line">
              <a:avLst/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直接连接符 13"/>
            <p:cNvCxnSpPr/>
            <p:nvPr userDrawn="1">
              <p:custDataLst>
                <p:tags r:id="rId7"/>
              </p:custDataLst>
            </p:nvPr>
          </p:nvCxnSpPr>
          <p:spPr>
            <a:xfrm>
              <a:off x="0" y="6482833"/>
              <a:ext cx="12191999" cy="0"/>
            </a:xfrm>
            <a:prstGeom prst="line">
              <a:avLst/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pic>
          <p:nvPicPr>
            <p:cNvPr id="15" name="图片 14" descr="图片1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>
            <a:blip r:embed="rId9"/>
            <a:stretch>
              <a:fillRect/>
            </a:stretch>
          </p:blipFill>
          <p:spPr>
            <a:xfrm>
              <a:off x="9928225" y="5575300"/>
              <a:ext cx="2294255" cy="128778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 userDrawn="1">
            <p:ph type="title"/>
            <p:custDataLst>
              <p:tags r:id="rId10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 userDrawn="1">
            <p:ph type="pic" idx="1"/>
            <p:custDataLst>
              <p:tags r:id="rId11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 userDrawn="1">
            <p:ph type="body" sz="half" idx="2"/>
            <p:custDataLst>
              <p:tags r:id="rId12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 userDrawn="1"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 userDrawn="1"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 userDrawn="1"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222480" cy="6863080"/>
            <a:chOff x="0" y="0"/>
            <a:chExt cx="12222480" cy="6863080"/>
          </a:xfrm>
        </p:grpSpPr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4614"/>
            </a:xfrm>
            <a:prstGeom prst="rect">
              <a:avLst/>
            </a:prstGeom>
          </p:spPr>
        </p:pic>
        <p:sp>
          <p:nvSpPr>
            <p:cNvPr id="11" name="矩形: 剪去单角 10"/>
            <p:cNvSpPr/>
            <p:nvPr userDrawn="1">
              <p:custDataLst>
                <p:tags r:id="rId5"/>
              </p:custDataLst>
            </p:nvPr>
          </p:nvSpPr>
          <p:spPr>
            <a:xfrm>
              <a:off x="310071" y="268550"/>
              <a:ext cx="11571858" cy="6320901"/>
            </a:xfrm>
            <a:prstGeom prst="snip1Rect">
              <a:avLst>
                <a:gd name="adj" fmla="val 11725"/>
              </a:avLst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>
                <a:latin typeface="Arial" panose="020B0604020202020204" pitchFamily="34" charset="0"/>
              </a:endParaRPr>
            </a:p>
          </p:txBody>
        </p:sp>
        <p:pic>
          <p:nvPicPr>
            <p:cNvPr id="12" name="图片 11" descr="图片1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/>
            <a:stretch>
              <a:fillRect/>
            </a:stretch>
          </p:blipFill>
          <p:spPr>
            <a:xfrm>
              <a:off x="9773920" y="5488940"/>
              <a:ext cx="2448560" cy="1374140"/>
            </a:xfrm>
            <a:prstGeom prst="rect">
              <a:avLst/>
            </a:prstGeom>
          </p:spPr>
        </p:pic>
      </p:grpSp>
      <p:sp>
        <p:nvSpPr>
          <p:cNvPr id="2" name="竖排标题 1"/>
          <p:cNvSpPr>
            <a:spLocks noGrp="1"/>
          </p:cNvSpPr>
          <p:nvPr userDrawn="1">
            <p:ph type="title" orient="vert"/>
            <p:custDataLst>
              <p:tags r:id="rId8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 userDrawn="1">
            <p:ph type="body" orient="vert" idx="1"/>
            <p:custDataLst>
              <p:tags r:id="rId9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 userDrawn="1"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 userDrawn="1"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 userDrawn="1"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222480" cy="6863080"/>
            <a:chOff x="0" y="0"/>
            <a:chExt cx="12222480" cy="6863080"/>
          </a:xfrm>
        </p:grpSpPr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4614"/>
            </a:xfrm>
            <a:prstGeom prst="rect">
              <a:avLst/>
            </a:prstGeom>
          </p:spPr>
        </p:pic>
        <p:sp>
          <p:nvSpPr>
            <p:cNvPr id="11" name="矩形: 剪去单角 10"/>
            <p:cNvSpPr/>
            <p:nvPr userDrawn="1">
              <p:custDataLst>
                <p:tags r:id="rId5"/>
              </p:custDataLst>
            </p:nvPr>
          </p:nvSpPr>
          <p:spPr>
            <a:xfrm>
              <a:off x="310071" y="268550"/>
              <a:ext cx="11571858" cy="6320901"/>
            </a:xfrm>
            <a:prstGeom prst="snip1Rect">
              <a:avLst>
                <a:gd name="adj" fmla="val 11725"/>
              </a:avLst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>
                <a:latin typeface="Arial" panose="020B0604020202020204" pitchFamily="34" charset="0"/>
              </a:endParaRPr>
            </a:p>
          </p:txBody>
        </p:sp>
        <p:pic>
          <p:nvPicPr>
            <p:cNvPr id="12" name="图片 11" descr="图片1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/>
            <a:stretch>
              <a:fillRect/>
            </a:stretch>
          </p:blipFill>
          <p:spPr>
            <a:xfrm>
              <a:off x="9773920" y="5488940"/>
              <a:ext cx="2448560" cy="1374140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 userDrawn="1">
            <p:ph sz="quarter" idx="13"/>
            <p:custDataLst>
              <p:tags r:id="rId11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4614"/>
          </a:xfrm>
          <a:prstGeom prst="rect">
            <a:avLst/>
          </a:prstGeom>
        </p:spPr>
      </p:pic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1478643" y="0"/>
            <a:ext cx="3035300" cy="6858000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2921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cxnSp>
        <p:nvCxnSpPr>
          <p:cNvPr id="10" name="直接连接符 9"/>
          <p:cNvCxnSpPr/>
          <p:nvPr>
            <p:custDataLst>
              <p:tags r:id="rId5"/>
            </p:custDataLst>
          </p:nvPr>
        </p:nvCxnSpPr>
        <p:spPr>
          <a:xfrm>
            <a:off x="3321289" y="701622"/>
            <a:ext cx="0" cy="5454756"/>
          </a:xfrm>
          <a:prstGeom prst="line">
            <a:avLst/>
          </a:prstGeom>
          <a:ln>
            <a:solidFill>
              <a:srgbClr val="61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>
            <p:custDataLst>
              <p:tags r:id="rId6"/>
            </p:custDataLst>
          </p:nvPr>
        </p:nvSpPr>
        <p:spPr>
          <a:xfrm>
            <a:off x="1579770" y="88774"/>
            <a:ext cx="2833047" cy="6676007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1851382" y="921088"/>
            <a:ext cx="1368777" cy="5015825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algn="dist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3" hasCustomPrompt="1"/>
            <p:custDataLst>
              <p:tags r:id="rId8"/>
            </p:custDataLst>
          </p:nvPr>
        </p:nvSpPr>
        <p:spPr>
          <a:xfrm>
            <a:off x="3626495" y="1542162"/>
            <a:ext cx="493200" cy="3773677"/>
          </a:xfrm>
        </p:spPr>
        <p:txBody>
          <a:bodyPr vert="eaVert" lIns="90000" tIns="46800" rIns="90000" bIns="46800" anchor="ctr">
            <a:normAutofit/>
          </a:bodyPr>
          <a:lstStyle>
            <a:lvl1pPr marL="0" indent="0" algn="dist">
              <a:lnSpc>
                <a:spcPct val="100000"/>
              </a:lnSpc>
              <a:buNone/>
              <a:defRPr sz="2000" spc="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 userDrawn="1">
            <p:custDataLst>
              <p:tags r:id="rId2"/>
            </p:custDataLst>
          </p:nvPr>
        </p:nvGrpSpPr>
        <p:grpSpPr>
          <a:xfrm>
            <a:off x="0" y="1905"/>
            <a:ext cx="12221845" cy="6854190"/>
            <a:chOff x="1628" y="-775"/>
            <a:chExt cx="19247" cy="10794"/>
          </a:xfrm>
        </p:grpSpPr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628" y="-775"/>
              <a:ext cx="19200" cy="10795"/>
            </a:xfrm>
            <a:custGeom>
              <a:avLst/>
              <a:gdLst/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9200" h="10795">
                  <a:moveTo>
                    <a:pt x="0" y="10191"/>
                  </a:moveTo>
                  <a:lnTo>
                    <a:pt x="19200" y="10191"/>
                  </a:lnTo>
                  <a:lnTo>
                    <a:pt x="19200" y="10795"/>
                  </a:lnTo>
                  <a:lnTo>
                    <a:pt x="0" y="10795"/>
                  </a:lnTo>
                  <a:lnTo>
                    <a:pt x="0" y="10191"/>
                  </a:lnTo>
                  <a:close/>
                  <a:moveTo>
                    <a:pt x="0" y="0"/>
                  </a:moveTo>
                  <a:lnTo>
                    <a:pt x="19200" y="0"/>
                  </a:lnTo>
                  <a:lnTo>
                    <a:pt x="19200" y="609"/>
                  </a:lnTo>
                  <a:lnTo>
                    <a:pt x="0" y="609"/>
                  </a:lnTo>
                  <a:lnTo>
                    <a:pt x="0" y="0"/>
                  </a:lnTo>
                  <a:close/>
                </a:path>
              </a:pathLst>
            </a:custGeom>
          </p:spPr>
        </p:pic>
        <p:cxnSp>
          <p:nvCxnSpPr>
            <p:cNvPr id="13" name="直接连接符 12"/>
            <p:cNvCxnSpPr/>
            <p:nvPr userDrawn="1">
              <p:custDataLst>
                <p:tags r:id="rId5"/>
              </p:custDataLst>
            </p:nvPr>
          </p:nvCxnSpPr>
          <p:spPr>
            <a:xfrm>
              <a:off x="1628" y="-166"/>
              <a:ext cx="19200" cy="0"/>
            </a:xfrm>
            <a:prstGeom prst="line">
              <a:avLst/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/>
            <p:cNvCxnSpPr/>
            <p:nvPr userDrawn="1">
              <p:custDataLst>
                <p:tags r:id="rId6"/>
              </p:custDataLst>
            </p:nvPr>
          </p:nvCxnSpPr>
          <p:spPr>
            <a:xfrm>
              <a:off x="1628" y="9434"/>
              <a:ext cx="19200" cy="0"/>
            </a:xfrm>
            <a:prstGeom prst="line">
              <a:avLst/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pic>
          <p:nvPicPr>
            <p:cNvPr id="6" name="图片 5" descr="图片1"/>
            <p:cNvPicPr>
              <a:picLocks noChangeAspect="1"/>
            </p:cNvPicPr>
            <p:nvPr userDrawn="1">
              <p:custDataLst>
                <p:tags r:id="rId7"/>
              </p:custDataLst>
            </p:nvPr>
          </p:nvPicPr>
          <p:blipFill>
            <a:blip r:embed="rId8"/>
            <a:stretch>
              <a:fillRect/>
            </a:stretch>
          </p:blipFill>
          <p:spPr>
            <a:xfrm>
              <a:off x="17263" y="7985"/>
              <a:ext cx="3613" cy="2028"/>
            </a:xfrm>
            <a:prstGeom prst="rect">
              <a:avLst/>
            </a:prstGeom>
          </p:spPr>
        </p:pic>
      </p:grpSp>
      <p:sp>
        <p:nvSpPr>
          <p:cNvPr id="2" name="标题 1" hidden="1"/>
          <p:cNvSpPr>
            <a:spLocks noGrp="1"/>
          </p:cNvSpPr>
          <p:nvPr userDrawn="1">
            <p:ph type="title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 hidden="1"/>
          <p:cNvSpPr>
            <a:spLocks noGrp="1"/>
          </p:cNvSpPr>
          <p:nvPr userDrawn="1">
            <p:ph type="dt" sz="half" idx="10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 hidden="1"/>
          <p:cNvSpPr>
            <a:spLocks noGrp="1"/>
          </p:cNvSpPr>
          <p:nvPr userDrawn="1">
            <p:ph type="ftr" sz="quarter" idx="11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 hidden="1"/>
          <p:cNvSpPr>
            <a:spLocks noGrp="1"/>
          </p:cNvSpPr>
          <p:nvPr userDrawn="1">
            <p:ph type="sldNum" sz="quarter" idx="12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3"/>
            </p:custDataLst>
          </p:nvPr>
        </p:nvGrpSpPr>
        <p:grpSpPr>
          <a:xfrm>
            <a:off x="310071" y="268550"/>
            <a:ext cx="11912409" cy="6594530"/>
            <a:chOff x="310071" y="268550"/>
            <a:chExt cx="11912409" cy="6594530"/>
          </a:xfrm>
        </p:grpSpPr>
        <p:sp>
          <p:nvSpPr>
            <p:cNvPr id="10" name="矩形: 剪去单角 9"/>
            <p:cNvSpPr/>
            <p:nvPr userDrawn="1">
              <p:custDataLst>
                <p:tags r:id="rId4"/>
              </p:custDataLst>
            </p:nvPr>
          </p:nvSpPr>
          <p:spPr>
            <a:xfrm>
              <a:off x="310071" y="268550"/>
              <a:ext cx="11571858" cy="6320901"/>
            </a:xfrm>
            <a:prstGeom prst="snip1Rect">
              <a:avLst>
                <a:gd name="adj" fmla="val 11725"/>
              </a:avLst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/>
            </a:bodyPr>
            <a:lstStyle/>
            <a:p>
              <a:pPr algn="ctr"/>
              <a:endParaRPr lang="zh-CN" altLang="en-US" baseline="0">
                <a:latin typeface="Arial" panose="020B0604020202020204" pitchFamily="34" charset="0"/>
              </a:endParaRPr>
            </a:p>
          </p:txBody>
        </p:sp>
        <p:pic>
          <p:nvPicPr>
            <p:cNvPr id="9" name="图片 8" descr="图片1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>
              <a:off x="9773920" y="5488940"/>
              <a:ext cx="2448560" cy="137414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7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 userDrawn="1">
            <p:ph sz="quarter" idx="13"/>
            <p:custDataLst>
              <p:tags r:id="rId8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310071" y="268550"/>
            <a:ext cx="11912409" cy="6594530"/>
            <a:chOff x="310071" y="268550"/>
            <a:chExt cx="11912409" cy="6594530"/>
          </a:xfrm>
        </p:grpSpPr>
        <p:sp>
          <p:nvSpPr>
            <p:cNvPr id="18" name="矩形: 剪去单角 17"/>
            <p:cNvSpPr/>
            <p:nvPr userDrawn="1">
              <p:custDataLst>
                <p:tags r:id="rId4"/>
              </p:custDataLst>
            </p:nvPr>
          </p:nvSpPr>
          <p:spPr>
            <a:xfrm>
              <a:off x="310071" y="268550"/>
              <a:ext cx="11571858" cy="6320901"/>
            </a:xfrm>
            <a:prstGeom prst="snip1Rect">
              <a:avLst>
                <a:gd name="adj" fmla="val 11725"/>
              </a:avLst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/>
            </a:bodyPr>
            <a:lstStyle/>
            <a:p>
              <a:pPr algn="ctr"/>
              <a:endParaRPr lang="zh-CN" altLang="en-US" baseline="0">
                <a:latin typeface="Arial" panose="020B0604020202020204" pitchFamily="34" charset="0"/>
              </a:endParaRPr>
            </a:p>
          </p:txBody>
        </p:sp>
        <p:pic>
          <p:nvPicPr>
            <p:cNvPr id="19" name="图片 18" descr="图片1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>
              <a:off x="9773920" y="5488940"/>
              <a:ext cx="2448560" cy="1374140"/>
            </a:xfrm>
            <a:prstGeom prst="rect">
              <a:avLst/>
            </a:prstGeom>
          </p:spPr>
        </p:pic>
      </p:grpSp>
      <p:sp>
        <p:nvSpPr>
          <p:cNvPr id="8" name="矩形 7"/>
          <p:cNvSpPr/>
          <p:nvPr userDrawn="1">
            <p:custDataLst>
              <p:tags r:id="rId7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 dirty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8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 userDrawn="1">
            <p:ph type="body" sz="quarter" idx="13"/>
            <p:custDataLst>
              <p:tags r:id="rId12"/>
            </p:custDataLst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 userDrawn="1">
            <p:ph sz="quarter" idx="14"/>
            <p:custDataLst>
              <p:tags r:id="rId13"/>
            </p:custDataLst>
          </p:nvPr>
        </p:nvSpPr>
        <p:spPr>
          <a:xfrm>
            <a:off x="5101200" y="769938"/>
            <a:ext cx="6480000" cy="5087937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310071" y="268550"/>
            <a:ext cx="11912409" cy="6594530"/>
            <a:chOff x="310071" y="268550"/>
            <a:chExt cx="11912409" cy="6594530"/>
          </a:xfrm>
        </p:grpSpPr>
        <p:sp>
          <p:nvSpPr>
            <p:cNvPr id="15" name="矩形: 剪去单角 14"/>
            <p:cNvSpPr/>
            <p:nvPr userDrawn="1">
              <p:custDataLst>
                <p:tags r:id="rId4"/>
              </p:custDataLst>
            </p:nvPr>
          </p:nvSpPr>
          <p:spPr>
            <a:xfrm>
              <a:off x="310071" y="268550"/>
              <a:ext cx="11571858" cy="6320901"/>
            </a:xfrm>
            <a:prstGeom prst="snip1Rect">
              <a:avLst>
                <a:gd name="adj" fmla="val 11725"/>
              </a:avLst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/>
            </a:bodyPr>
            <a:lstStyle/>
            <a:p>
              <a:pPr algn="ctr"/>
              <a:endParaRPr lang="zh-CN" altLang="en-US" baseline="0" dirty="0">
                <a:latin typeface="Arial" panose="020B0604020202020204" pitchFamily="34" charset="0"/>
              </a:endParaRPr>
            </a:p>
          </p:txBody>
        </p:sp>
        <p:pic>
          <p:nvPicPr>
            <p:cNvPr id="16" name="图片 15" descr="图片1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>
              <a:off x="9773920" y="5488940"/>
              <a:ext cx="2448560" cy="1374140"/>
            </a:xfrm>
            <a:prstGeom prst="rect">
              <a:avLst/>
            </a:prstGeom>
          </p:spPr>
        </p:pic>
      </p:grpSp>
      <p:sp>
        <p:nvSpPr>
          <p:cNvPr id="10" name="矩形 9"/>
          <p:cNvSpPr/>
          <p:nvPr userDrawn="1">
            <p:custDataLst>
              <p:tags r:id="rId7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/>
            <p:custDataLst>
              <p:tags r:id="rId8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 userDrawn="1">
            <p:ph type="body" sz="quarter" idx="13"/>
            <p:custDataLst>
              <p:tags r:id="rId12"/>
            </p:custDataLst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 userDrawn="1">
            <p:ph sz="quarter" idx="14"/>
            <p:custDataLst>
              <p:tags r:id="rId13"/>
            </p:custDataLst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" name="矩形: 剪去单角 759"/>
          <p:cNvSpPr/>
          <p:nvPr userDrawn="1">
            <p:custDataLst>
              <p:tags r:id="rId3"/>
            </p:custDataLst>
          </p:nvPr>
        </p:nvSpPr>
        <p:spPr>
          <a:xfrm>
            <a:off x="310071" y="268550"/>
            <a:ext cx="11571858" cy="6320901"/>
          </a:xfrm>
          <a:prstGeom prst="snip1Rect">
            <a:avLst>
              <a:gd name="adj" fmla="val 11725"/>
            </a:avLst>
          </a:prstGeom>
          <a:solidFill>
            <a:srgbClr val="F3F8F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sp>
        <p:nvSpPr>
          <p:cNvPr id="8" name="矩形 7"/>
          <p:cNvSpPr/>
          <p:nvPr userDrawn="1">
            <p:custDataLst>
              <p:tags r:id="rId4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0"/>
            </p:custDataLst>
          </p:nvPr>
        </p:nvSpPr>
        <p:spPr>
          <a:xfrm>
            <a:off x="594000" y="5180400"/>
            <a:ext cx="11001600" cy="10116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310071" y="268550"/>
            <a:ext cx="11912409" cy="6594530"/>
            <a:chOff x="310071" y="268550"/>
            <a:chExt cx="11912409" cy="6594530"/>
          </a:xfrm>
        </p:grpSpPr>
        <p:sp>
          <p:nvSpPr>
            <p:cNvPr id="17" name="矩形: 剪去单角 16"/>
            <p:cNvSpPr/>
            <p:nvPr userDrawn="1">
              <p:custDataLst>
                <p:tags r:id="rId4"/>
              </p:custDataLst>
            </p:nvPr>
          </p:nvSpPr>
          <p:spPr>
            <a:xfrm>
              <a:off x="310071" y="268550"/>
              <a:ext cx="11571858" cy="6320901"/>
            </a:xfrm>
            <a:prstGeom prst="snip1Rect">
              <a:avLst>
                <a:gd name="adj" fmla="val 11725"/>
              </a:avLst>
            </a:prstGeom>
            <a:solidFill>
              <a:srgbClr val="F3F8F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/>
            </a:bodyPr>
            <a:lstStyle/>
            <a:p>
              <a:pPr algn="ctr"/>
              <a:endParaRPr lang="zh-CN" altLang="en-US" baseline="0">
                <a:latin typeface="Arial" panose="020B0604020202020204" pitchFamily="34" charset="0"/>
              </a:endParaRPr>
            </a:p>
          </p:txBody>
        </p:sp>
        <p:pic>
          <p:nvPicPr>
            <p:cNvPr id="18" name="图片 17" descr="图片1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/>
            <a:stretch>
              <a:fillRect/>
            </a:stretch>
          </p:blipFill>
          <p:spPr>
            <a:xfrm>
              <a:off x="9773920" y="5488940"/>
              <a:ext cx="2448560" cy="1374140"/>
            </a:xfrm>
            <a:prstGeom prst="rect">
              <a:avLst/>
            </a:prstGeom>
          </p:spPr>
        </p:pic>
      </p:grpSp>
      <p:sp>
        <p:nvSpPr>
          <p:cNvPr id="10" name="矩形 9"/>
          <p:cNvSpPr/>
          <p:nvPr userDrawn="1">
            <p:custDataLst>
              <p:tags r:id="rId7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隶书" panose="02010509060101010101" pitchFamily="49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/>
            <p:custDataLst>
              <p:tags r:id="rId8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 userDrawn="1">
            <p:ph sz="quarter" idx="13"/>
            <p:custDataLst>
              <p:tags r:id="rId12"/>
            </p:custDataLst>
          </p:nvPr>
        </p:nvSpPr>
        <p:spPr>
          <a:xfrm>
            <a:off x="579600" y="1663200"/>
            <a:ext cx="53424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 userDrawn="1">
            <p:ph sz="quarter" idx="14"/>
            <p:custDataLst>
              <p:tags r:id="rId13"/>
            </p:custDataLst>
          </p:nvPr>
        </p:nvSpPr>
        <p:spPr>
          <a:xfrm>
            <a:off x="6242400" y="1663200"/>
            <a:ext cx="53676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 userDrawn="1">
            <p:ph type="body" sz="quarter" idx="15"/>
            <p:custDataLst>
              <p:tags r:id="rId14"/>
            </p:custDataLst>
          </p:nvPr>
        </p:nvSpPr>
        <p:spPr>
          <a:xfrm>
            <a:off x="572400" y="4816800"/>
            <a:ext cx="53424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 userDrawn="1">
            <p:ph type="body" sz="quarter" idx="16"/>
            <p:custDataLst>
              <p:tags r:id="rId15"/>
            </p:custDataLst>
          </p:nvPr>
        </p:nvSpPr>
        <p:spPr>
          <a:xfrm>
            <a:off x="6253200" y="4813200"/>
            <a:ext cx="53676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3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rgbClr val="F3F8F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>
            <a:normAutofit/>
          </a:bodyPr>
          <a:lstStyle>
            <a:lvl1pPr algn="ctr">
              <a:defRPr baseline="0"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6" Type="http://schemas.openxmlformats.org/officeDocument/2006/relationships/theme" Target="../theme/theme2.xml"/><Relationship Id="rId25" Type="http://schemas.openxmlformats.org/officeDocument/2006/relationships/tags" Target="../tags/tag235.xml"/><Relationship Id="rId24" Type="http://schemas.openxmlformats.org/officeDocument/2006/relationships/tags" Target="../tags/tag234.xml"/><Relationship Id="rId23" Type="http://schemas.openxmlformats.org/officeDocument/2006/relationships/tags" Target="../tags/tag233.xml"/><Relationship Id="rId22" Type="http://schemas.openxmlformats.org/officeDocument/2006/relationships/tags" Target="../tags/tag232.xml"/><Relationship Id="rId21" Type="http://schemas.openxmlformats.org/officeDocument/2006/relationships/tags" Target="../tags/tag231.xml"/><Relationship Id="rId20" Type="http://schemas.openxmlformats.org/officeDocument/2006/relationships/tags" Target="../tags/tag230.xml"/><Relationship Id="rId2" Type="http://schemas.openxmlformats.org/officeDocument/2006/relationships/slideLayout" Target="../slideLayouts/slideLayout13.xml"/><Relationship Id="rId19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jpeg"/><Relationship Id="rId8" Type="http://schemas.openxmlformats.org/officeDocument/2006/relationships/image" Target="../media/image12.jpeg"/><Relationship Id="rId7" Type="http://schemas.openxmlformats.org/officeDocument/2006/relationships/image" Target="../media/image11.jpeg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14.png"/><Relationship Id="rId1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37.xml"/><Relationship Id="rId1" Type="http://schemas.openxmlformats.org/officeDocument/2006/relationships/tags" Target="../tags/tag236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7.xml"/><Relationship Id="rId6" Type="http://schemas.openxmlformats.org/officeDocument/2006/relationships/themeOverride" Target="../theme/themeOverride1.xml"/><Relationship Id="rId5" Type="http://schemas.openxmlformats.org/officeDocument/2006/relationships/tags" Target="../tags/tag238.xml"/><Relationship Id="rId4" Type="http://schemas.openxmlformats.org/officeDocument/2006/relationships/image" Target="../media/image18.jpe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4.xml"/><Relationship Id="rId5" Type="http://schemas.openxmlformats.org/officeDocument/2006/relationships/themeOverride" Target="../theme/themeOverride2.xml"/><Relationship Id="rId4" Type="http://schemas.openxmlformats.org/officeDocument/2006/relationships/tags" Target="../tags/tag242.xml"/><Relationship Id="rId3" Type="http://schemas.openxmlformats.org/officeDocument/2006/relationships/tags" Target="../tags/tag241.xml"/><Relationship Id="rId2" Type="http://schemas.openxmlformats.org/officeDocument/2006/relationships/tags" Target="../tags/tag240.xml"/><Relationship Id="rId1" Type="http://schemas.openxmlformats.org/officeDocument/2006/relationships/tags" Target="../tags/tag239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7.xml"/><Relationship Id="rId8" Type="http://schemas.openxmlformats.org/officeDocument/2006/relationships/themeOverride" Target="../theme/themeOverride3.xml"/><Relationship Id="rId7" Type="http://schemas.openxmlformats.org/officeDocument/2006/relationships/tags" Target="../tags/tag243.xml"/><Relationship Id="rId6" Type="http://schemas.openxmlformats.org/officeDocument/2006/relationships/image" Target="../media/image19.jpeg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44.xml"/><Relationship Id="rId1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4.xml"/><Relationship Id="rId5" Type="http://schemas.openxmlformats.org/officeDocument/2006/relationships/themeOverride" Target="../theme/themeOverride4.xml"/><Relationship Id="rId4" Type="http://schemas.openxmlformats.org/officeDocument/2006/relationships/tags" Target="../tags/tag248.xml"/><Relationship Id="rId3" Type="http://schemas.openxmlformats.org/officeDocument/2006/relationships/tags" Target="../tags/tag247.xml"/><Relationship Id="rId2" Type="http://schemas.openxmlformats.org/officeDocument/2006/relationships/tags" Target="../tags/tag246.xml"/><Relationship Id="rId1" Type="http://schemas.openxmlformats.org/officeDocument/2006/relationships/tags" Target="../tags/tag245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249.xml"/><Relationship Id="rId2" Type="http://schemas.openxmlformats.org/officeDocument/2006/relationships/image" Target="../media/image16.jpeg"/><Relationship Id="rId1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tags" Target="../tags/tag250.xml"/><Relationship Id="rId2" Type="http://schemas.openxmlformats.org/officeDocument/2006/relationships/image" Target="../media/image22.jpeg"/><Relationship Id="rId1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tags" Target="../tags/tag251.xml"/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4.xml"/><Relationship Id="rId5" Type="http://schemas.openxmlformats.org/officeDocument/2006/relationships/themeOverride" Target="../theme/themeOverride5.xml"/><Relationship Id="rId4" Type="http://schemas.openxmlformats.org/officeDocument/2006/relationships/tags" Target="../tags/tag255.xml"/><Relationship Id="rId3" Type="http://schemas.openxmlformats.org/officeDocument/2006/relationships/tags" Target="../tags/tag254.xml"/><Relationship Id="rId2" Type="http://schemas.openxmlformats.org/officeDocument/2006/relationships/tags" Target="../tags/tag253.xml"/><Relationship Id="rId1" Type="http://schemas.openxmlformats.org/officeDocument/2006/relationships/tags" Target="../tags/tag25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56.xml"/><Relationship Id="rId1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3.xml"/><Relationship Id="rId3" Type="http://schemas.openxmlformats.org/officeDocument/2006/relationships/tags" Target="../tags/tag257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7" Type="http://schemas.openxmlformats.org/officeDocument/2006/relationships/tags" Target="../tags/tag258.xml"/><Relationship Id="rId6" Type="http://schemas.openxmlformats.org/officeDocument/2006/relationships/image" Target="../media/image27.png"/><Relationship Id="rId5" Type="http://schemas.microsoft.com/office/2007/relationships/diagramDrawing" Target="../diagrams/drawing2.xml"/><Relationship Id="rId4" Type="http://schemas.openxmlformats.org/officeDocument/2006/relationships/diagramColors" Target="../diagrams/colors2.xml"/><Relationship Id="rId3" Type="http://schemas.openxmlformats.org/officeDocument/2006/relationships/diagramQuickStyle" Target="../diagrams/quickStyle2.xml"/><Relationship Id="rId2" Type="http://schemas.openxmlformats.org/officeDocument/2006/relationships/diagramLayout" Target="../diagrams/layout2.xml"/><Relationship Id="rId1" Type="http://schemas.openxmlformats.org/officeDocument/2006/relationships/diagramData" Target="../diagrams/data2.xml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5.xml"/><Relationship Id="rId5" Type="http://schemas.openxmlformats.org/officeDocument/2006/relationships/tags" Target="../tags/tag259.xml"/><Relationship Id="rId4" Type="http://schemas.openxmlformats.org/officeDocument/2006/relationships/image" Target="../media/image30.jpeg"/><Relationship Id="rId3" Type="http://schemas.openxmlformats.org/officeDocument/2006/relationships/image" Target="../media/image16.jpeg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0.xml"/><Relationship Id="rId1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61.xml"/><Relationship Id="rId1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2.xml"/><Relationship Id="rId3" Type="http://schemas.openxmlformats.org/officeDocument/2006/relationships/themeOverride" Target="../theme/themeOverride6.xml"/><Relationship Id="rId2" Type="http://schemas.openxmlformats.org/officeDocument/2006/relationships/tags" Target="../tags/tag263.xml"/><Relationship Id="rId1" Type="http://schemas.openxmlformats.org/officeDocument/2006/relationships/tags" Target="../tags/tag2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1" y="456417"/>
            <a:ext cx="12070084" cy="64096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12" y="3517"/>
            <a:ext cx="10808804" cy="685800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81" y="2728"/>
            <a:ext cx="10496301" cy="6858789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096" y="-19964"/>
            <a:ext cx="8928992" cy="6881481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625" y="635"/>
            <a:ext cx="7534275" cy="683704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808" y="-19964"/>
            <a:ext cx="8235280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448" y="-19964"/>
            <a:ext cx="6437925" cy="6875704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764" y="-19964"/>
            <a:ext cx="4898572" cy="6858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345" y="20320"/>
            <a:ext cx="9855835" cy="681863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" y="-19685"/>
            <a:ext cx="12194540" cy="6880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70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标题 1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2016760" y="323215"/>
            <a:ext cx="1108075" cy="6212840"/>
          </a:xfrm>
        </p:spPr>
        <p:txBody>
          <a:bodyPr>
            <a:noAutofit/>
          </a:bodyPr>
          <a:lstStyle/>
          <a:p>
            <a:pPr algn="l"/>
            <a:r>
              <a:rPr lang="zh-CN" altLang="en-US" sz="4800" dirty="0">
                <a:latin typeface="电影海报字体" panose="02010600010101010101" charset="-122"/>
                <a:ea typeface="电影海报字体" panose="02010600010101010101" charset="-122"/>
              </a:rPr>
              <a:t>从明朝建立到清军入关</a:t>
            </a:r>
            <a:endParaRPr lang="zh-CN" altLang="en-US" sz="4800" dirty="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4"/>
          <p:cNvSpPr txBox="1"/>
          <p:nvPr/>
        </p:nvSpPr>
        <p:spPr>
          <a:xfrm>
            <a:off x="13335" y="405130"/>
            <a:ext cx="7548880" cy="605663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zh-CN" sz="2800" dirty="0" smtClean="0">
                <a:latin typeface="方正启体简体" panose="03000509000000000000" charset="-122"/>
                <a:ea typeface="方正启体简体" panose="03000509000000000000" charset="-122"/>
              </a:rPr>
              <a:t>个人简历</a:t>
            </a:r>
            <a:endParaRPr lang="zh-CN" altLang="zh-CN" sz="2800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Font typeface="Arial" panose="020B0604020202020204" pitchFamily="34" charset="0"/>
              <a:buBlip>
                <a:blip r:embed="rId1"/>
              </a:buBlip>
            </a:pPr>
            <a:r>
              <a:rPr lang="zh-CN" altLang="zh-CN" sz="2800" dirty="0" smtClean="0">
                <a:latin typeface="方正启体简体" panose="03000509000000000000" charset="-122"/>
                <a:ea typeface="方正启体简体" panose="03000509000000000000" charset="-122"/>
              </a:rPr>
              <a:t>姓名：朱元璋 </a:t>
            </a:r>
            <a:endParaRPr lang="en-US" altLang="zh-CN" sz="2800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Font typeface="Arial" panose="020B0604020202020204" pitchFamily="34" charset="0"/>
              <a:buBlip>
                <a:blip r:embed="rId1"/>
              </a:buBlip>
            </a:pPr>
            <a:r>
              <a:rPr lang="zh-CN" altLang="zh-CN" sz="2800" dirty="0" smtClean="0">
                <a:latin typeface="方正启体简体" panose="03000509000000000000" charset="-122"/>
                <a:ea typeface="方正启体简体" panose="03000509000000000000" charset="-122"/>
              </a:rPr>
              <a:t>学历：无文凭，自学</a:t>
            </a:r>
            <a:r>
              <a:rPr lang="zh-CN" altLang="en-US" sz="2800" dirty="0" smtClean="0">
                <a:latin typeface="方正启体简体" panose="03000509000000000000" charset="-122"/>
                <a:ea typeface="方正启体简体" panose="03000509000000000000" charset="-122"/>
              </a:rPr>
              <a:t>成才</a:t>
            </a:r>
            <a:endParaRPr lang="zh-CN" altLang="zh-CN" sz="2800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Font typeface="Arial" panose="020B0604020202020204" pitchFamily="34" charset="0"/>
              <a:buBlip>
                <a:blip r:embed="rId1"/>
              </a:buBlip>
            </a:pPr>
            <a:r>
              <a:rPr lang="zh-CN" altLang="zh-CN" sz="2800" dirty="0" smtClean="0">
                <a:latin typeface="方正启体简体" panose="03000509000000000000" charset="-122"/>
                <a:ea typeface="方正启体简体" panose="03000509000000000000" charset="-122"/>
              </a:rPr>
              <a:t>家庭出身：贫农（至少三代）</a:t>
            </a:r>
            <a:endParaRPr lang="en-US" altLang="zh-CN" sz="2800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Font typeface="Arial" panose="020B0604020202020204" pitchFamily="34" charset="0"/>
              <a:buBlip>
                <a:blip r:embed="rId1"/>
              </a:buBlip>
            </a:pPr>
            <a:r>
              <a:rPr lang="zh-CN" altLang="en-US" sz="2800" dirty="0" smtClean="0">
                <a:latin typeface="方正启体简体" panose="03000509000000000000" charset="-122"/>
                <a:ea typeface="方正启体简体" panose="03000509000000000000" charset="-122"/>
              </a:rPr>
              <a:t>籍贯：安徽凤阳</a:t>
            </a:r>
            <a:endParaRPr lang="zh-CN" altLang="zh-CN" sz="2800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Font typeface="Arial" panose="020B0604020202020204" pitchFamily="34" charset="0"/>
              <a:buBlip>
                <a:blip r:embed="rId1"/>
              </a:buBlip>
            </a:pPr>
            <a:r>
              <a:rPr lang="zh-CN" altLang="zh-CN" sz="2800" dirty="0" smtClean="0">
                <a:latin typeface="方正启体简体" panose="03000509000000000000" charset="-122"/>
                <a:ea typeface="方正启体简体" panose="03000509000000000000" charset="-122"/>
              </a:rPr>
              <a:t>生卒：1328</a:t>
            </a: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——</a:t>
            </a:r>
            <a:r>
              <a:rPr lang="zh-CN" altLang="zh-CN" sz="2800" dirty="0" smtClean="0">
                <a:latin typeface="方正启体简体" panose="03000509000000000000" charset="-122"/>
                <a:ea typeface="方正启体简体" panose="03000509000000000000" charset="-122"/>
              </a:rPr>
              <a:t>1398</a:t>
            </a:r>
            <a:endParaRPr lang="en-US" altLang="zh-CN" sz="2800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Font typeface="Arial" panose="020B0604020202020204" pitchFamily="34" charset="0"/>
              <a:buBlip>
                <a:blip r:embed="rId1"/>
              </a:buBlip>
            </a:pPr>
            <a:r>
              <a:rPr lang="zh-CN" altLang="en-US" sz="2800" dirty="0" smtClean="0">
                <a:latin typeface="方正启体简体" panose="03000509000000000000" charset="-122"/>
                <a:ea typeface="方正启体简体" panose="03000509000000000000" charset="-122"/>
              </a:rPr>
              <a:t>工作经历：</a:t>
            </a:r>
            <a:endParaRPr lang="en-US" altLang="zh-CN" sz="2800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lvl="1" algn="just">
              <a:buFont typeface="Wingdings" panose="05000000000000000000" pitchFamily="2" charset="2"/>
              <a:buBlip>
                <a:blip r:embed="rId2"/>
              </a:buBlip>
            </a:pPr>
            <a:r>
              <a:rPr lang="en-US" altLang="zh-CN" dirty="0" smtClean="0">
                <a:latin typeface="方正启体简体" panose="03000509000000000000" charset="-122"/>
                <a:ea typeface="方正启体简体" panose="03000509000000000000" charset="-122"/>
              </a:rPr>
              <a:t>1328</a:t>
            </a:r>
            <a:r>
              <a:rPr lang="zh-CN" altLang="en-US" dirty="0" smtClean="0">
                <a:latin typeface="方正启体简体" panose="03000509000000000000" charset="-122"/>
                <a:ea typeface="方正启体简体" panose="03000509000000000000" charset="-122"/>
              </a:rPr>
              <a:t>年</a:t>
            </a:r>
            <a:r>
              <a:rPr lang="en-US" altLang="zh-CN" dirty="0" smtClean="0">
                <a:latin typeface="方正启体简体" panose="03000509000000000000" charset="-122"/>
                <a:ea typeface="方正启体简体" panose="03000509000000000000" charset="-122"/>
              </a:rPr>
              <a:t>——1344</a:t>
            </a:r>
            <a:r>
              <a:rPr lang="zh-CN" altLang="en-US" dirty="0" smtClean="0">
                <a:latin typeface="方正启体简体" panose="03000509000000000000" charset="-122"/>
                <a:ea typeface="方正启体简体" panose="03000509000000000000" charset="-122"/>
              </a:rPr>
              <a:t>年 放牛</a:t>
            </a:r>
            <a:endParaRPr lang="en-US" altLang="zh-CN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lvl="1" algn="just">
              <a:buFont typeface="Wingdings" panose="05000000000000000000" pitchFamily="2" charset="2"/>
              <a:buBlip>
                <a:blip r:embed="rId2"/>
              </a:buBlip>
            </a:pPr>
            <a:r>
              <a:rPr lang="en-US" altLang="zh-CN" dirty="0" smtClean="0">
                <a:latin typeface="方正启体简体" panose="03000509000000000000" charset="-122"/>
                <a:ea typeface="方正启体简体" panose="03000509000000000000" charset="-122"/>
              </a:rPr>
              <a:t>1344</a:t>
            </a:r>
            <a:r>
              <a:rPr lang="zh-CN" altLang="en-US" dirty="0" smtClean="0">
                <a:latin typeface="方正启体简体" panose="03000509000000000000" charset="-122"/>
                <a:ea typeface="方正启体简体" panose="03000509000000000000" charset="-122"/>
              </a:rPr>
              <a:t>年</a:t>
            </a:r>
            <a:r>
              <a:rPr lang="en-US" altLang="zh-CN" dirty="0" smtClean="0">
                <a:latin typeface="方正启体简体" panose="03000509000000000000" charset="-122"/>
                <a:ea typeface="方正启体简体" panose="03000509000000000000" charset="-122"/>
              </a:rPr>
              <a:t>——1347</a:t>
            </a:r>
            <a:r>
              <a:rPr lang="zh-CN" altLang="en-US" dirty="0" smtClean="0">
                <a:latin typeface="方正启体简体" panose="03000509000000000000" charset="-122"/>
                <a:ea typeface="方正启体简体" panose="03000509000000000000" charset="-122"/>
              </a:rPr>
              <a:t>年 做和尚，主要工作是讨饭</a:t>
            </a:r>
            <a:endParaRPr lang="en-US" altLang="zh-CN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lvl="1" algn="just">
              <a:buFont typeface="Wingdings" panose="05000000000000000000" pitchFamily="2" charset="2"/>
              <a:buBlip>
                <a:blip r:embed="rId2"/>
              </a:buBlip>
            </a:pPr>
            <a:r>
              <a:rPr lang="en-US" altLang="zh-CN" dirty="0" smtClean="0">
                <a:latin typeface="方正启体简体" panose="03000509000000000000" charset="-122"/>
                <a:ea typeface="方正启体简体" panose="03000509000000000000" charset="-122"/>
              </a:rPr>
              <a:t>1347</a:t>
            </a:r>
            <a:r>
              <a:rPr lang="zh-CN" altLang="en-US" dirty="0" smtClean="0">
                <a:latin typeface="方正启体简体" panose="03000509000000000000" charset="-122"/>
                <a:ea typeface="方正启体简体" panose="03000509000000000000" charset="-122"/>
              </a:rPr>
              <a:t>年</a:t>
            </a:r>
            <a:r>
              <a:rPr lang="en-US" altLang="zh-CN" dirty="0" smtClean="0">
                <a:latin typeface="方正启体简体" panose="03000509000000000000" charset="-122"/>
                <a:ea typeface="方正启体简体" panose="03000509000000000000" charset="-122"/>
              </a:rPr>
              <a:t>——1352</a:t>
            </a:r>
            <a:r>
              <a:rPr lang="zh-CN" altLang="en-US" dirty="0" smtClean="0">
                <a:latin typeface="方正启体简体" panose="03000509000000000000" charset="-122"/>
                <a:ea typeface="方正启体简体" panose="03000509000000000000" charset="-122"/>
              </a:rPr>
              <a:t>年 做和尚，主要工作是撞钟</a:t>
            </a:r>
            <a:endParaRPr lang="en-US" altLang="zh-CN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lvl="1" algn="just">
              <a:buFont typeface="Wingdings" panose="05000000000000000000" pitchFamily="2" charset="2"/>
              <a:buBlip>
                <a:blip r:embed="rId2"/>
              </a:buBlip>
            </a:pPr>
            <a:r>
              <a:rPr lang="en-US" altLang="zh-CN" dirty="0" smtClean="0">
                <a:latin typeface="方正启体简体" panose="03000509000000000000" charset="-122"/>
                <a:ea typeface="方正启体简体" panose="03000509000000000000" charset="-122"/>
              </a:rPr>
              <a:t>1352</a:t>
            </a:r>
            <a:r>
              <a:rPr lang="zh-CN" altLang="en-US" dirty="0" smtClean="0">
                <a:latin typeface="方正启体简体" panose="03000509000000000000" charset="-122"/>
                <a:ea typeface="方正启体简体" panose="03000509000000000000" charset="-122"/>
              </a:rPr>
              <a:t>年</a:t>
            </a:r>
            <a:r>
              <a:rPr lang="en-US" altLang="zh-CN" dirty="0" smtClean="0">
                <a:latin typeface="方正启体简体" panose="03000509000000000000" charset="-122"/>
                <a:ea typeface="方正启体简体" panose="03000509000000000000" charset="-122"/>
              </a:rPr>
              <a:t>——1368</a:t>
            </a:r>
            <a:r>
              <a:rPr lang="zh-CN" altLang="en-US" dirty="0" smtClean="0">
                <a:latin typeface="方正启体简体" panose="03000509000000000000" charset="-122"/>
                <a:ea typeface="方正启体简体" panose="03000509000000000000" charset="-122"/>
              </a:rPr>
              <a:t>年 造反（这个猛！！！）</a:t>
            </a:r>
            <a:endParaRPr lang="en-US" altLang="zh-CN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lvl="1" algn="just">
              <a:buFont typeface="Wingdings" panose="05000000000000000000" pitchFamily="2" charset="2"/>
              <a:buBlip>
                <a:blip r:embed="rId2"/>
              </a:buBlip>
            </a:pPr>
            <a:r>
              <a:rPr lang="en-US" altLang="zh-CN" dirty="0" smtClean="0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</a:rPr>
              <a:t>1368</a:t>
            </a:r>
            <a:r>
              <a:rPr lang="zh-CN" altLang="en-US" dirty="0" smtClean="0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</a:rPr>
              <a:t>年</a:t>
            </a:r>
            <a:r>
              <a:rPr lang="en-US" altLang="zh-CN" dirty="0" smtClean="0">
                <a:latin typeface="方正启体简体" panose="03000509000000000000" charset="-122"/>
                <a:ea typeface="方正启体简体" panose="03000509000000000000" charset="-122"/>
              </a:rPr>
              <a:t>——1398</a:t>
            </a:r>
            <a:r>
              <a:rPr lang="zh-CN" altLang="en-US" dirty="0" smtClean="0">
                <a:latin typeface="方正启体简体" panose="03000509000000000000" charset="-122"/>
                <a:ea typeface="方正启体简体" panose="03000509000000000000" charset="-122"/>
              </a:rPr>
              <a:t>年 大明王朝皇帝</a:t>
            </a:r>
            <a:endParaRPr lang="zh-CN" altLang="en-US" dirty="0" smtClean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pic>
        <p:nvPicPr>
          <p:cNvPr id="4" name="Picture 3" descr="9-1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3420" y="520065"/>
            <a:ext cx="3580765" cy="4838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12350884_20050527150220733093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865" y="519430"/>
            <a:ext cx="3580765" cy="486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5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文本框 45"/>
          <p:cNvSpPr txBox="1"/>
          <p:nvPr>
            <p:custDataLst>
              <p:tags r:id="rId1"/>
            </p:custDataLst>
          </p:nvPr>
        </p:nvSpPr>
        <p:spPr>
          <a:xfrm>
            <a:off x="1554478" y="1245996"/>
            <a:ext cx="1659429" cy="1862048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zh-CN" altLang="en-US" sz="11500" dirty="0">
                <a:solidFill>
                  <a:schemeClr val="tx1">
                    <a:lumMod val="75000"/>
                    <a:lumOff val="25000"/>
                  </a:schemeClr>
                </a:solidFill>
                <a:latin typeface="电影海报字体" panose="02010600010101010101" charset="-122"/>
                <a:ea typeface="电影海报字体" panose="02010600010101010101" charset="-122"/>
              </a:rPr>
              <a:t>壹</a:t>
            </a:r>
            <a:endParaRPr lang="zh-CN" altLang="en-US" sz="11500" dirty="0">
              <a:solidFill>
                <a:schemeClr val="tx1">
                  <a:lumMod val="75000"/>
                  <a:lumOff val="25000"/>
                </a:schemeClr>
              </a:solidFill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Autofit/>
          </a:bodyPr>
          <a:lstStyle/>
          <a:p>
            <a:r>
              <a:rPr lang="zh-CN" altLang="en-US" sz="4400" dirty="0">
                <a:latin typeface="李旭科书法 v1.4" panose="02000603000000000000" charset="-122"/>
                <a:ea typeface="李旭科书法 v1.4" panose="02000603000000000000" charset="-122"/>
              </a:rPr>
              <a:t>政治之变</a:t>
            </a:r>
            <a:endParaRPr lang="zh-CN" altLang="en-US" sz="4400" dirty="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zh-CN" altLang="en-US" sz="2800" dirty="0">
                <a:latin typeface="方正启体简体" panose="03000509000000000000" charset="-122"/>
                <a:ea typeface="方正启体简体" panose="03000509000000000000" charset="-122"/>
              </a:rPr>
              <a:t>明朝政治制度的变化</a:t>
            </a:r>
            <a:endParaRPr lang="zh-CN" altLang="en-US" sz="280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  <p:custDataLst>
      <p:tags r:id="rId4"/>
    </p:custData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4749165" y="645795"/>
            <a:ext cx="2110740" cy="1198880"/>
          </a:xfrm>
          <a:prstGeom prst="rect">
            <a:avLst/>
          </a:prstGeom>
          <a:noFill/>
          <a:ln w="63500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7200">
                <a:latin typeface="李旭科书法 v1.4" panose="02000603000000000000" charset="-122"/>
                <a:ea typeface="李旭科书法 v1.4" panose="02000603000000000000" charset="-122"/>
              </a:rPr>
              <a:t>皇帝</a:t>
            </a:r>
            <a:endParaRPr lang="zh-CN" altLang="en-US" sz="720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311015" y="2635885"/>
            <a:ext cx="2987040" cy="1198880"/>
          </a:xfrm>
          <a:prstGeom prst="rect">
            <a:avLst/>
          </a:prstGeom>
          <a:noFill/>
          <a:ln w="63500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7200">
                <a:latin typeface="李旭科书法 v1.4" panose="02000603000000000000" charset="-122"/>
                <a:ea typeface="李旭科书法 v1.4" panose="02000603000000000000" charset="-122"/>
              </a:rPr>
              <a:t>中书省</a:t>
            </a:r>
            <a:endParaRPr lang="zh-CN" altLang="en-US" sz="720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824990" y="4627245"/>
            <a:ext cx="7959090" cy="1198880"/>
          </a:xfrm>
          <a:prstGeom prst="rect">
            <a:avLst/>
          </a:prstGeom>
          <a:noFill/>
          <a:ln w="63500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7200">
                <a:latin typeface="李旭科书法 v1.4" panose="02000603000000000000" charset="-122"/>
                <a:ea typeface="李旭科书法 v1.4" panose="02000603000000000000" charset="-122"/>
              </a:rPr>
              <a:t>吏 户 礼 兵 刑 工</a:t>
            </a:r>
            <a:endParaRPr lang="zh-CN" altLang="en-US" sz="720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5804535" y="1844675"/>
            <a:ext cx="0" cy="79121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5804535" y="3836035"/>
            <a:ext cx="0" cy="79121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5804535" y="1844675"/>
            <a:ext cx="0" cy="277495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8655685" y="2637155"/>
            <a:ext cx="2110740" cy="1198880"/>
          </a:xfrm>
          <a:prstGeom prst="rect">
            <a:avLst/>
          </a:prstGeom>
          <a:noFill/>
          <a:ln w="63500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7200">
                <a:latin typeface="李旭科书法 v1.4" panose="02000603000000000000" charset="-122"/>
                <a:ea typeface="李旭科书法 v1.4" panose="02000603000000000000" charset="-122"/>
              </a:rPr>
              <a:t>内阁</a:t>
            </a:r>
            <a:endParaRPr lang="zh-CN" altLang="en-US" sz="720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42645" y="2637155"/>
            <a:ext cx="2110740" cy="1198880"/>
          </a:xfrm>
          <a:prstGeom prst="rect">
            <a:avLst/>
          </a:prstGeom>
          <a:noFill/>
          <a:ln w="63500" cmpd="sng"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p>
            <a:r>
              <a:rPr lang="zh-CN" altLang="en-US" sz="7200">
                <a:latin typeface="李旭科书法 v1.4" panose="02000603000000000000" charset="-122"/>
                <a:ea typeface="李旭科书法 v1.4" panose="02000603000000000000" charset="-122"/>
              </a:rPr>
              <a:t>厂卫</a:t>
            </a:r>
            <a:endParaRPr lang="zh-CN" altLang="en-US" sz="720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cxnSp>
        <p:nvCxnSpPr>
          <p:cNvPr id="37" name="直接连接符 36"/>
          <p:cNvCxnSpPr>
            <a:stCxn id="13" idx="1"/>
            <a:endCxn id="33" idx="0"/>
          </p:cNvCxnSpPr>
          <p:nvPr/>
        </p:nvCxnSpPr>
        <p:spPr>
          <a:xfrm flipH="1">
            <a:off x="1898015" y="1245235"/>
            <a:ext cx="2851150" cy="139192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>
            <a:endCxn id="29" idx="0"/>
          </p:cNvCxnSpPr>
          <p:nvPr/>
        </p:nvCxnSpPr>
        <p:spPr>
          <a:xfrm>
            <a:off x="6859905" y="1245235"/>
            <a:ext cx="2851150" cy="139192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9" name="图示 38"/>
          <p:cNvGraphicFramePr/>
          <p:nvPr/>
        </p:nvGraphicFramePr>
        <p:xfrm>
          <a:off x="165735" y="2848610"/>
          <a:ext cx="11993245" cy="33667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pic>
        <p:nvPicPr>
          <p:cNvPr id="41" name="Picture 8" descr="20131220132145-13762880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" y="0"/>
            <a:ext cx="12247880" cy="6892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Box 10"/>
          <p:cNvSpPr txBox="1"/>
          <p:nvPr/>
        </p:nvSpPr>
        <p:spPr>
          <a:xfrm rot="329482">
            <a:off x="1594485" y="2767965"/>
            <a:ext cx="8420735" cy="1322070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txBody>
          <a:bodyPr wrap="square" rtlCol="0">
            <a:spAutoFit/>
          </a:bodyPr>
          <a:p>
            <a:r>
              <a:rPr lang="zh-CN" altLang="en-US" sz="8000" dirty="0" smtClean="0">
                <a:solidFill>
                  <a:srgbClr val="FF0000"/>
                </a:solidFill>
                <a:latin typeface="李旭科书法 v1.4" panose="02000603000000000000" charset="-122"/>
                <a:ea typeface="李旭科书法 v1.4" panose="02000603000000000000" charset="-122"/>
              </a:rPr>
              <a:t>君主专制得以巩固</a:t>
            </a:r>
            <a:endParaRPr lang="zh-CN" altLang="en-US" sz="8000" dirty="0" smtClean="0">
              <a:solidFill>
                <a:srgbClr val="FF0000"/>
              </a:solidFill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</p:spTree>
    <p:custDataLst>
      <p:tags r:id="rId7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750 -0.012592 L -0.321094 -0.281944 " pathEditMode="relative" rAng="0" ptsTypes="">
                                      <p:cBhvr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-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graphicEl>
                                              <a:dgm id="{1A2475ED-2399-4611-8714-89E917CD0E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9">
                                            <p:graphicEl>
                                              <a:dgm id="{1A2475ED-2399-4611-8714-89E917CD0E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graphicEl>
                                              <a:dgm id="{321F37F8-62F6-4E1D-A043-705EB630B3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>
                                            <p:graphicEl>
                                              <a:dgm id="{321F37F8-62F6-4E1D-A043-705EB630B3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graphicEl>
                                              <a:dgm id="{6911DF68-B985-472D-BE28-BC5A1CCF02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9">
                                            <p:graphicEl>
                                              <a:dgm id="{6911DF68-B985-472D-BE28-BC5A1CCF02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graphicEl>
                                              <a:dgm id="{C7A5A35F-218D-4897-8185-D7EC05B8B4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9">
                                            <p:graphicEl>
                                              <a:dgm id="{C7A5A35F-218D-4897-8185-D7EC05B8B4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39">
                                            <p:graphicEl>
                                              <a:dgm id="{1A2475ED-2399-4611-8714-89E917CD0E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>
                                            <p:graphicEl>
                                              <a:dgm id="{1A2475ED-2399-4611-8714-89E917CD0E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39">
                                            <p:graphicEl>
                                              <a:dgm id="{321F37F8-62F6-4E1D-A043-705EB630B3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>
                                            <p:graphicEl>
                                              <a:dgm id="{321F37F8-62F6-4E1D-A043-705EB630B3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9">
                                            <p:graphicEl>
                                              <a:dgm id="{6911DF68-B985-472D-BE28-BC5A1CCF02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>
                                            <p:graphicEl>
                                              <a:dgm id="{6911DF68-B985-472D-BE28-BC5A1CCF02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39">
                                            <p:graphicEl>
                                              <a:dgm id="{C7A5A35F-218D-4897-8185-D7EC05B8B4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>
                                            <p:graphicEl>
                                              <a:dgm id="{C7A5A35F-218D-4897-8185-D7EC05B8B4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9" grpId="0" animBg="1"/>
      <p:bldP spid="14" grpId="1" animBg="1"/>
      <p:bldP spid="33" grpId="0" animBg="1"/>
      <p:bldP spid="29" grpId="0" animBg="1"/>
      <p:bldGraphic spid="39" grpId="0" uiExpand="1">
        <p:bldSub>
          <a:bldDgm bld="one"/>
        </p:bldSub>
      </p:bldGraphic>
      <p:bldGraphic spid="39" grpId="1" uiExpand="1">
        <p:bldSub>
          <a:bldDgm bld="one"/>
        </p:bldSub>
      </p:bldGraphic>
      <p:bldP spid="13" grpId="1" animBg="1"/>
      <p:bldP spid="14" grpId="2" animBg="1"/>
      <p:bldP spid="19" grpId="1" animBg="1"/>
      <p:bldP spid="33" grpId="1" animBg="1"/>
      <p:bldP spid="29" grpId="1" animBg="1"/>
      <p:bldP spid="40" grpId="0" bldLvl="0" animBg="1"/>
      <p:bldP spid="29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3200" b="0">
                <a:latin typeface="李旭科书法 v1.4" panose="02000603000000000000" charset="-122"/>
                <a:ea typeface="李旭科书法 v1.4" panose="02000603000000000000" charset="-122"/>
              </a:rPr>
              <a:t>郑和下西洋</a:t>
            </a:r>
            <a:endParaRPr lang="zh-CN" altLang="en-US" sz="3200" b="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pic>
        <p:nvPicPr>
          <p:cNvPr id="3" name="Picture 2" descr="I:\课件-备选\新建文件夹 (2)\800px-Nanjing_Treasure_Boat_-_P1070979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85620" y="891540"/>
            <a:ext cx="8621395" cy="5577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4"/>
          <p:cNvSpPr txBox="1"/>
          <p:nvPr/>
        </p:nvSpPr>
        <p:spPr>
          <a:xfrm>
            <a:off x="772160" y="885190"/>
            <a:ext cx="1013460" cy="55899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5400">
                <a:latin typeface="李旭科书法 v1.4" panose="02000603000000000000" charset="-122"/>
                <a:ea typeface="李旭科书法 v1.4" panose="02000603000000000000" charset="-122"/>
              </a:rPr>
              <a:t>郑和宝船复原模型</a:t>
            </a:r>
            <a:endParaRPr lang="zh-CN" altLang="en-US" sz="540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文本框 45"/>
          <p:cNvSpPr txBox="1"/>
          <p:nvPr>
            <p:custDataLst>
              <p:tags r:id="rId1"/>
            </p:custDataLst>
          </p:nvPr>
        </p:nvSpPr>
        <p:spPr>
          <a:xfrm>
            <a:off x="1554478" y="1245996"/>
            <a:ext cx="1659429" cy="1862048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zh-CN" altLang="en-US" sz="11500" dirty="0">
                <a:solidFill>
                  <a:schemeClr val="tx1">
                    <a:lumMod val="75000"/>
                    <a:lumOff val="25000"/>
                  </a:schemeClr>
                </a:solidFill>
                <a:latin typeface="电影海报字体" panose="02010600010101010101" charset="-122"/>
                <a:ea typeface="电影海报字体" panose="02010600010101010101" charset="-122"/>
              </a:rPr>
              <a:t>贰</a:t>
            </a:r>
            <a:endParaRPr lang="zh-CN" altLang="en-US" sz="11500" dirty="0">
              <a:solidFill>
                <a:schemeClr val="tx1">
                  <a:lumMod val="75000"/>
                  <a:lumOff val="25000"/>
                </a:schemeClr>
              </a:solidFill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Autofit/>
          </a:bodyPr>
          <a:lstStyle/>
          <a:p>
            <a:r>
              <a:rPr lang="zh-CN" altLang="en-US" sz="4400" dirty="0">
                <a:latin typeface="李旭科书法 v1.4" panose="02000603000000000000" charset="-122"/>
                <a:ea typeface="李旭科书法 v1.4" panose="02000603000000000000" charset="-122"/>
              </a:rPr>
              <a:t>海上波澜</a:t>
            </a:r>
            <a:endParaRPr lang="zh-CN" altLang="en-US" sz="4400" dirty="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zh-CN" altLang="en-US" sz="2800" dirty="0">
                <a:latin typeface="方正启体简体" panose="03000509000000000000" charset="-122"/>
                <a:ea typeface="方正启体简体" panose="03000509000000000000" charset="-122"/>
              </a:rPr>
              <a:t>海上交通与沿海形势</a:t>
            </a:r>
            <a:endParaRPr lang="zh-CN" altLang="en-US" sz="280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  <p:custDataLst>
      <p:tags r:id="rId4"/>
    </p:custData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3200" b="0">
                <a:latin typeface="李旭科书法 v1.4" panose="02000603000000000000" charset="-122"/>
                <a:ea typeface="李旭科书法 v1.4" panose="02000603000000000000" charset="-122"/>
              </a:rPr>
              <a:t>郑和下西洋</a:t>
            </a:r>
            <a:endParaRPr lang="zh-CN" altLang="en-US" sz="3200" b="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pic>
        <p:nvPicPr>
          <p:cNvPr id="8" name="内容占位符 7"/>
          <p:cNvPicPr>
            <a:picLocks noChangeAspect="1"/>
          </p:cNvPicPr>
          <p:nvPr>
            <p:ph sz="half"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835" y="1574800"/>
            <a:ext cx="6906895" cy="361124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-24765" y="1206500"/>
            <a:ext cx="5309870" cy="5262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buBlip>
                <a:blip r:embed="rId2"/>
              </a:buBlip>
            </a:pP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主要目的：展示中国富强，提高明朝在国外的地位和威望，加强与周边国家的联系，用中国产品交换海外奇珍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；</a:t>
            </a: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2"/>
              </a:buBlip>
            </a:pP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主要成就：七下西洋，访问亚非</a:t>
            </a: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30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多个国家和地区，最远到达非洲东海岸和红海沿岸，在资金、装备、技术等方面大大领先于半个多世界之后的欧洲远洋航海家的航行；</a:t>
            </a: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2"/>
              </a:buBlip>
            </a:pP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主要影响：给明朝带来较大的财政负担，因此后来未能持续。</a:t>
            </a: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  <p:custDataLst>
      <p:tags r:id="rId3"/>
    </p:custData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3200" b="0">
                <a:latin typeface="李旭科书法 v1.4" panose="02000603000000000000" charset="-122"/>
                <a:ea typeface="李旭科书法 v1.4" panose="02000603000000000000" charset="-122"/>
              </a:rPr>
              <a:t>戚继光抗倭</a:t>
            </a:r>
            <a:endParaRPr lang="zh-CN" altLang="en-US" sz="3200" b="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倭寇兴起：元朝末年；</a:t>
            </a:r>
            <a:endParaRPr lang="zh-CN" altLang="en-US"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倭寇组成：日本浪人、中国海盗、中国走私商人；</a:t>
            </a:r>
            <a:endParaRPr lang="zh-CN" altLang="en-US"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倭寇危害：出没沿海，烧杀抢掠，造成巨大破坏；</a:t>
            </a:r>
            <a:endParaRPr lang="zh-CN" altLang="en-US"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倭寇灭亡：戚继光率领戚家军，在浙江、福建、广州等地，连续重创倭寇，东南沿海形势稳定下来，朝廷遂放松了对私人海外贸易的县制；</a:t>
            </a:r>
            <a:endParaRPr lang="zh-CN" altLang="en-US"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后世评价：民族英雄。</a:t>
            </a:r>
            <a:endParaRPr lang="zh-CN" altLang="en-US" sz="24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pic>
        <p:nvPicPr>
          <p:cNvPr id="7" name="Picture 4" descr="戚继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29145" y="1172845"/>
            <a:ext cx="4392930" cy="4392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3200" b="0">
                <a:latin typeface="李旭科书法 v1.4" panose="02000603000000000000" charset="-122"/>
                <a:ea typeface="李旭科书法 v1.4" panose="02000603000000000000" charset="-122"/>
              </a:rPr>
              <a:t>西人的来华与最初的殖民</a:t>
            </a:r>
            <a:endParaRPr lang="zh-CN" altLang="en-US" sz="3200" b="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69925" y="952500"/>
            <a:ext cx="5283200" cy="2121535"/>
          </a:xfrm>
        </p:spPr>
        <p:txBody>
          <a:bodyPr>
            <a:normAutofit lnSpcReduction="10000"/>
          </a:bodyPr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葡萄牙人：获取在濠镜澳的居住权；</a:t>
            </a:r>
            <a:endParaRPr lang="zh-CN" altLang="en-US"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荷兰人：占据台湾岛南部；</a:t>
            </a:r>
            <a:endParaRPr lang="zh-CN" altLang="en-US"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西班牙人：占据台湾岛北部，后被荷兰人逐出台湾。</a:t>
            </a:r>
            <a:endParaRPr lang="zh-CN" altLang="en-US" sz="24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pic>
        <p:nvPicPr>
          <p:cNvPr id="4" name="图片 3" descr="4f05d2d5eeba4459b11acaa1303909ec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4410" y="952500"/>
            <a:ext cx="6119495" cy="462153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925" y="3074035"/>
            <a:ext cx="4775200" cy="339471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文本框 45"/>
          <p:cNvSpPr txBox="1"/>
          <p:nvPr>
            <p:custDataLst>
              <p:tags r:id="rId1"/>
            </p:custDataLst>
          </p:nvPr>
        </p:nvSpPr>
        <p:spPr>
          <a:xfrm>
            <a:off x="1554478" y="1245996"/>
            <a:ext cx="1659429" cy="1862048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zh-CN" altLang="en-US" sz="11500" dirty="0">
                <a:solidFill>
                  <a:schemeClr val="tx1">
                    <a:lumMod val="75000"/>
                    <a:lumOff val="25000"/>
                  </a:schemeClr>
                </a:solidFill>
                <a:latin typeface="电影海报字体" panose="02010600010101010101" charset="-122"/>
                <a:ea typeface="电影海报字体" panose="02010600010101010101" charset="-122"/>
              </a:rPr>
              <a:t>叁</a:t>
            </a:r>
            <a:endParaRPr lang="zh-CN" altLang="en-US" sz="11500" dirty="0">
              <a:solidFill>
                <a:schemeClr val="tx1">
                  <a:lumMod val="75000"/>
                  <a:lumOff val="25000"/>
                </a:schemeClr>
              </a:solidFill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Autofit/>
          </a:bodyPr>
          <a:lstStyle/>
          <a:p>
            <a:r>
              <a:rPr lang="zh-CN" altLang="en-US" sz="4400" dirty="0">
                <a:latin typeface="李旭科书法 v1.4" panose="02000603000000000000" charset="-122"/>
                <a:ea typeface="李旭科书法 v1.4" panose="02000603000000000000" charset="-122"/>
              </a:rPr>
              <a:t>明清鼎革</a:t>
            </a:r>
            <a:endParaRPr lang="zh-CN" altLang="en-US" sz="4400" dirty="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zh-CN" altLang="en-US" sz="2800" dirty="0">
                <a:latin typeface="方正启体简体" panose="03000509000000000000" charset="-122"/>
                <a:ea typeface="方正启体简体" panose="03000509000000000000" charset="-122"/>
              </a:rPr>
              <a:t>内陆边疆与明清易代</a:t>
            </a:r>
            <a:endParaRPr lang="zh-CN" altLang="en-US" sz="280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  <p:custDataLst>
      <p:tags r:id="rId4"/>
    </p:custData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3200" b="0">
                <a:latin typeface="李旭科书法 v1.4" panose="02000603000000000000" charset="-122"/>
                <a:ea typeface="李旭科书法 v1.4" panose="02000603000000000000" charset="-122"/>
              </a:rPr>
              <a:t>明代的边疆治理</a:t>
            </a:r>
            <a:endParaRPr lang="zh-CN" altLang="en-US" sz="3200" b="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69925" y="952500"/>
            <a:ext cx="10852150" cy="5388610"/>
          </a:xfrm>
        </p:spPr>
        <p:txBody>
          <a:bodyPr/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北方：为防御鞑靼人，明朝重修长城，但蒙古瓦剌部和鞑靼部还是屡屡南下袭扰，甚至在土木堡之变中俘虏明朝皇帝明英宗；后鞑靼部首领俺答汗与明签订和议，双方停战，恢复贸易，和平局面保持到了明末。</a:t>
            </a:r>
            <a:endParaRPr lang="zh-CN" altLang="en-US"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西南：封授给当地僧俗首领法王、王等称号，设立行都指挥使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司</a:t>
            </a: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（乌斯藏都司）等机构管辖西藏军民事务，以藏族上层人士管理青藏地方。</a:t>
            </a:r>
            <a:endParaRPr lang="zh-CN" altLang="en-US"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东北：设立奴儿干都司，对东北女真各部落首领封授官号。但明朝对东北的管辖并不十分稳固，女真建州部首领爱新觉罗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·</a:t>
            </a: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努尔哈赤统一女真各部，并于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1616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年称汗，国号大金，史称后金；其子爱新觉罗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·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皇太极将女真族名改为满洲，并于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1636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年称帝，改国号为大清。</a:t>
            </a:r>
            <a:endParaRPr sz="24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lang="zh-CN" altLang="en-US" sz="3200" b="0">
                <a:latin typeface="李旭科书法 v1.4" panose="02000603000000000000" charset="-122"/>
                <a:ea typeface="李旭科书法 v1.4" panose="02000603000000000000" charset="-122"/>
              </a:rPr>
              <a:t>清初的两</a:t>
            </a:r>
            <a:r>
              <a:rPr lang="zh-CN" altLang="en-US" sz="3200" b="0">
                <a:latin typeface="李旭科书法 v1.4" panose="02000603000000000000" charset="-122"/>
                <a:ea typeface="李旭科书法 v1.4" panose="02000603000000000000" charset="-122"/>
              </a:rPr>
              <a:t>位统治者</a:t>
            </a:r>
            <a:endParaRPr lang="zh-CN" altLang="en-US" sz="3200" b="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6" name="TextBox 1"/>
          <p:cNvSpPr txBox="1"/>
          <p:nvPr/>
        </p:nvSpPr>
        <p:spPr>
          <a:xfrm>
            <a:off x="2143" y="1351280"/>
            <a:ext cx="1598295" cy="51435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</a:rPr>
              <a:t>爱新觉</a:t>
            </a:r>
            <a:r>
              <a:rPr lang="zh-CN" altLang="en-US" sz="4400" dirty="0" smtClean="0">
                <a:latin typeface="方正启体简体" panose="03000509000000000000" charset="-122"/>
                <a:ea typeface="方正启体简体" panose="03000509000000000000" charset="-122"/>
              </a:rPr>
              <a:t>罗</a:t>
            </a:r>
            <a:r>
              <a:rPr lang="en-US" altLang="zh-CN" sz="4400" dirty="0" smtClean="0">
                <a:latin typeface="方正启体简体" panose="03000509000000000000" charset="-122"/>
                <a:ea typeface="方正启体简体" panose="03000509000000000000" charset="-122"/>
              </a:rPr>
              <a:t>·</a:t>
            </a:r>
            <a:r>
              <a:rPr lang="zh-CN" altLang="en-US" sz="4400" dirty="0" smtClean="0">
                <a:latin typeface="方正启体简体" panose="03000509000000000000" charset="-122"/>
                <a:ea typeface="方正启体简体" panose="03000509000000000000" charset="-122"/>
              </a:rPr>
              <a:t>努尔哈赤</a:t>
            </a:r>
            <a:endParaRPr lang="en-US" altLang="zh-CN" sz="4400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r>
              <a:rPr lang="en-US" altLang="zh-CN" sz="4800" dirty="0" err="1" smtClean="0">
                <a:latin typeface="锡满行书" panose="02020603050405020304" pitchFamily="18" charset="0"/>
                <a:ea typeface="方正启体简体" panose="03000509000000000000" charset="-122"/>
              </a:rPr>
              <a:t>ᐂᐖᒃᐔᑒᒆᐞᒓᐟ</a:t>
            </a:r>
            <a:r>
              <a:rPr lang="zh-CN" altLang="en-US" sz="4800" dirty="0" smtClean="0">
                <a:latin typeface="锡满行书" panose="02020603050405020304" pitchFamily="18" charset="0"/>
                <a:ea typeface="方正启体简体" panose="03000509000000000000" charset="-122"/>
              </a:rPr>
              <a:t> </a:t>
            </a:r>
            <a:r>
              <a:rPr lang="en-US" altLang="zh-CN" sz="4800" dirty="0" err="1" smtClean="0">
                <a:latin typeface="锡满行书" panose="02020603050405020304" pitchFamily="18" charset="0"/>
                <a:ea typeface="方正启体简体" panose="03000509000000000000" charset="-122"/>
              </a:rPr>
              <a:t>ᑌᐣᒓᑻᐃᒋᐗ</a:t>
            </a:r>
            <a:endParaRPr lang="zh-CN" altLang="en-US" sz="4800" dirty="0">
              <a:latin typeface="锡满行书" panose="02020603050405020304" pitchFamily="18" charset="0"/>
              <a:ea typeface="方正启体简体" panose="03000509000000000000" charset="-122"/>
            </a:endParaRPr>
          </a:p>
        </p:txBody>
      </p:sp>
      <p:pic>
        <p:nvPicPr>
          <p:cNvPr id="7" name="Picture 5" descr="努尔哈赤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735" y="1332865"/>
            <a:ext cx="3582670" cy="51466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1"/>
          <p:cNvSpPr txBox="1"/>
          <p:nvPr/>
        </p:nvSpPr>
        <p:spPr>
          <a:xfrm>
            <a:off x="5272643" y="1332865"/>
            <a:ext cx="1598295" cy="51435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400" dirty="0">
                <a:latin typeface="方正启体简体" panose="03000509000000000000" charset="-122"/>
                <a:ea typeface="方正启体简体" panose="03000509000000000000" charset="-122"/>
              </a:rPr>
              <a:t>爱新觉</a:t>
            </a:r>
            <a:r>
              <a:rPr lang="zh-CN" altLang="en-US" sz="4400" dirty="0" smtClean="0">
                <a:latin typeface="方正启体简体" panose="03000509000000000000" charset="-122"/>
                <a:ea typeface="方正启体简体" panose="03000509000000000000" charset="-122"/>
              </a:rPr>
              <a:t>罗</a:t>
            </a:r>
            <a:r>
              <a:rPr lang="en-US" altLang="zh-CN" sz="4400" dirty="0" smtClean="0">
                <a:latin typeface="方正启体简体" panose="03000509000000000000" charset="-122"/>
                <a:ea typeface="方正启体简体" panose="03000509000000000000" charset="-122"/>
              </a:rPr>
              <a:t>·</a:t>
            </a:r>
            <a:r>
              <a:rPr lang="zh-CN" altLang="en-US" sz="4400" dirty="0" smtClean="0">
                <a:latin typeface="方正启体简体" panose="03000509000000000000" charset="-122"/>
                <a:ea typeface="方正启体简体" panose="03000509000000000000" charset="-122"/>
              </a:rPr>
              <a:t>皇太极</a:t>
            </a:r>
            <a:endParaRPr lang="en-US" altLang="zh-CN" sz="4400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r>
              <a:rPr lang="en-US" altLang="zh-CN" sz="4800" dirty="0" err="1" smtClean="0">
                <a:latin typeface="锡满行书" panose="02020603050405020304" pitchFamily="18" charset="0"/>
                <a:ea typeface="方正启体简体" panose="03000509000000000000" charset="-122"/>
              </a:rPr>
              <a:t>ᐂᐖᒃᐔᑒᒆᐞᒓᐟ</a:t>
            </a:r>
            <a:r>
              <a:rPr lang="zh-CN" altLang="en-US" sz="4800" dirty="0" smtClean="0">
                <a:latin typeface="锡满行书" panose="02020603050405020304" pitchFamily="18" charset="0"/>
                <a:ea typeface="方正启体简体" panose="03000509000000000000" charset="-122"/>
              </a:rPr>
              <a:t> ᑭᐥᒙᐃᒚᑄᐃᐖᑨᐗ</a:t>
            </a:r>
            <a:endParaRPr lang="zh-CN" altLang="en-US" sz="4800" dirty="0" err="1" smtClean="0">
              <a:latin typeface="锡满行书" panose="02020603050405020304" pitchFamily="18" charset="0"/>
              <a:ea typeface="方正启体简体" panose="03000509000000000000" charset="-122"/>
            </a:endParaRPr>
          </a:p>
        </p:txBody>
      </p:sp>
      <p:pic>
        <p:nvPicPr>
          <p:cNvPr id="9" name="图片 8" descr="20140605140608-732137721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5455" y="1342390"/>
            <a:ext cx="3487420" cy="512445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3200" b="0">
                <a:latin typeface="李旭科书法 v1.4" panose="02000603000000000000" charset="-122"/>
                <a:ea typeface="李旭科书法 v1.4" panose="02000603000000000000" charset="-122"/>
              </a:rPr>
              <a:t>明代的灭亡</a:t>
            </a:r>
            <a:endParaRPr lang="zh-CN" altLang="en-US" sz="3200" b="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graphicFrame>
        <p:nvGraphicFramePr>
          <p:cNvPr id="5" name="图示 4"/>
          <p:cNvGraphicFramePr/>
          <p:nvPr/>
        </p:nvGraphicFramePr>
        <p:xfrm>
          <a:off x="2073275" y="1072515"/>
          <a:ext cx="7710170" cy="5394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7" name="TextBox 4"/>
          <p:cNvSpPr txBox="1"/>
          <p:nvPr/>
        </p:nvSpPr>
        <p:spPr>
          <a:xfrm>
            <a:off x="-99060" y="443230"/>
            <a:ext cx="1013460" cy="60236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ctr"/>
            <a:r>
              <a:rPr lang="zh-CN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李旭科书法 v1.4" panose="02000603000000000000" charset="-122"/>
                <a:ea typeface="李旭科书法 v1.4" panose="02000603000000000000" charset="-122"/>
                <a:sym typeface="+mn-ea"/>
              </a:rPr>
              <a:t>古代王朝死亡循环</a:t>
            </a:r>
            <a:endParaRPr lang="zh-CN" altLang="en-US" sz="5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sp>
        <p:nvSpPr>
          <p:cNvPr id="8" name="TextBox 4"/>
          <p:cNvSpPr txBox="1"/>
          <p:nvPr/>
        </p:nvSpPr>
        <p:spPr>
          <a:xfrm>
            <a:off x="11216640" y="417195"/>
            <a:ext cx="1013460" cy="60236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pPr algn="ctr"/>
            <a:r>
              <a:rPr lang="zh-CN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李旭科书法 v1.4" panose="02000603000000000000" charset="-122"/>
                <a:ea typeface="李旭科书法 v1.4" panose="02000603000000000000" charset="-122"/>
                <a:sym typeface="+mn-ea"/>
              </a:rPr>
              <a:t>大明，药丸！</a:t>
            </a:r>
            <a:endParaRPr lang="zh-CN" altLang="en-US" sz="5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李旭科书法 v1.4" panose="02000603000000000000" charset="-122"/>
              <a:ea typeface="李旭科书法 v1.4" panose="02000603000000000000" charset="-122"/>
              <a:sym typeface="+mn-ea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27" t="24866" r="28538" b="30169"/>
          <a:stretch>
            <a:fillRect/>
          </a:stretch>
        </p:blipFill>
        <p:spPr>
          <a:xfrm>
            <a:off x="5121029" y="2977781"/>
            <a:ext cx="1614064" cy="1584176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1424EE-E5DB-4FAB-9F05-0C5094FBB4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A01424EE-E5DB-4FAB-9F05-0C5094FBB4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939087-9CCB-426B-80BE-870DE5764A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A3939087-9CCB-426B-80BE-870DE5764A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B4E48D8-0359-44C0-92A6-7F101ACD53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BB4E48D8-0359-44C0-92A6-7F101ACD53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E8D1EE6-FDF9-41DC-9880-4ED056D99F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0E8D1EE6-FDF9-41DC-9880-4ED056D99F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8B6C391-E16D-4A23-93D4-120C8812F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graphicEl>
                                              <a:dgm id="{28B6C391-E16D-4A23-93D4-120C8812F7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D38C1A-5573-4685-B271-AC257AF3D8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graphicEl>
                                              <a:dgm id="{8ED38C1A-5573-4685-B271-AC257AF3D8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9206AF-9708-4566-9A12-89808631F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graphicEl>
                                              <a:dgm id="{C19206AF-9708-4566-9A12-89808631FE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3200" b="0">
                <a:latin typeface="李旭科书法 v1.4" panose="02000603000000000000" charset="-122"/>
                <a:ea typeface="李旭科书法 v1.4" panose="02000603000000000000" charset="-122"/>
              </a:rPr>
              <a:t>明代的灭亡</a:t>
            </a:r>
            <a:endParaRPr lang="zh-CN" altLang="en-US" sz="3200" b="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59"/>
          <a:stretch>
            <a:fillRect/>
          </a:stretch>
        </p:blipFill>
        <p:spPr>
          <a:xfrm>
            <a:off x="8537575" y="1091565"/>
            <a:ext cx="3679825" cy="537337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94" t="14081" r="25350" b="12804"/>
          <a:stretch>
            <a:fillRect/>
          </a:stretch>
        </p:blipFill>
        <p:spPr>
          <a:xfrm>
            <a:off x="-635" y="1045210"/>
            <a:ext cx="2630170" cy="5440680"/>
          </a:xfrm>
          <a:prstGeom prst="rect">
            <a:avLst/>
          </a:prstGeom>
        </p:spPr>
      </p:pic>
      <p:sp>
        <p:nvSpPr>
          <p:cNvPr id="11" name="圆角矩形标注 10"/>
          <p:cNvSpPr/>
          <p:nvPr/>
        </p:nvSpPr>
        <p:spPr>
          <a:xfrm>
            <a:off x="2630170" y="1159510"/>
            <a:ext cx="5907405" cy="1151890"/>
          </a:xfrm>
          <a:prstGeom prst="wedgeRoundRectCallout">
            <a:avLst>
              <a:gd name="adj1" fmla="val -49330"/>
              <a:gd name="adj2" fmla="val 92735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TextBox 9"/>
          <p:cNvSpPr txBox="1"/>
          <p:nvPr/>
        </p:nvSpPr>
        <p:spPr>
          <a:xfrm>
            <a:off x="2630170" y="1351280"/>
            <a:ext cx="59074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dirty="0" smtClean="0">
                <a:latin typeface="方正启体简体" panose="03000509000000000000" charset="-122"/>
                <a:ea typeface="方正启体简体" panose="03000509000000000000" charset="-122"/>
              </a:rPr>
              <a:t>求求你们饶过我大明吧！</a:t>
            </a:r>
            <a:endParaRPr lang="zh-CN" altLang="en-US" sz="440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13" name="内容占位符 12"/>
          <p:cNvSpPr>
            <a:spLocks noGrp="1"/>
          </p:cNvSpPr>
          <p:nvPr>
            <p:ph sz="half" idx="1"/>
          </p:nvPr>
        </p:nvSpPr>
        <p:spPr>
          <a:xfrm>
            <a:off x="2941955" y="3219450"/>
            <a:ext cx="5283200" cy="2121535"/>
          </a:xfrm>
        </p:spPr>
        <p:txBody>
          <a:bodyPr>
            <a:normAutofit lnSpcReduction="10000"/>
          </a:bodyPr>
          <a:p>
            <a:pPr algn="just">
              <a:buBlip>
                <a:blip r:embed="rId3"/>
              </a:buBlip>
            </a:pP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公元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1644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年，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李自成建立大顺政权；</a:t>
            </a:r>
            <a:endParaRPr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3"/>
              </a:buBlip>
            </a:pP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同年，李自成率百万大军攻占北京；</a:t>
            </a:r>
            <a:endParaRPr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3"/>
              </a:buBlip>
            </a:pP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同年，吴三桂请清军助战击败大顺。</a:t>
            </a:r>
            <a:endParaRPr sz="24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"/>
            <a:ext cx="12216765" cy="687197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3200" b="0">
                <a:latin typeface="李旭科书法 v1.4" panose="02000603000000000000" charset="-122"/>
                <a:ea typeface="李旭科书法 v1.4" panose="02000603000000000000" charset="-122"/>
              </a:rPr>
              <a:t>选择题</a:t>
            </a:r>
            <a:endParaRPr lang="zh-CN" altLang="en-US" sz="3200" b="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pic>
        <p:nvPicPr>
          <p:cNvPr id="6" name="内容占位符 5" descr="8-1F31G14203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-5715" y="952500"/>
            <a:ext cx="4319270" cy="5517515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21810" y="952500"/>
            <a:ext cx="7872730" cy="3933825"/>
          </a:xfrm>
        </p:spPr>
        <p:txBody>
          <a:bodyPr/>
          <a:p>
            <a:pPr marL="0" indent="0" algn="just">
              <a:buNone/>
            </a:pP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例题</a:t>
            </a: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1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：假如你穿越到了明朝，听到了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很多市井传言，其中哪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个不可能是事实？</a:t>
            </a: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 algn="just">
              <a:buNone/>
            </a:pP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A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：内阁的票拟被否决了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！</a:t>
            </a: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 algn="just">
              <a:buNone/>
            </a:pP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B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：皇上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被瓦剌人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俘虏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了！</a:t>
            </a: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 algn="just">
              <a:buNone/>
            </a:pP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C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：倭寇被戚继光击败了！</a:t>
            </a: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 algn="just">
              <a:buNone/>
            </a:pP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D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：李自成被明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军杀死了！</a:t>
            </a: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3200" b="0">
                <a:latin typeface="李旭科书法 v1.4" panose="02000603000000000000" charset="-122"/>
                <a:ea typeface="李旭科书法 v1.4" panose="02000603000000000000" charset="-122"/>
              </a:rPr>
              <a:t>选择题</a:t>
            </a:r>
            <a:endParaRPr lang="zh-CN" altLang="en-US" sz="3200" b="0">
              <a:latin typeface="李旭科书法 v1.4" panose="02000603000000000000" charset="-122"/>
              <a:ea typeface="李旭科书法 v1.4" panose="02000603000000000000" charset="-122"/>
            </a:endParaRPr>
          </a:p>
        </p:txBody>
      </p:sp>
      <p:pic>
        <p:nvPicPr>
          <p:cNvPr id="6" name="内容占位符 5" descr="C:\Users\周铂奥\Desktop\高中历史课件集合\讲课素材\图片1.png图片1"/>
          <p:cNvPicPr>
            <a:picLocks noChangeAspect="1"/>
          </p:cNvPicPr>
          <p:nvPr>
            <p:ph sz="half"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-10477" y="885190"/>
            <a:ext cx="3818890" cy="538861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808730" y="885190"/>
            <a:ext cx="8368030" cy="5388610"/>
          </a:xfrm>
        </p:spPr>
        <p:txBody>
          <a:bodyPr>
            <a:noAutofit/>
          </a:bodyPr>
          <a:p>
            <a:pPr marL="0" indent="0" algn="just">
              <a:lnSpc>
                <a:spcPct val="130000"/>
              </a:lnSpc>
              <a:buNone/>
            </a:pP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例题</a:t>
            </a: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2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：在满洲人编纂的《旧满洲档》里，努尔哈赤（</a:t>
            </a: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nurhaci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）一词采取汉人的翻译方式，音译为</a:t>
            </a: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“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努儿哈乞</a:t>
            </a: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”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，在之后编纂的《满文老档》里，则采取满洲人自己翻译的新音译方式</a:t>
            </a: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“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努尔哈赤</a:t>
            </a: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”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，针对同一个满语词语的不同音译反映出：</a:t>
            </a: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 algn="just">
              <a:lnSpc>
                <a:spcPct val="130000"/>
              </a:lnSpc>
              <a:buNone/>
            </a:pP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A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：满汉之间的矛盾逐渐激化</a:t>
            </a: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 algn="just">
              <a:lnSpc>
                <a:spcPct val="130000"/>
              </a:lnSpc>
              <a:buNone/>
            </a:pP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B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：满洲人与汉人之间的民族融合加深了</a:t>
            </a: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 algn="just">
              <a:lnSpc>
                <a:spcPct val="130000"/>
              </a:lnSpc>
              <a:buNone/>
            </a:pP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</a:rPr>
              <a:t>C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</a:rPr>
              <a:t>：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汉人是后金</a:t>
            </a: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——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清政权崛起的重要助力因素</a:t>
            </a: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 algn="just">
              <a:lnSpc>
                <a:spcPct val="130000"/>
              </a:lnSpc>
              <a:buNone/>
            </a:pPr>
            <a:r>
              <a:rPr lang="en-US" altLang="zh-CN" sz="280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D</a:t>
            </a:r>
            <a:r>
              <a:rPr lang="zh-CN" altLang="en-US" sz="280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：女真人逐渐脱离明朝的控制</a:t>
            </a: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 algn="just">
              <a:lnSpc>
                <a:spcPct val="130000"/>
              </a:lnSpc>
              <a:buNone/>
            </a:pP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 algn="just">
              <a:lnSpc>
                <a:spcPct val="130000"/>
              </a:lnSpc>
              <a:buNone/>
            </a:pPr>
            <a:endParaRPr lang="zh-CN" altLang="en-US" sz="28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dirty="0">
                <a:latin typeface="电影海报字体" panose="02010600010101010101" charset="-122"/>
                <a:ea typeface="电影海报字体" panose="02010600010101010101" charset="-122"/>
              </a:rPr>
              <a:t>感谢观看</a:t>
            </a:r>
            <a:endParaRPr lang="zh-CN" altLang="en-US" dirty="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UNIT_SUBTYPE" val="q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1"/>
  <p:tag name="KSO_WM_UNIT_LAYERLEVEL" val="1"/>
  <p:tag name="KSO_WM_TAG_VERSION" val="1.0"/>
  <p:tag name="KSO_WM_BEAUTIFY_FLAG" val="#wm#"/>
  <p:tag name="KSO_WM_UNIT_TYPE" val="y"/>
  <p:tag name="KSO_WM_UNIT_INDEX" val="1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2"/>
  <p:tag name="KSO_WM_UNIT_LAYERLEVEL" val="1"/>
  <p:tag name="KSO_WM_TAG_VERSION" val="1.0"/>
  <p:tag name="KSO_WM_BEAUTIFY_FLAG" val="#wm#"/>
  <p:tag name="KSO_WM_UNIT_TYPE" val="y"/>
  <p:tag name="KSO_WM_UNIT_INDEX" val="2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3"/>
  <p:tag name="KSO_WM_UNIT_LAYERLEVEL" val="1"/>
  <p:tag name="KSO_WM_TAG_VERSION" val="1.0"/>
  <p:tag name="KSO_WM_BEAUTIFY_FLAG" val="#wm#"/>
  <p:tag name="KSO_WM_UNIT_TYPE" val="y"/>
  <p:tag name="KSO_WM_UNIT_INDEX" val="3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2*i*1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4*i*1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5*i*1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6*i*1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8*i*1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9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0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i*1"/>
  <p:tag name="KSO_WM_UNIT_LAYERLEVEL" val="1"/>
  <p:tag name="KSO_WM_TAG_VERSION" val="1.0"/>
  <p:tag name="KSO_WM_BEAUTIFY_FLAG" val="#wm#"/>
  <p:tag name="KSO_WM_UNIT_SUBTYPE" val="h"/>
  <p:tag name="KSO_WM_UNIT_TYPE" val="i"/>
  <p:tag name="KSO_WM_UNIT_INDEX" val="1"/>
  <p:tag name="KSO_WM_UNIT_BK_DARK_LIGHT" val="2"/>
  <p:tag name="KSO_WM_SLIDE_BACKGROUND_TYPE" val="frame"/>
  <p:tag name="KSO_WM_SLIDE_BK_DARK_LIGHT" val="1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3*i*1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1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4*i*1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leftRight"/>
  <p:tag name="KSO_WM_UNIT_BK_DARK_LIGHT" val="1"/>
  <p:tag name="KSO_WM_SLIDE_BK_DARK_LIGHT" val="2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5*i*1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topBottom"/>
  <p:tag name="KSO_WM_UNIT_BK_DARK_LIGHT" val="1"/>
  <p:tag name="KSO_WM_SLIDE_BK_DARK_LIGHT" val="2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ottomTop"/>
  <p:tag name="KSO_WM_UNIT_BK_DARK_LIGHT" val="1"/>
  <p:tag name="KSO_WM_SLIDE_BK_DARK_LIGHT" val="2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7*i*1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navigation"/>
  <p:tag name="KSO_WM_UNIT_BK_DARK_LIGHT" val="1"/>
  <p:tag name="KSO_WM_SLIDE_BK_DARK_LIGHT" val="2"/>
</p:tagLst>
</file>

<file path=ppt/tags/tag2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2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  <p:tag name="KSO_WM_UNIT_SUBTYPE" val="h"/>
  <p:tag name="KSO_WM_SLIDE_BACKGROUND_TYPE" val="belt"/>
  <p:tag name="KSO_WM_UNIT_BK_DARK_LIGHT" val="2"/>
  <p:tag name="KSO_WM_SLIDE_BK_DARK_LIGHT" val="1"/>
</p:tagLst>
</file>

<file path=ppt/tags/tag2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1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0967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0967"/>
</p:tagLst>
</file>

<file path=ppt/tags/tag2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35.xml><?xml version="1.0" encoding="utf-8"?>
<p:tagLst xmlns:p="http://schemas.openxmlformats.org/presentationml/2006/main">
  <p:tag name="KSO_WM_TEMPLATE_THUMBS_INDEX" val="1、6、7、8、10、13、15"/>
  <p:tag name="KSO_WM_TEMPLATE_SUBCATEGORY" val="0"/>
  <p:tag name="KSO_WM_TAG_VERSION" val="1.0"/>
  <p:tag name="KSO_WM_BEAUTIFY_FLAG" val="#wm#"/>
  <p:tag name="KSO_WM_TEMPLATE_CATEGORY" val="custom"/>
  <p:tag name="KSO_WM_TEMPLATE_INDEX" val="20200967"/>
  <p:tag name="KSO_WM_TEMPLATE_MASTER_TYPE" val="1"/>
  <p:tag name="KSO_WM_TEMPLATE_COLOR_TYPE" val="1"/>
  <p:tag name="KSO_WM_TEMPLATE_MASTER_THUMB_INDEX" val="12"/>
  <p:tag name="KSO_WM_UNIT_SHOW_EDIT_AREA_INDICATION" val="0"/>
</p:tagLst>
</file>

<file path=ppt/tags/tag236.xml><?xml version="1.0" encoding="utf-8"?>
<p:tagLst xmlns:p="http://schemas.openxmlformats.org/presentationml/2006/main">
  <p:tag name="KSO_WM_UNIT_ISCONTENTSTITLE" val="0"/>
  <p:tag name="KSO_WM_UNIT_PRESET_TEXT" val="云想衣裳花想容"/>
  <p:tag name="KSO_WM_UNIT_NOCLEAR" val="0"/>
  <p:tag name="KSO_WM_UNIT_VALUE" val="7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0967_1*a*1"/>
  <p:tag name="KSO_WM_TEMPLATE_CATEGORY" val="custom"/>
  <p:tag name="KSO_WM_TEMPLATE_INDEX" val="20200967"/>
  <p:tag name="KSO_WM_UNIT_LAYERLEVEL" val="1"/>
  <p:tag name="KSO_WM_TAG_VERSION" val="1.0"/>
  <p:tag name="KSO_WM_BEAUTIFY_FLAG" val="#wm#"/>
</p:tagLst>
</file>

<file path=ppt/tags/tag237.xml><?xml version="1.0" encoding="utf-8"?>
<p:tagLst xmlns:p="http://schemas.openxmlformats.org/presentationml/2006/main">
  <p:tag name="KSO_WM_TEMPLATE_THUMBS_INDEX" val="1、6、7、8、10、13、15"/>
  <p:tag name="KSO_WM_SLIDE_ID" val="custom20200967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0967"/>
  <p:tag name="KSO_WM_SLIDE_LAYOUT" val="a_b"/>
  <p:tag name="KSO_WM_SLIDE_LAYOUT_CNT" val="1_1"/>
  <p:tag name="KSO_WM_TEMPLATE_MASTER_TYPE" val="1"/>
  <p:tag name="KSO_WM_TEMPLATE_COLOR_TYPE" val="1"/>
  <p:tag name="KSO_WM_TEMPLATE_MASTER_THUMB_INDEX" val="12"/>
</p:tagLst>
</file>

<file path=ppt/tags/tag238.xml><?xml version="1.0" encoding="utf-8"?>
<p:tagLst xmlns:p="http://schemas.openxmlformats.org/presentationml/2006/main">
  <p:tag name="KSO_WM_SLIDE_ID" val="custom20200967_4"/>
  <p:tag name="KSO_WM_TEMPLATE_SUBCATEGORY" val="0"/>
  <p:tag name="KSO_WM_SLIDE_TYPE" val="contents"/>
  <p:tag name="KSO_WM_SLIDE_SUBTYPE" val="diag"/>
  <p:tag name="KSO_WM_SLIDE_ITEM_CNT" val="4"/>
  <p:tag name="KSO_WM_SLIDE_INDEX" val="4"/>
  <p:tag name="KSO_WM_DIAGRAM_GROUP_CODE" val="m1-1"/>
  <p:tag name="KSO_WM_SLIDE_DIAGTYPE" val="m"/>
  <p:tag name="KSO_WM_TAG_VERSION" val="1.0"/>
  <p:tag name="KSO_WM_BEAUTIFY_FLAG" val="#wm#"/>
  <p:tag name="KSO_WM_TEMPLATE_CATEGORY" val="custom"/>
  <p:tag name="KSO_WM_TEMPLATE_INDEX" val="20200967"/>
  <p:tag name="KSO_WM_SLIDE_LAYOUT" val="a_m"/>
  <p:tag name="KSO_WM_SLIDE_LAYOUT_CNT" val="1_1"/>
  <p:tag name="KSO_WM_TEMPLATE_MASTER_TYPE" val="1"/>
  <p:tag name="KSO_WM_TEMPLATE_COLOR_TYPE" val="1"/>
</p:tagLst>
</file>

<file path=ppt/tags/tag239.xml><?xml version="1.0" encoding="utf-8"?>
<p:tagLst xmlns:p="http://schemas.openxmlformats.org/presentationml/2006/main">
  <p:tag name="KSO_WM_UNIT_PRESET_TEXT" val="壹"/>
  <p:tag name="KSO_WM_UNIT_NOCLEAR" val="0"/>
  <p:tag name="KSO_WM_UNIT_VALUE" val="1"/>
  <p:tag name="KSO_WM_UNIT_HIGHLIGHT" val="0"/>
  <p:tag name="KSO_WM_UNIT_COMPATIBLE" val="0"/>
  <p:tag name="KSO_WM_UNIT_DIAGRAM_ISNUMVISUAL" val="0"/>
  <p:tag name="KSO_WM_UNIT_DIAGRAM_ISREFERUNIT" val="0"/>
  <p:tag name="KSO_WM_UNIT_TYPE" val="e"/>
  <p:tag name="KSO_WM_UNIT_INDEX" val="1"/>
  <p:tag name="KSO_WM_UNIT_ID" val="custom20200967_7*e*1"/>
  <p:tag name="KSO_WM_TEMPLATE_CATEGORY" val="custom"/>
  <p:tag name="KSO_WM_TEMPLATE_INDEX" val="20200967"/>
  <p:tag name="KSO_WM_UNIT_LAYERLEVEL" val="1"/>
  <p:tag name="KSO_WM_TAG_VERSION" val="1.0"/>
  <p:tag name="KSO_WM_BEAUTIFY_FLAG" val="#wm#"/>
</p:tagLst>
</file>

<file path=ppt/tags/tag240.xml><?xml version="1.0" encoding="utf-8"?>
<p:tagLst xmlns:p="http://schemas.openxmlformats.org/presentationml/2006/main">
  <p:tag name="KSO_WM_UNIT_ISCONTENTSTITLE" val="0"/>
  <p:tag name="KSO_WM_UNIT_PRESET_TEXT" val="点击此处添加小标题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0967_7*a*1"/>
  <p:tag name="KSO_WM_TEMPLATE_CATEGORY" val="custom"/>
  <p:tag name="KSO_WM_TEMPLATE_INDEX" val="20200967"/>
  <p:tag name="KSO_WM_UNIT_LAYERLEVEL" val="1"/>
  <p:tag name="KSO_WM_TAG_VERSION" val="1.0"/>
  <p:tag name="KSO_WM_BEAUTIFY_FLAG" val="#wm#"/>
</p:tagLst>
</file>

<file path=ppt/tags/tag241.xml><?xml version="1.0" encoding="utf-8"?>
<p:tagLst xmlns:p="http://schemas.openxmlformats.org/presentationml/2006/main">
  <p:tag name="KSO_WM_UNIT_ISCONTENTSTITLE" val="0"/>
  <p:tag name="KSO_WM_UNIT_PRESET_TEXT" val="点击此处添加正文，文字是您思想的提炼，请尽量言简意赅的阐述观点。"/>
  <p:tag name="KSO_WM_UNIT_NOCLEAR" val="0"/>
  <p:tag name="KSO_WM_UNIT_VALUE" val="3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0967_7*b*1"/>
  <p:tag name="KSO_WM_TEMPLATE_CATEGORY" val="custom"/>
  <p:tag name="KSO_WM_TEMPLATE_INDEX" val="20200967"/>
  <p:tag name="KSO_WM_UNIT_LAYERLEVEL" val="1"/>
  <p:tag name="KSO_WM_TAG_VERSION" val="1.0"/>
  <p:tag name="KSO_WM_BEAUTIFY_FLAG" val="#wm#"/>
</p:tagLst>
</file>

<file path=ppt/tags/tag242.xml><?xml version="1.0" encoding="utf-8"?>
<p:tagLst xmlns:p="http://schemas.openxmlformats.org/presentationml/2006/main">
  <p:tag name="KSO_WM_SLIDE_ID" val="custom20200967_7"/>
  <p:tag name="KSO_WM_TEMPLATE_SUBCATEGORY" val="0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0967"/>
  <p:tag name="KSO_WM_SLIDE_LAYOUT" val="a_b_e"/>
  <p:tag name="KSO_WM_SLIDE_LAYOUT_CNT" val="1_1_1"/>
  <p:tag name="KSO_WM_TEMPLATE_MASTER_TYPE" val="1"/>
  <p:tag name="KSO_WM_TEMPLATE_COLOR_TYPE" val="1"/>
</p:tagLst>
</file>

<file path=ppt/tags/tag243.xml><?xml version="1.0" encoding="utf-8"?>
<p:tagLst xmlns:p="http://schemas.openxmlformats.org/presentationml/2006/main">
  <p:tag name="KSO_WM_SLIDE_ID" val="custom20200967_4"/>
  <p:tag name="KSO_WM_TEMPLATE_SUBCATEGORY" val="0"/>
  <p:tag name="KSO_WM_SLIDE_TYPE" val="contents"/>
  <p:tag name="KSO_WM_SLIDE_SUBTYPE" val="diag"/>
  <p:tag name="KSO_WM_SLIDE_ITEM_CNT" val="4"/>
  <p:tag name="KSO_WM_SLIDE_INDEX" val="4"/>
  <p:tag name="KSO_WM_DIAGRAM_GROUP_CODE" val="m1-1"/>
  <p:tag name="KSO_WM_SLIDE_DIAGTYPE" val="m"/>
  <p:tag name="KSO_WM_TAG_VERSION" val="1.0"/>
  <p:tag name="KSO_WM_BEAUTIFY_FLAG" val="#wm#"/>
  <p:tag name="KSO_WM_TEMPLATE_CATEGORY" val="custom"/>
  <p:tag name="KSO_WM_TEMPLATE_INDEX" val="20200967"/>
  <p:tag name="KSO_WM_SLIDE_LAYOUT" val="a_m"/>
  <p:tag name="KSO_WM_SLIDE_LAYOUT_CNT" val="1_1"/>
  <p:tag name="KSO_WM_TEMPLATE_MASTER_TYPE" val="1"/>
  <p:tag name="KSO_WM_TEMPLATE_COLOR_TYPE" val="1"/>
</p:tagLst>
</file>

<file path=ppt/tags/tag244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7"/>
</p:tagLst>
</file>

<file path=ppt/tags/tag245.xml><?xml version="1.0" encoding="utf-8"?>
<p:tagLst xmlns:p="http://schemas.openxmlformats.org/presentationml/2006/main">
  <p:tag name="KSO_WM_UNIT_PRESET_TEXT" val="壹"/>
  <p:tag name="KSO_WM_UNIT_NOCLEAR" val="0"/>
  <p:tag name="KSO_WM_UNIT_VALUE" val="1"/>
  <p:tag name="KSO_WM_UNIT_HIGHLIGHT" val="0"/>
  <p:tag name="KSO_WM_UNIT_COMPATIBLE" val="0"/>
  <p:tag name="KSO_WM_UNIT_DIAGRAM_ISNUMVISUAL" val="0"/>
  <p:tag name="KSO_WM_UNIT_DIAGRAM_ISREFERUNIT" val="0"/>
  <p:tag name="KSO_WM_UNIT_TYPE" val="e"/>
  <p:tag name="KSO_WM_UNIT_INDEX" val="1"/>
  <p:tag name="KSO_WM_UNIT_ID" val="custom20200967_7*e*1"/>
  <p:tag name="KSO_WM_TEMPLATE_CATEGORY" val="custom"/>
  <p:tag name="KSO_WM_TEMPLATE_INDEX" val="20200967"/>
  <p:tag name="KSO_WM_UNIT_LAYERLEVEL" val="1"/>
  <p:tag name="KSO_WM_TAG_VERSION" val="1.0"/>
  <p:tag name="KSO_WM_BEAUTIFY_FLAG" val="#wm#"/>
</p:tagLst>
</file>

<file path=ppt/tags/tag246.xml><?xml version="1.0" encoding="utf-8"?>
<p:tagLst xmlns:p="http://schemas.openxmlformats.org/presentationml/2006/main">
  <p:tag name="KSO_WM_UNIT_ISCONTENTSTITLE" val="0"/>
  <p:tag name="KSO_WM_UNIT_PRESET_TEXT" val="点击此处添加小标题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0967_7*a*1"/>
  <p:tag name="KSO_WM_TEMPLATE_CATEGORY" val="custom"/>
  <p:tag name="KSO_WM_TEMPLATE_INDEX" val="20200967"/>
  <p:tag name="KSO_WM_UNIT_LAYERLEVEL" val="1"/>
  <p:tag name="KSO_WM_TAG_VERSION" val="1.0"/>
  <p:tag name="KSO_WM_BEAUTIFY_FLAG" val="#wm#"/>
</p:tagLst>
</file>

<file path=ppt/tags/tag247.xml><?xml version="1.0" encoding="utf-8"?>
<p:tagLst xmlns:p="http://schemas.openxmlformats.org/presentationml/2006/main">
  <p:tag name="KSO_WM_UNIT_ISCONTENTSTITLE" val="0"/>
  <p:tag name="KSO_WM_UNIT_PRESET_TEXT" val="点击此处添加正文，文字是您思想的提炼，请尽量言简意赅的阐述观点。"/>
  <p:tag name="KSO_WM_UNIT_NOCLEAR" val="0"/>
  <p:tag name="KSO_WM_UNIT_VALUE" val="3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0967_7*b*1"/>
  <p:tag name="KSO_WM_TEMPLATE_CATEGORY" val="custom"/>
  <p:tag name="KSO_WM_TEMPLATE_INDEX" val="20200967"/>
  <p:tag name="KSO_WM_UNIT_LAYERLEVEL" val="1"/>
  <p:tag name="KSO_WM_TAG_VERSION" val="1.0"/>
  <p:tag name="KSO_WM_BEAUTIFY_FLAG" val="#wm#"/>
</p:tagLst>
</file>

<file path=ppt/tags/tag248.xml><?xml version="1.0" encoding="utf-8"?>
<p:tagLst xmlns:p="http://schemas.openxmlformats.org/presentationml/2006/main">
  <p:tag name="KSO_WM_SLIDE_ID" val="custom20200967_7"/>
  <p:tag name="KSO_WM_TEMPLATE_SUBCATEGORY" val="0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0967"/>
  <p:tag name="KSO_WM_SLIDE_LAYOUT" val="a_b_e"/>
  <p:tag name="KSO_WM_SLIDE_LAYOUT_CNT" val="1_1_1"/>
  <p:tag name="KSO_WM_TEMPLATE_MASTER_TYPE" val="1"/>
  <p:tag name="KSO_WM_TEMPLATE_COLOR_TYPE" val="1"/>
</p:tagLst>
</file>

<file path=ppt/tags/tag249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7"/>
</p:tagLst>
</file>

<file path=ppt/tags/tag250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7"/>
</p:tagLst>
</file>

<file path=ppt/tags/tag251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7"/>
</p:tagLst>
</file>

<file path=ppt/tags/tag252.xml><?xml version="1.0" encoding="utf-8"?>
<p:tagLst xmlns:p="http://schemas.openxmlformats.org/presentationml/2006/main">
  <p:tag name="KSO_WM_UNIT_PRESET_TEXT" val="壹"/>
  <p:tag name="KSO_WM_UNIT_NOCLEAR" val="0"/>
  <p:tag name="KSO_WM_UNIT_VALUE" val="1"/>
  <p:tag name="KSO_WM_UNIT_HIGHLIGHT" val="0"/>
  <p:tag name="KSO_WM_UNIT_COMPATIBLE" val="0"/>
  <p:tag name="KSO_WM_UNIT_DIAGRAM_ISNUMVISUAL" val="0"/>
  <p:tag name="KSO_WM_UNIT_DIAGRAM_ISREFERUNIT" val="0"/>
  <p:tag name="KSO_WM_UNIT_TYPE" val="e"/>
  <p:tag name="KSO_WM_UNIT_INDEX" val="1"/>
  <p:tag name="KSO_WM_UNIT_ID" val="custom20200967_7*e*1"/>
  <p:tag name="KSO_WM_TEMPLATE_CATEGORY" val="custom"/>
  <p:tag name="KSO_WM_TEMPLATE_INDEX" val="20200967"/>
  <p:tag name="KSO_WM_UNIT_LAYERLEVEL" val="1"/>
  <p:tag name="KSO_WM_TAG_VERSION" val="1.0"/>
  <p:tag name="KSO_WM_BEAUTIFY_FLAG" val="#wm#"/>
</p:tagLst>
</file>

<file path=ppt/tags/tag253.xml><?xml version="1.0" encoding="utf-8"?>
<p:tagLst xmlns:p="http://schemas.openxmlformats.org/presentationml/2006/main">
  <p:tag name="KSO_WM_UNIT_ISCONTENTSTITLE" val="0"/>
  <p:tag name="KSO_WM_UNIT_PRESET_TEXT" val="点击此处添加小标题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0967_7*a*1"/>
  <p:tag name="KSO_WM_TEMPLATE_CATEGORY" val="custom"/>
  <p:tag name="KSO_WM_TEMPLATE_INDEX" val="20200967"/>
  <p:tag name="KSO_WM_UNIT_LAYERLEVEL" val="1"/>
  <p:tag name="KSO_WM_TAG_VERSION" val="1.0"/>
  <p:tag name="KSO_WM_BEAUTIFY_FLAG" val="#wm#"/>
</p:tagLst>
</file>

<file path=ppt/tags/tag254.xml><?xml version="1.0" encoding="utf-8"?>
<p:tagLst xmlns:p="http://schemas.openxmlformats.org/presentationml/2006/main">
  <p:tag name="KSO_WM_UNIT_ISCONTENTSTITLE" val="0"/>
  <p:tag name="KSO_WM_UNIT_PRESET_TEXT" val="点击此处添加正文，文字是您思想的提炼，请尽量言简意赅的阐述观点。"/>
  <p:tag name="KSO_WM_UNIT_NOCLEAR" val="0"/>
  <p:tag name="KSO_WM_UNIT_VALUE" val="3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0967_7*b*1"/>
  <p:tag name="KSO_WM_TEMPLATE_CATEGORY" val="custom"/>
  <p:tag name="KSO_WM_TEMPLATE_INDEX" val="20200967"/>
  <p:tag name="KSO_WM_UNIT_LAYERLEVEL" val="1"/>
  <p:tag name="KSO_WM_TAG_VERSION" val="1.0"/>
  <p:tag name="KSO_WM_BEAUTIFY_FLAG" val="#wm#"/>
</p:tagLst>
</file>

<file path=ppt/tags/tag255.xml><?xml version="1.0" encoding="utf-8"?>
<p:tagLst xmlns:p="http://schemas.openxmlformats.org/presentationml/2006/main">
  <p:tag name="KSO_WM_SLIDE_ID" val="custom20200967_7"/>
  <p:tag name="KSO_WM_TEMPLATE_SUBCATEGORY" val="0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0967"/>
  <p:tag name="KSO_WM_SLIDE_LAYOUT" val="a_b_e"/>
  <p:tag name="KSO_WM_SLIDE_LAYOUT_CNT" val="1_1_1"/>
  <p:tag name="KSO_WM_TEMPLATE_MASTER_TYPE" val="1"/>
  <p:tag name="KSO_WM_TEMPLATE_COLOR_TYPE" val="1"/>
</p:tagLst>
</file>

<file path=ppt/tags/tag256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7"/>
</p:tagLst>
</file>

<file path=ppt/tags/tag257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7"/>
</p:tagLst>
</file>

<file path=ppt/tags/tag258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7"/>
</p:tagLst>
</file>

<file path=ppt/tags/tag259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7"/>
</p:tagLst>
</file>

<file path=ppt/tags/tag260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7"/>
</p:tagLst>
</file>

<file path=ppt/tags/tag261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7"/>
</p:tagLst>
</file>

<file path=ppt/tags/tag262.xml><?xml version="1.0" encoding="utf-8"?>
<p:tagLst xmlns:p="http://schemas.openxmlformats.org/presentationml/2006/main">
  <p:tag name="KSO_WM_UNIT_ISCONTENTSTITLE" val="0"/>
  <p:tag name="KSO_WM_UNIT_NOCLEAR" val="1"/>
  <p:tag name="KSO_WM_UNIT_VALUE" val="5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0967_15*a*1"/>
  <p:tag name="KSO_WM_TEMPLATE_CATEGORY" val="custom"/>
  <p:tag name="KSO_WM_TEMPLATE_INDEX" val="20200967"/>
  <p:tag name="KSO_WM_UNIT_LAYERLEVEL" val="1"/>
  <p:tag name="KSO_WM_TAG_VERSION" val="1.0"/>
  <p:tag name="KSO_WM_BEAUTIFY_FLAG" val="#wm#"/>
  <p:tag name="KSO_WM_UNIT_PRESET_TEXT" val="感谢观看"/>
</p:tagLst>
</file>

<file path=ppt/tags/tag263.xml><?xml version="1.0" encoding="utf-8"?>
<p:tagLst xmlns:p="http://schemas.openxmlformats.org/presentationml/2006/main">
  <p:tag name="KSO_WM_SLIDE_ID" val="custom20200967_15"/>
  <p:tag name="KSO_WM_TEMPLATE_SUBCATEGORY" val="0"/>
  <p:tag name="KSO_WM_SLIDE_TYPE" val="endPage"/>
  <p:tag name="KSO_WM_SLIDE_SUBTYPE" val="pureTxt"/>
  <p:tag name="KSO_WM_SLIDE_ITEM_CNT" val="0"/>
  <p:tag name="KSO_WM_SLIDE_INDEX" val="15"/>
  <p:tag name="KSO_WM_TAG_VERSION" val="1.0"/>
  <p:tag name="KSO_WM_BEAUTIFY_FLAG" val="#wm#"/>
  <p:tag name="KSO_WM_TEMPLATE_CATEGORY" val="custom"/>
  <p:tag name="KSO_WM_TEMPLATE_INDEX" val="20200967"/>
  <p:tag name="KSO_WM_SLIDE_LAYOUT" val="a_b"/>
  <p:tag name="KSO_WM_SLIDE_LAYOUT_CNT" val="1_1"/>
  <p:tag name="KSO_WM_TEMPLATE_MASTER_TYPE" val="1"/>
  <p:tag name="KSO_WM_TEMPLATE_COLOR_TYPE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自定义 2">
      <a:dk1>
        <a:srgbClr val="000000"/>
      </a:dk1>
      <a:lt1>
        <a:srgbClr val="FFFFFF"/>
      </a:lt1>
      <a:dk2>
        <a:srgbClr val="3E3534"/>
      </a:dk2>
      <a:lt2>
        <a:srgbClr val="F0F5EE"/>
      </a:lt2>
      <a:accent1>
        <a:srgbClr val="E24C3F"/>
      </a:accent1>
      <a:accent2>
        <a:srgbClr val="D16A2C"/>
      </a:accent2>
      <a:accent3>
        <a:srgbClr val="BD9028"/>
      </a:accent3>
      <a:accent4>
        <a:srgbClr val="A4B140"/>
      </a:accent4>
      <a:accent5>
        <a:srgbClr val="86CE6B"/>
      </a:accent5>
      <a:accent6>
        <a:srgbClr val="5AE4A0"/>
      </a:accent6>
      <a:hlink>
        <a:srgbClr val="495ABF"/>
      </a:hlink>
      <a:folHlink>
        <a:srgbClr val="6F618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3E3534"/>
    </a:dk2>
    <a:lt2>
      <a:srgbClr val="F0F5EE"/>
    </a:lt2>
    <a:accent1>
      <a:srgbClr val="E24C3F"/>
    </a:accent1>
    <a:accent2>
      <a:srgbClr val="D16A2C"/>
    </a:accent2>
    <a:accent3>
      <a:srgbClr val="BD9028"/>
    </a:accent3>
    <a:accent4>
      <a:srgbClr val="A4B140"/>
    </a:accent4>
    <a:accent5>
      <a:srgbClr val="86CE6B"/>
    </a:accent5>
    <a:accent6>
      <a:srgbClr val="5AE4A0"/>
    </a:accent6>
    <a:hlink>
      <a:srgbClr val="495ABF"/>
    </a:hlink>
    <a:folHlink>
      <a:srgbClr val="6F6182"/>
    </a:folHlink>
  </a:clrScheme>
</a:themeOverride>
</file>

<file path=ppt/theme/themeOverride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3E3534"/>
    </a:dk2>
    <a:lt2>
      <a:srgbClr val="F0F5EE"/>
    </a:lt2>
    <a:accent1>
      <a:srgbClr val="E24C3F"/>
    </a:accent1>
    <a:accent2>
      <a:srgbClr val="D16A2C"/>
    </a:accent2>
    <a:accent3>
      <a:srgbClr val="BD9028"/>
    </a:accent3>
    <a:accent4>
      <a:srgbClr val="A4B140"/>
    </a:accent4>
    <a:accent5>
      <a:srgbClr val="86CE6B"/>
    </a:accent5>
    <a:accent6>
      <a:srgbClr val="5AE4A0"/>
    </a:accent6>
    <a:hlink>
      <a:srgbClr val="495ABF"/>
    </a:hlink>
    <a:folHlink>
      <a:srgbClr val="6F6182"/>
    </a:folHlink>
  </a:clrScheme>
</a:themeOverride>
</file>

<file path=ppt/theme/themeOverride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3E3534"/>
    </a:dk2>
    <a:lt2>
      <a:srgbClr val="F0F5EE"/>
    </a:lt2>
    <a:accent1>
      <a:srgbClr val="E24C3F"/>
    </a:accent1>
    <a:accent2>
      <a:srgbClr val="D16A2C"/>
    </a:accent2>
    <a:accent3>
      <a:srgbClr val="BD9028"/>
    </a:accent3>
    <a:accent4>
      <a:srgbClr val="A4B140"/>
    </a:accent4>
    <a:accent5>
      <a:srgbClr val="86CE6B"/>
    </a:accent5>
    <a:accent6>
      <a:srgbClr val="5AE4A0"/>
    </a:accent6>
    <a:hlink>
      <a:srgbClr val="495ABF"/>
    </a:hlink>
    <a:folHlink>
      <a:srgbClr val="6F6182"/>
    </a:folHlink>
  </a:clrScheme>
</a:themeOverride>
</file>

<file path=ppt/theme/themeOverride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3E3534"/>
    </a:dk2>
    <a:lt2>
      <a:srgbClr val="F0F5EE"/>
    </a:lt2>
    <a:accent1>
      <a:srgbClr val="E24C3F"/>
    </a:accent1>
    <a:accent2>
      <a:srgbClr val="D16A2C"/>
    </a:accent2>
    <a:accent3>
      <a:srgbClr val="BD9028"/>
    </a:accent3>
    <a:accent4>
      <a:srgbClr val="A4B140"/>
    </a:accent4>
    <a:accent5>
      <a:srgbClr val="86CE6B"/>
    </a:accent5>
    <a:accent6>
      <a:srgbClr val="5AE4A0"/>
    </a:accent6>
    <a:hlink>
      <a:srgbClr val="495ABF"/>
    </a:hlink>
    <a:folHlink>
      <a:srgbClr val="6F6182"/>
    </a:folHlink>
  </a:clrScheme>
</a:themeOverride>
</file>

<file path=ppt/theme/themeOverride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3E3534"/>
    </a:dk2>
    <a:lt2>
      <a:srgbClr val="F0F5EE"/>
    </a:lt2>
    <a:accent1>
      <a:srgbClr val="E24C3F"/>
    </a:accent1>
    <a:accent2>
      <a:srgbClr val="D16A2C"/>
    </a:accent2>
    <a:accent3>
      <a:srgbClr val="BD9028"/>
    </a:accent3>
    <a:accent4>
      <a:srgbClr val="A4B140"/>
    </a:accent4>
    <a:accent5>
      <a:srgbClr val="86CE6B"/>
    </a:accent5>
    <a:accent6>
      <a:srgbClr val="5AE4A0"/>
    </a:accent6>
    <a:hlink>
      <a:srgbClr val="495ABF"/>
    </a:hlink>
    <a:folHlink>
      <a:srgbClr val="6F6182"/>
    </a:folHlink>
  </a:clrScheme>
</a:themeOverride>
</file>

<file path=ppt/theme/themeOverride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3E3534"/>
    </a:dk2>
    <a:lt2>
      <a:srgbClr val="F0F5EE"/>
    </a:lt2>
    <a:accent1>
      <a:srgbClr val="E24C3F"/>
    </a:accent1>
    <a:accent2>
      <a:srgbClr val="D16A2C"/>
    </a:accent2>
    <a:accent3>
      <a:srgbClr val="BD9028"/>
    </a:accent3>
    <a:accent4>
      <a:srgbClr val="A4B140"/>
    </a:accent4>
    <a:accent5>
      <a:srgbClr val="86CE6B"/>
    </a:accent5>
    <a:accent6>
      <a:srgbClr val="5AE4A0"/>
    </a:accent6>
    <a:hlink>
      <a:srgbClr val="495ABF"/>
    </a:hlink>
    <a:folHlink>
      <a:srgbClr val="6F618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1303</Words>
  <Application>WPS 演示</Application>
  <PresentationFormat>宽屏</PresentationFormat>
  <Paragraphs>117</Paragraphs>
  <Slides>18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32" baseType="lpstr">
      <vt:lpstr>Arial</vt:lpstr>
      <vt:lpstr>宋体</vt:lpstr>
      <vt:lpstr>Wingdings</vt:lpstr>
      <vt:lpstr>隶书</vt:lpstr>
      <vt:lpstr>微软雅黑</vt:lpstr>
      <vt:lpstr>汉仪尚巍手书W</vt:lpstr>
      <vt:lpstr>等线</vt:lpstr>
      <vt:lpstr>电影海报字体</vt:lpstr>
      <vt:lpstr>方正启体简体</vt:lpstr>
      <vt:lpstr>李旭科书法 v1.4</vt:lpstr>
      <vt:lpstr>锡满行书</vt:lpstr>
      <vt:lpstr>Arial Unicode MS</vt:lpstr>
      <vt:lpstr>Office 主题​​</vt:lpstr>
      <vt:lpstr>1_Office 主题​​</vt:lpstr>
      <vt:lpstr>PowerPoint 演示文稿</vt:lpstr>
      <vt:lpstr>从明朝建立到清军入关</vt:lpstr>
      <vt:lpstr>PowerPoint 演示文稿</vt:lpstr>
      <vt:lpstr>政治之变</vt:lpstr>
      <vt:lpstr>PowerPoint 演示文稿</vt:lpstr>
      <vt:lpstr>郑和下西洋</vt:lpstr>
      <vt:lpstr>海上波澜</vt:lpstr>
      <vt:lpstr>郑和下西洋</vt:lpstr>
      <vt:lpstr>戚继光抗倭</vt:lpstr>
      <vt:lpstr>西人的来华与最初的殖民</vt:lpstr>
      <vt:lpstr>明清鼎革</vt:lpstr>
      <vt:lpstr>明代的边疆治理</vt:lpstr>
      <vt:lpstr>清初的两位统治者</vt:lpstr>
      <vt:lpstr>明代的灭亡</vt:lpstr>
      <vt:lpstr>明代的灭亡</vt:lpstr>
      <vt:lpstr>选择题</vt:lpstr>
      <vt:lpstr>选择题</vt:lpstr>
      <vt:lpstr>感谢观看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2019-10-09T05:53:00Z</dcterms:created>
  <dcterms:modified xsi:type="dcterms:W3CDTF">2020-11-13T02:25:09Z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