
<file path=[Content_Types].xml><?xml version="1.0" encoding="utf-8"?>
<Types xmlns="http://schemas.openxmlformats.org/package/2006/content-types">
  <Default Extension="rels" ContentType="application/vnd.openxmlformats-package.relationships+xml"/>
  <Default Extension="xml" ContentType="application/xml"/>
  <Default Extension="jpeg" ContentType="image/jpeg"/>
  <Default Extension="png" ContentType="image/png"/>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commentAuthors.xml" ContentType="application/vnd.openxmlformats-officedocument.presentationml.commentAuthors+xml"/>
  <Override PartName="/ppt/notesMasters/notesMaster1.xml" ContentType="application/vnd.openxmlformats-officedocument.presentationml.notesMaster+xml"/>
  <Override PartName="/ppt/notesSlides/notesSlide1.xml" ContentType="application/vnd.openxmlformats-officedocument.presentationml.notesSlide+xml"/>
  <Override PartName="/ppt/notesSlides/notesSlide2.xml" ContentType="application/vnd.openxmlformats-officedocument.presentationml.notesSlide+xml"/>
  <Override PartName="/ppt/presentation.xml" ContentType="application/vnd.openxmlformats-officedocument.presentationml.presentation.main+xml"/>
  <Override PartName="/ppt/presProps.xml" ContentType="application/vnd.openxmlformats-officedocument.presentationml.presProps+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ags/tag1.xml" ContentType="application/vnd.openxmlformats-officedocument.presentationml.tags+xml"/>
  <Override PartName="/ppt/tags/tag2.xml" ContentType="application/vnd.openxmlformats-officedocument.presentationml.tags+xml"/>
  <Override PartName="/ppt/tags/tag3.xml" ContentType="application/vnd.openxmlformats-officedocument.presentationml.tags+xml"/>
  <Override PartName="/ppt/theme/theme1.xml" ContentType="application/vnd.openxmlformats-officedocument.theme+xml"/>
  <Override PartName="/ppt/theme/theme2.xml" ContentType="application/vnd.openxmlformats-officedocument.theme+xml"/>
  <Override PartName="/ppt/theme/themeOverride1.xml" ContentType="application/vnd.openxmlformats-officedocument.themeOverride+xml"/>
  <Override PartName="/ppt/theme/themeOverride2.xml" ContentType="application/vnd.openxmlformats-officedocument.themeOverride+xml"/>
  <Override PartName="/ppt/theme/themeOverride3.xml" ContentType="application/vnd.openxmlformats-officedocument.themeOverride+xml"/>
  <Override PartName="/ppt/viewProps.xml" ContentType="application/vnd.openxmlformats-officedocument.presentationml.viewProps+xml"/>
</Types>
</file>

<file path=_rels/.rels>&#65279;<?xml version="1.0" encoding="utf-8" standalone="yes"?><Relationships xmlns="http://schemas.openxmlformats.org/package/2006/relationships"><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package/2006/relationships/metadata/thumbnail" Target="docProps/thumbnail.jpeg" /><Relationship Id="rId5" Type="http://schemas.openxmlformats.org/officeDocument/2006/relationships/custom-properties" Target="docProps/custom.xml" /></Relationships>
</file>

<file path=ppt/presentation.xml><?xml version="1.0" encoding="utf-8"?>
<!--Generated by Aspose.Slides for .NET 20.5-->
<p:presentation xmlns:r="http://schemas.openxmlformats.org/officeDocument/2006/relationships" xmlns:a="http://schemas.openxmlformats.org/drawingml/2006/main" xmlns:p="http://schemas.openxmlformats.org/presentationml/2006/main">
  <p:sldMasterIdLst>
    <p:sldMasterId id="2147483648" r:id="rId2"/>
  </p:sldMasterIdLst>
  <p:notesMasterIdLst>
    <p:notesMasterId r:id="rId3"/>
  </p:notesMasterIdLst>
  <p:sldIdLst>
    <p:sldId id="902" r:id="rId4"/>
    <p:sldId id="819" r:id="rId5"/>
    <p:sldId id="794" r:id="rId6"/>
    <p:sldId id="882" r:id="rId7"/>
    <p:sldId id="792" r:id="rId8"/>
    <p:sldId id="842" r:id="rId9"/>
    <p:sldId id="843" r:id="rId10"/>
    <p:sldId id="795" r:id="rId11"/>
    <p:sldId id="799" r:id="rId12"/>
    <p:sldId id="803" r:id="rId13"/>
    <p:sldId id="883" r:id="rId14"/>
    <p:sldId id="865" r:id="rId15"/>
    <p:sldId id="828" r:id="rId16"/>
    <p:sldId id="820" r:id="rId17"/>
    <p:sldId id="876" r:id="rId18"/>
    <p:sldId id="875" r:id="rId19"/>
    <p:sldId id="877" r:id="rId20"/>
    <p:sldId id="816" r:id="rId21"/>
    <p:sldId id="878" r:id="rId22"/>
    <p:sldId id="899" r:id="rId23"/>
    <p:sldId id="900" r:id="rId24"/>
    <p:sldId id="822" r:id="rId25"/>
  </p:sldIdLst>
  <p:sldSz cx="12192000" cy="6858000"/>
  <p:notesSz cx="7103745" cy="10234295"/>
  <p:custDataLst>
    <p:tags r:id="rId26"/>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commentAuthors.xml><?xml version="1.0" encoding="utf-8"?>
<p:cmAuthorLst xmlns:p="http://schemas.openxmlformats.org/presentationml/2006/main">
  <p:cmAuthor id="1" name="王子涵" initials="王" lastIdx="0" clrIdx="0"/>
  <p:cmAuthor id="2" name="hh" initials="h" lastIdx="0" clrIdx="1"/>
</p:cmAuthorLst>
</file>

<file path=ppt/presProps.xml><?xml version="1.0" encoding="utf-8"?>
<p:presentationPr xmlns:r="http://schemas.openxmlformats.org/officeDocument/2006/relationships" xmlns:a="http://schemas.openxmlformats.org/drawingml/2006/main"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 uri="{1BD7E111-0CB8-44D6-8891-C1BB2F81B7CC}">
      <p1710:readonlyRecommended xmlns:p1710="http://schemas.microsoft.com/office/powerpoint/2017/10/main" val="0"/>
    </p:ext>
  </p:extLst>
</p:presentationPr>
</file>

<file path=ppt/tableStyles.xml><?xml version="1.0" encoding="utf-8"?>
<a:tblStyleLst xmlns:r="http://schemas.openxmlformats.org/officeDocument/2006/relationships"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987" autoAdjust="0"/>
    <p:restoredTop sz="94660"/>
  </p:normalViewPr>
  <p:slideViewPr>
    <p:cSldViewPr snapToGrid="0">
      <p:cViewPr varScale="1">
        <p:scale>
          <a:sx n="70" d="100"/>
          <a:sy n="70" d="100"/>
        </p:scale>
        <p:origin x="472" y="40"/>
      </p:cViewPr>
      <p:guideLst/>
    </p:cSldViewPr>
  </p:slideViewPr>
  <p:notesTextViewPr>
    <p:cViewPr>
      <p:scale>
        <a:sx n="1" d="1"/>
        <a:sy n="1" d="1"/>
      </p:scale>
      <p:origin x="0" y="0"/>
    </p:cViewPr>
  </p:notesTextViewPr>
  <p:notesViewPr>
    <p:cSldViewPr>
      <p:cViewPr>
        <p:scale>
          <a:sx n="1" d="100"/>
          <a:sy n="1" d="100"/>
        </p:scale>
        <p:origin x="0" y="0"/>
      </p:cViewPr>
    </p:cSldViewPr>
  </p:notesViewPr>
  <p:gridSpacing cx="72008" cy="72008"/>
</p:viewPr>
</file>

<file path=ppt/_rels/presentation.xml.rels>&#65279;<?xml version="1.0" encoding="utf-8" standalone="yes"?><Relationships xmlns="http://schemas.openxmlformats.org/package/2006/relationships"><Relationship Id="rId1" Type="http://schemas.openxmlformats.org/officeDocument/2006/relationships/commentAuthors" Target="commentAuthors.xml" /><Relationship Id="rId10" Type="http://schemas.openxmlformats.org/officeDocument/2006/relationships/slide" Target="slides/slide7.xml" /><Relationship Id="rId11" Type="http://schemas.openxmlformats.org/officeDocument/2006/relationships/slide" Target="slides/slide8.xml" /><Relationship Id="rId12" Type="http://schemas.openxmlformats.org/officeDocument/2006/relationships/slide" Target="slides/slide9.xml" /><Relationship Id="rId13" Type="http://schemas.openxmlformats.org/officeDocument/2006/relationships/slide" Target="slides/slide10.xml" /><Relationship Id="rId14" Type="http://schemas.openxmlformats.org/officeDocument/2006/relationships/slide" Target="slides/slide11.xml" /><Relationship Id="rId15" Type="http://schemas.openxmlformats.org/officeDocument/2006/relationships/slide" Target="slides/slide12.xml" /><Relationship Id="rId16" Type="http://schemas.openxmlformats.org/officeDocument/2006/relationships/slide" Target="slides/slide13.xml" /><Relationship Id="rId17" Type="http://schemas.openxmlformats.org/officeDocument/2006/relationships/slide" Target="slides/slide14.xml" /><Relationship Id="rId18" Type="http://schemas.openxmlformats.org/officeDocument/2006/relationships/slide" Target="slides/slide15.xml" /><Relationship Id="rId19" Type="http://schemas.openxmlformats.org/officeDocument/2006/relationships/slide" Target="slides/slide16.xml" /><Relationship Id="rId2" Type="http://schemas.openxmlformats.org/officeDocument/2006/relationships/slideMaster" Target="slideMasters/slideMaster1.xml" /><Relationship Id="rId20" Type="http://schemas.openxmlformats.org/officeDocument/2006/relationships/slide" Target="slides/slide17.xml" /><Relationship Id="rId21" Type="http://schemas.openxmlformats.org/officeDocument/2006/relationships/slide" Target="slides/slide18.xml" /><Relationship Id="rId22" Type="http://schemas.openxmlformats.org/officeDocument/2006/relationships/slide" Target="slides/slide19.xml" /><Relationship Id="rId23" Type="http://schemas.openxmlformats.org/officeDocument/2006/relationships/slide" Target="slides/slide20.xml" /><Relationship Id="rId24" Type="http://schemas.openxmlformats.org/officeDocument/2006/relationships/slide" Target="slides/slide21.xml" /><Relationship Id="rId25" Type="http://schemas.openxmlformats.org/officeDocument/2006/relationships/slide" Target="slides/slide22.xml" /><Relationship Id="rId26" Type="http://schemas.openxmlformats.org/officeDocument/2006/relationships/tags" Target="tags/tag3.xml" /><Relationship Id="rId27" Type="http://schemas.openxmlformats.org/officeDocument/2006/relationships/presProps" Target="presProps.xml" /><Relationship Id="rId28" Type="http://schemas.openxmlformats.org/officeDocument/2006/relationships/viewProps" Target="viewProps.xml" /><Relationship Id="rId29" Type="http://schemas.openxmlformats.org/officeDocument/2006/relationships/theme" Target="theme/theme1.xml" /><Relationship Id="rId3" Type="http://schemas.openxmlformats.org/officeDocument/2006/relationships/notesMaster" Target="notesMasters/notesMaster1.xml" /><Relationship Id="rId30" Type="http://schemas.openxmlformats.org/officeDocument/2006/relationships/tableStyles" Target="tableStyles.xml" /><Relationship Id="rId4" Type="http://schemas.openxmlformats.org/officeDocument/2006/relationships/slide" Target="slides/slide1.xml" /><Relationship Id="rId5" Type="http://schemas.openxmlformats.org/officeDocument/2006/relationships/slide" Target="slides/slide2.xml" /><Relationship Id="rId6" Type="http://schemas.openxmlformats.org/officeDocument/2006/relationships/slide" Target="slides/slide3.xml" /><Relationship Id="rId7" Type="http://schemas.openxmlformats.org/officeDocument/2006/relationships/slide" Target="slides/slide4.xml" /><Relationship Id="rId8" Type="http://schemas.openxmlformats.org/officeDocument/2006/relationships/slide" Target="slides/slide5.xml" /><Relationship Id="rId9" Type="http://schemas.openxmlformats.org/officeDocument/2006/relationships/slide" Target="slides/slide6.xml" /></Relationships>
</file>

<file path=ppt/notesMasters/_rels/notesMaster1.xml.rels>&#65279;<?xml version="1.0" encoding="utf-8" standalone="yes"?><Relationships xmlns="http://schemas.openxmlformats.org/package/2006/relationships"><Relationship Id="rId1" Type="http://schemas.openxmlformats.org/officeDocument/2006/relationships/theme" Target="../theme/theme2.xml" /></Relationships>
</file>

<file path=ppt/notesMasters/notesMaster1.xml><?xml version="1.0" encoding="utf-8"?>
<p:notesMaster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bg>
      <p:bgRef idx="1001">
        <a:schemeClr val="bg1"/>
      </p:bgRef>
    </p:bg>
    <p:spTree>
      <p:nvGrpSpPr>
        <p:cNvPr id="1" name=""/>
        <p:cNvGrpSpPr/>
        <p:nvPr/>
      </p:nvGrpSpPr>
      <p:grpSpPr>
        <a:xfrm>
          <a:off x="0" y="0"/>
          <a:ext cx="0" cy="0"/>
        </a:xfrm>
      </p:grpSpPr>
      <p:sp>
        <p:nvSpPr>
          <p:cNvPr id="2" name="页眉占位符 1"/>
          <p:cNvSpPr>
            <a:spLocks noGrp="1"/>
          </p:cNvSpPr>
          <p:nvPr>
            <p:ph type="hdr" sz="quarter"/>
          </p:nvPr>
        </p:nvSpPr>
        <p:spPr>
          <a:xfrm>
            <a:off x="0" y="0"/>
            <a:ext cx="3078290" cy="513492"/>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4023812" y="0"/>
            <a:ext cx="3078290" cy="513492"/>
          </a:xfrm>
          <a:prstGeom prst="rect">
            <a:avLst/>
          </a:prstGeom>
        </p:spPr>
        <p:txBody>
          <a:bodyPr vert="horz" lIns="91440" tIns="45720" rIns="91440" bIns="45720" rtlCol="0"/>
          <a:lstStyle>
            <a:lvl1pPr algn="r">
              <a:defRPr sz="1200"/>
            </a:lvl1pPr>
          </a:lstStyle>
          <a:p>
            <a:fld id="{D2A48B96-639E-45A3-A0BA-2464DFDB1FAA}" type="datetimeFigureOut">
              <a:rPr lang="zh-CN" altLang="en-US" smtClean="0"/>
              <a:t/>
            </a:fld>
            <a:endParaRPr lang="zh-CN" altLang="en-US"/>
          </a:p>
        </p:txBody>
      </p:sp>
      <p:sp>
        <p:nvSpPr>
          <p:cNvPr id="4" name="幻灯片图像占位符 3"/>
          <p:cNvSpPr>
            <a:spLocks noGrp="1" noRot="1" noChangeAspect="1"/>
          </p:cNvSpPr>
          <p:nvPr>
            <p:ph type="sldImg" idx="2"/>
          </p:nvPr>
        </p:nvSpPr>
        <p:spPr>
          <a:xfrm>
            <a:off x="481584" y="1279287"/>
            <a:ext cx="6140577" cy="3454075"/>
          </a:xfrm>
          <a:prstGeom prst="rect">
            <a:avLst/>
          </a:prstGeom>
          <a:noFill/>
          <a:ln w="12700">
            <a:solidFill>
              <a:prstClr val="black"/>
            </a:solidFill>
          </a:ln>
        </p:spPr>
      </p:sp>
      <p:sp>
        <p:nvSpPr>
          <p:cNvPr id="5" name="备注占位符 4"/>
          <p:cNvSpPr>
            <a:spLocks noGrp="1"/>
          </p:cNvSpPr>
          <p:nvPr>
            <p:ph type="body" sz="quarter" idx="3"/>
          </p:nvPr>
        </p:nvSpPr>
        <p:spPr>
          <a:xfrm>
            <a:off x="710375" y="4925254"/>
            <a:ext cx="5682996" cy="4029754"/>
          </a:xfrm>
          <a:prstGeom prst="rect">
            <a:avLst/>
          </a:prstGeom>
        </p:spPr>
        <p:txBody>
          <a:bodyPr vert="horz" lIns="91440" tIns="45720" rIns="91440" bIns="45720" rtlCol="0"/>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6" name="页脚占位符 5"/>
          <p:cNvSpPr>
            <a:spLocks noGrp="1"/>
          </p:cNvSpPr>
          <p:nvPr>
            <p:ph type="ftr" sz="quarter" idx="4"/>
          </p:nvPr>
        </p:nvSpPr>
        <p:spPr>
          <a:xfrm>
            <a:off x="0" y="9720804"/>
            <a:ext cx="3078290" cy="513491"/>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4023812" y="9720804"/>
            <a:ext cx="3078290" cy="513491"/>
          </a:xfrm>
          <a:prstGeom prst="rect">
            <a:avLst/>
          </a:prstGeom>
        </p:spPr>
        <p:txBody>
          <a:bodyPr vert="horz" lIns="91440" tIns="45720" rIns="91440" bIns="45720" rtlCol="0" anchor="b"/>
          <a:lstStyle>
            <a:lvl1pPr algn="r">
              <a:defRPr sz="1200"/>
            </a:lvl1pPr>
          </a:lstStyle>
          <a:p>
            <a:fld id="{A6837353-30EB-4A48-80EB-173D804AEFBD}" type="slidenum">
              <a:rPr lang="zh-CN" altLang="en-US" smtClean="0"/>
              <a:t/>
            </a:fld>
            <a:endParaRPr lang="zh-CN" alt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&#65279;<?xml version="1.0" encoding="utf-8" standalone="yes"?><Relationships xmlns="http://schemas.openxmlformats.org/package/2006/relationships"><Relationship Id="rId1" Type="http://schemas.openxmlformats.org/officeDocument/2006/relationships/slide" Target="../slides/slide8.xml" /><Relationship Id="rId2" Type="http://schemas.openxmlformats.org/officeDocument/2006/relationships/notesMaster" Target="../notesMasters/notesMaster1.xml" /></Relationships>
</file>

<file path=ppt/notesSlides/_rels/notesSlide2.xml.rels>&#65279;<?xml version="1.0" encoding="utf-8" standalone="yes"?><Relationships xmlns="http://schemas.openxmlformats.org/package/2006/relationships"><Relationship Id="rId1" Type="http://schemas.openxmlformats.org/officeDocument/2006/relationships/slide" Target="../slides/slide21.xml" /><Relationship Id="rId2" Type="http://schemas.openxmlformats.org/officeDocument/2006/relationships/notesMaster" Target="../notesMasters/notesMaster1.xml" /></Relationships>
</file>

<file path=ppt/notesSlides/notesSlide1.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2" name="幻灯片图像占位符 1"/>
          <p:cNvSpPr>
            <a:spLocks noGrp="1" noRot="1" noChangeAspect="1"/>
          </p:cNvSpPr>
          <p:nvPr>
            <p:ph type="sldImg"/>
          </p:nvPr>
        </p:nvSpPr>
        <p:spPr>
          <a:xfrm>
            <a:off x="481013" y="1279525"/>
            <a:ext cx="6140450" cy="34544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6837353-30EB-4A48-80EB-173D804AEFBD}" type="slidenum">
              <a:rPr lang="zh-CN" altLang="en-US" smtClean="0"/>
              <a:t>8</a:t>
            </a:fld>
            <a:endParaRPr lang="zh-CN" alt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2" name="幻灯片图像占位符 1"/>
          <p:cNvSpPr/>
          <p:nvPr>
            <p:ph type="sldImg" idx="2"/>
          </p:nvPr>
        </p:nvSpPr>
        <p:spPr/>
      </p:sp>
      <p:sp>
        <p:nvSpPr>
          <p:cNvPr id="3" name="文本占位符 2"/>
          <p:cNvSpPr/>
          <p:nvPr>
            <p:ph type="body" idx="3"/>
          </p:nvPr>
        </p:nvSpPr>
        <p:spPr/>
        <p:txBody>
          <a:bodyPr/>
          <a:lstStyle/>
          <a:p>
            <a:endParaRPr lang="zh-CN" altLang="en-US"/>
          </a:p>
        </p:txBody>
      </p:sp>
    </p:spTree>
  </p:cSld>
  <p:clrMapOvr>
    <a:masterClrMapping/>
  </p:clrMapOvr>
</p:notes>
</file>

<file path=ppt/slideLayouts/_rels/slideLayout1.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2.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3.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4.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5.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6.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7.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8.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9.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10.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11.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itle" preserve="1">
  <p:cSld name="标题幻灯片">
    <p:spTree>
      <p:nvGrpSpPr>
        <p:cNvPr id="1" name=""/>
        <p:cNvGrpSpPr/>
        <p:nvPr/>
      </p:nvGrpSpPr>
      <p:grpSpPr>
        <a:xfrm>
          <a:off x="0" y="0"/>
          <a:ext cx="0" cy="0"/>
        </a:xfrm>
      </p:grpSpPr>
      <p:sp>
        <p:nvSpPr>
          <p:cNvPr id="2" name="标题 1"/>
          <p:cNvSpPr>
            <a:spLocks noGrp="1"/>
          </p:cNvSpPr>
          <p:nvPr>
            <p:ph type="ctrTitle"/>
          </p:nvPr>
        </p:nvSpPr>
        <p:spPr>
          <a:xfrm>
            <a:off x="1524000" y="1122363"/>
            <a:ext cx="9144000" cy="2387600"/>
          </a:xfrm>
        </p:spPr>
        <p:txBody>
          <a:bodyPr anchor="b"/>
          <a:lstStyle>
            <a:lvl1pPr algn="ctr">
              <a:defRPr sz="6000"/>
            </a:lvl1p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smtClean="0"/>
              <a:t>单击此处编辑母版副标题样式</a:t>
            </a:r>
            <a:endParaRPr lang="zh-CN" altLang="en-US"/>
          </a:p>
        </p:txBody>
      </p:sp>
      <p:sp>
        <p:nvSpPr>
          <p:cNvPr id="4" name="日期占位符 3"/>
          <p:cNvSpPr>
            <a:spLocks noGrp="1"/>
          </p:cNvSpPr>
          <p:nvPr>
            <p:ph type="dt" sz="half" idx="10"/>
          </p:nvPr>
        </p:nvSpPr>
        <p:spPr/>
        <p:txBody>
          <a:bodyPr/>
          <a:lstStyle/>
          <a:p>
            <a:fld id="{82F288E0-7875-42C4-84C8-98DBBD3BF4D2}" type="datetimeFigureOut">
              <a:rPr lang="zh-CN" altLang="en-US" smtClean="0"/>
              <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7D9BB5D0-35E4-459D-AEF3-FE4D7C45CC19}" type="slidenum">
              <a:rPr lang="zh-CN" altLang="en-US" smtClean="0"/>
              <a:t/>
            </a:fld>
            <a:endParaRPr lang="zh-CN" altLang="en-US"/>
          </a:p>
        </p:txBody>
      </p:sp>
    </p:spTree>
  </p:cSld>
  <p:clrMapOvr>
    <a:masterClrMapping/>
  </p:clrMapOvr>
  <p:transition/>
  <p:timing/>
</p:sldLayout>
</file>

<file path=ppt/slideLayouts/slideLayout2.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obj" preserve="1">
  <p:cSld name="标题和内容">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82F288E0-7875-42C4-84C8-98DBBD3BF4D2}" type="datetimeFigureOut">
              <a:rPr lang="zh-CN" altLang="en-US" smtClean="0"/>
              <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7D9BB5D0-35E4-459D-AEF3-FE4D7C45CC19}" type="slidenum">
              <a:rPr lang="zh-CN" altLang="en-US" smtClean="0"/>
              <a:t/>
            </a:fld>
            <a:endParaRPr lang="zh-CN" altLang="en-US"/>
          </a:p>
        </p:txBody>
      </p:sp>
    </p:spTree>
  </p:cSld>
  <p:clrMapOvr>
    <a:masterClrMapping/>
  </p:clrMapOvr>
  <p:transition/>
  <p:timing/>
</p:sldLayout>
</file>

<file path=ppt/slideLayouts/slideLayout3.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secHead" preserve="1">
  <p:cSld name="节标题">
    <p:spTree>
      <p:nvGrpSpPr>
        <p:cNvPr id="1" name=""/>
        <p:cNvGrpSpPr/>
        <p:nvPr/>
      </p:nvGrpSpPr>
      <p:grpSpPr>
        <a:xfrm>
          <a:off x="0" y="0"/>
          <a:ext cx="0" cy="0"/>
        </a:xfrm>
      </p:grpSpPr>
      <p:sp>
        <p:nvSpPr>
          <p:cNvPr id="2" name="标题 1"/>
          <p:cNvSpPr>
            <a:spLocks noGrp="1"/>
          </p:cNvSpPr>
          <p:nvPr>
            <p:ph type="title"/>
          </p:nvPr>
        </p:nvSpPr>
        <p:spPr>
          <a:xfrm>
            <a:off x="831850" y="1709738"/>
            <a:ext cx="10515600" cy="2852737"/>
          </a:xfrm>
        </p:spPr>
        <p:txBody>
          <a:bodyPr anchor="b"/>
          <a:lstStyle>
            <a:lvl1pPr>
              <a:defRPr sz="6000"/>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smtClean="0"/>
              <a:t>单击此处编辑母版文本样式</a:t>
            </a:r>
            <a:endParaRPr lang="zh-CN" altLang="en-US" smtClean="0"/>
          </a:p>
        </p:txBody>
      </p:sp>
      <p:sp>
        <p:nvSpPr>
          <p:cNvPr id="4" name="日期占位符 3"/>
          <p:cNvSpPr>
            <a:spLocks noGrp="1"/>
          </p:cNvSpPr>
          <p:nvPr>
            <p:ph type="dt" sz="half" idx="10"/>
          </p:nvPr>
        </p:nvSpPr>
        <p:spPr/>
        <p:txBody>
          <a:bodyPr/>
          <a:lstStyle/>
          <a:p>
            <a:fld id="{82F288E0-7875-42C4-84C8-98DBBD3BF4D2}" type="datetimeFigureOut">
              <a:rPr lang="zh-CN" altLang="en-US" smtClean="0"/>
              <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7D9BB5D0-35E4-459D-AEF3-FE4D7C45CC19}" type="slidenum">
              <a:rPr lang="zh-CN" altLang="en-US" smtClean="0"/>
              <a:t/>
            </a:fld>
            <a:endParaRPr lang="zh-CN" altLang="en-US"/>
          </a:p>
        </p:txBody>
      </p:sp>
    </p:spTree>
  </p:cSld>
  <p:clrMapOvr>
    <a:masterClrMapping/>
  </p:clrMapOvr>
  <p:transition/>
  <p:timing/>
</p:sldLayout>
</file>

<file path=ppt/slideLayouts/slideLayout4.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woObj" preserve="1">
  <p:cSld name="两栏内容">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838200" y="1825625"/>
            <a:ext cx="5181600" cy="4351338"/>
          </a:xfrm>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内容占位符 3"/>
          <p:cNvSpPr>
            <a:spLocks noGrp="1"/>
          </p:cNvSpPr>
          <p:nvPr>
            <p:ph sz="half" idx="2"/>
          </p:nvPr>
        </p:nvSpPr>
        <p:spPr>
          <a:xfrm>
            <a:off x="6172200" y="1825625"/>
            <a:ext cx="5181600" cy="4351338"/>
          </a:xfrm>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5" name="日期占位符 4"/>
          <p:cNvSpPr>
            <a:spLocks noGrp="1"/>
          </p:cNvSpPr>
          <p:nvPr>
            <p:ph type="dt" sz="half" idx="10"/>
          </p:nvPr>
        </p:nvSpPr>
        <p:spPr/>
        <p:txBody>
          <a:bodyPr/>
          <a:lstStyle/>
          <a:p>
            <a:fld id="{82F288E0-7875-42C4-84C8-98DBBD3BF4D2}" type="datetimeFigureOut">
              <a:rPr lang="zh-CN" altLang="en-US" smtClean="0"/>
              <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7D9BB5D0-35E4-459D-AEF3-FE4D7C45CC19}" type="slidenum">
              <a:rPr lang="zh-CN" altLang="en-US" smtClean="0"/>
              <a:t/>
            </a:fld>
            <a:endParaRPr lang="zh-CN" altLang="en-US"/>
          </a:p>
        </p:txBody>
      </p:sp>
    </p:spTree>
  </p:cSld>
  <p:clrMapOvr>
    <a:masterClrMapping/>
  </p:clrMapOvr>
  <p:transition/>
  <p:timing/>
</p:sldLayout>
</file>

<file path=ppt/slideLayouts/slideLayout5.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woTxTwoObj" preserve="1">
  <p:cSld name="比较">
    <p:spTree>
      <p:nvGrpSpPr>
        <p:cNvPr id="1" name=""/>
        <p:cNvGrpSpPr/>
        <p:nvPr/>
      </p:nvGrpSpPr>
      <p:grpSpPr>
        <a:xfrm>
          <a:off x="0" y="0"/>
          <a:ext cx="0" cy="0"/>
        </a:xfrm>
      </p:grpSpPr>
      <p:sp>
        <p:nvSpPr>
          <p:cNvPr id="2" name="标题 1"/>
          <p:cNvSpPr>
            <a:spLocks noGrp="1"/>
          </p:cNvSpPr>
          <p:nvPr>
            <p:ph type="title"/>
          </p:nvPr>
        </p:nvSpPr>
        <p:spPr>
          <a:xfrm>
            <a:off x="839788" y="365125"/>
            <a:ext cx="10515600" cy="1325563"/>
          </a:xfrm>
        </p:spPr>
        <p:txBody>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1186774" y="1778438"/>
            <a:ext cx="4873574" cy="823912"/>
          </a:xfrm>
        </p:spPr>
        <p:txBody>
          <a:bodyPr anchor="ctr" anchorCtr="0"/>
          <a:lstStyle>
            <a:lvl1pPr marL="0" indent="0">
              <a:buNone/>
              <a:defRPr sz="2800"/>
            </a:lvl1pPr>
            <a:lvl2pPr marL="457200" indent="0">
              <a:buNone/>
              <a:defRPr sz="2400"/>
            </a:lvl2pPr>
            <a:lvl3pPr marL="914400" indent="0">
              <a:buNone/>
              <a:defRPr sz="2000"/>
            </a:lvl3pPr>
            <a:lvl4pPr marL="1371600" indent="0">
              <a:buNone/>
              <a:defRPr sz="1800"/>
            </a:lvl4pPr>
            <a:lvl5pPr marL="1828800" indent="0">
              <a:buNone/>
              <a:defRPr sz="1800"/>
            </a:lvl5pPr>
            <a:lvl6pPr marL="2286000" indent="0">
              <a:buNone/>
              <a:defRPr sz="1800"/>
            </a:lvl6pPr>
            <a:lvl7pPr marL="2743200" indent="0">
              <a:buNone/>
              <a:defRPr sz="1800"/>
            </a:lvl7pPr>
            <a:lvl8pPr marL="3200400" indent="0">
              <a:buNone/>
              <a:defRPr sz="1800"/>
            </a:lvl8pPr>
            <a:lvl9pPr marL="3657600" indent="0">
              <a:buNone/>
              <a:defRPr sz="1800"/>
            </a:lvl9pPr>
          </a:lstStyle>
          <a:p>
            <a:pPr lvl="0"/>
            <a:r>
              <a:rPr lang="zh-CN" altLang="en-US" smtClean="0"/>
              <a:t>单击此处编辑母版文本样式</a:t>
            </a:r>
            <a:endParaRPr lang="zh-CN" altLang="en-US" smtClean="0"/>
          </a:p>
        </p:txBody>
      </p:sp>
      <p:sp>
        <p:nvSpPr>
          <p:cNvPr id="4" name="内容占位符 3"/>
          <p:cNvSpPr>
            <a:spLocks noGrp="1"/>
          </p:cNvSpPr>
          <p:nvPr>
            <p:ph sz="half" idx="2"/>
          </p:nvPr>
        </p:nvSpPr>
        <p:spPr>
          <a:xfrm>
            <a:off x="1186774" y="2665379"/>
            <a:ext cx="4873574" cy="3524284"/>
          </a:xfrm>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5" name="文本占位符 4"/>
          <p:cNvSpPr>
            <a:spLocks noGrp="1"/>
          </p:cNvSpPr>
          <p:nvPr>
            <p:ph type="body" sz="quarter" idx="3"/>
          </p:nvPr>
        </p:nvSpPr>
        <p:spPr>
          <a:xfrm>
            <a:off x="6256938" y="1778438"/>
            <a:ext cx="4897576" cy="823912"/>
          </a:xfrm>
        </p:spPr>
        <p:txBody>
          <a:bodyPr anchor="ctr" anchorCtr="0"/>
          <a:lstStyle>
            <a:lvl1pPr marL="0" indent="0">
              <a:buNone/>
              <a:defRPr sz="2800"/>
            </a:lvl1pPr>
            <a:lvl2pPr marL="457200" indent="0">
              <a:buNone/>
              <a:defRPr sz="2400"/>
            </a:lvl2pPr>
            <a:lvl3pPr marL="914400" indent="0">
              <a:buNone/>
              <a:defRPr sz="2000"/>
            </a:lvl3pPr>
            <a:lvl4pPr marL="1371600" indent="0">
              <a:buNone/>
              <a:defRPr sz="1800"/>
            </a:lvl4pPr>
            <a:lvl5pPr marL="1828800" indent="0">
              <a:buNone/>
              <a:defRPr sz="1800"/>
            </a:lvl5pPr>
            <a:lvl6pPr marL="2286000" indent="0">
              <a:buNone/>
              <a:defRPr sz="1800"/>
            </a:lvl6pPr>
            <a:lvl7pPr marL="2743200" indent="0">
              <a:buNone/>
              <a:defRPr sz="1800"/>
            </a:lvl7pPr>
            <a:lvl8pPr marL="3200400" indent="0">
              <a:buNone/>
              <a:defRPr sz="1800"/>
            </a:lvl8pPr>
            <a:lvl9pPr marL="3657600" indent="0">
              <a:buNone/>
              <a:defRPr sz="1800"/>
            </a:lvl9pPr>
          </a:lstStyle>
          <a:p>
            <a:pPr lvl="0"/>
            <a:r>
              <a:rPr lang="zh-CN" altLang="en-US" smtClean="0"/>
              <a:t>单击此处编辑母版文本样式</a:t>
            </a:r>
            <a:endParaRPr lang="zh-CN" altLang="en-US" smtClean="0"/>
          </a:p>
        </p:txBody>
      </p:sp>
      <p:sp>
        <p:nvSpPr>
          <p:cNvPr id="6" name="内容占位符 5"/>
          <p:cNvSpPr>
            <a:spLocks noGrp="1"/>
          </p:cNvSpPr>
          <p:nvPr>
            <p:ph sz="quarter" idx="4"/>
          </p:nvPr>
        </p:nvSpPr>
        <p:spPr>
          <a:xfrm>
            <a:off x="6256938" y="2665379"/>
            <a:ext cx="4897576" cy="3524284"/>
          </a:xfrm>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7" name="日期占位符 6"/>
          <p:cNvSpPr>
            <a:spLocks noGrp="1"/>
          </p:cNvSpPr>
          <p:nvPr>
            <p:ph type="dt" sz="half" idx="10"/>
          </p:nvPr>
        </p:nvSpPr>
        <p:spPr/>
        <p:txBody>
          <a:bodyPr/>
          <a:lstStyle/>
          <a:p>
            <a:fld id="{82F288E0-7875-42C4-84C8-98DBBD3BF4D2}" type="datetimeFigureOut">
              <a:rPr lang="zh-CN" altLang="en-US" smtClean="0"/>
              <a:t/>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7D9BB5D0-35E4-459D-AEF3-FE4D7C45CC19}" type="slidenum">
              <a:rPr lang="zh-CN" altLang="en-US" smtClean="0"/>
              <a:t/>
            </a:fld>
            <a:endParaRPr lang="zh-CN" altLang="en-US"/>
          </a:p>
        </p:txBody>
      </p:sp>
    </p:spTree>
  </p:cSld>
  <p:clrMapOvr>
    <a:masterClrMapping/>
  </p:clrMapOvr>
  <p:transition/>
  <p:timing/>
</p:sldLayout>
</file>

<file path=ppt/slideLayouts/slideLayout6.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itleOnly" preserve="1">
  <p:cSld name="仅标题">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82F288E0-7875-42C4-84C8-98DBBD3BF4D2}" type="datetimeFigureOut">
              <a:rPr lang="zh-CN" altLang="en-US" smtClean="0"/>
              <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7D9BB5D0-35E4-459D-AEF3-FE4D7C45CC19}" type="slidenum">
              <a:rPr lang="zh-CN" altLang="en-US" smtClean="0"/>
              <a:t/>
            </a:fld>
            <a:endParaRPr lang="zh-CN" altLang="en-US"/>
          </a:p>
        </p:txBody>
      </p:sp>
    </p:spTree>
  </p:cSld>
  <p:clrMapOvr>
    <a:masterClrMapping/>
  </p:clrMapOvr>
  <p:transition/>
  <p:timing/>
</p:sldLayout>
</file>

<file path=ppt/slideLayouts/slideLayout7.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blank" preserve="1">
  <p:cSld name="空白">
    <p:spTree>
      <p:nvGrpSpPr>
        <p:cNvPr id="1" name=""/>
        <p:cNvGrpSpPr/>
        <p:nvPr/>
      </p:nvGrpSpPr>
      <p:grpSpPr>
        <a:xfrm>
          <a:off x="0" y="0"/>
          <a:ext cx="0" cy="0"/>
        </a:xfrm>
      </p:grpSpPr>
      <p:sp>
        <p:nvSpPr>
          <p:cNvPr id="2" name="日期占位符 1"/>
          <p:cNvSpPr>
            <a:spLocks noGrp="1"/>
          </p:cNvSpPr>
          <p:nvPr>
            <p:ph type="dt" sz="half" idx="10"/>
          </p:nvPr>
        </p:nvSpPr>
        <p:spPr/>
        <p:txBody>
          <a:bodyPr/>
          <a:lstStyle/>
          <a:p>
            <a:fld id="{82F288E0-7875-42C4-84C8-98DBBD3BF4D2}" type="datetimeFigureOut">
              <a:rPr lang="zh-CN" altLang="en-US" smtClean="0"/>
              <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7D9BB5D0-35E4-459D-AEF3-FE4D7C45CC19}" type="slidenum">
              <a:rPr lang="zh-CN" altLang="en-US" smtClean="0"/>
              <a:t/>
            </a:fld>
            <a:endParaRPr lang="zh-CN" altLang="en-US"/>
          </a:p>
        </p:txBody>
      </p:sp>
    </p:spTree>
  </p:cSld>
  <p:clrMapOvr>
    <a:masterClrMapping/>
  </p:clrMapOvr>
  <p:transition/>
  <p:timing/>
</p:sldLayout>
</file>

<file path=ppt/slideLayouts/slideLayout8.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picTx" preserve="1">
  <p:cSld name="图片与标题">
    <p:spTree>
      <p:nvGrpSpPr>
        <p:cNvPr id="1" name=""/>
        <p:cNvGrpSpPr/>
        <p:nvPr/>
      </p:nvGrpSpPr>
      <p:grpSpPr>
        <a:xfrm>
          <a:off x="0" y="0"/>
          <a:ext cx="0" cy="0"/>
        </a:xfrm>
      </p:grpSpPr>
      <p:sp>
        <p:nvSpPr>
          <p:cNvPr id="2" name="标题 1"/>
          <p:cNvSpPr>
            <a:spLocks noGrp="1"/>
          </p:cNvSpPr>
          <p:nvPr>
            <p:ph type="title"/>
          </p:nvPr>
        </p:nvSpPr>
        <p:spPr>
          <a:xfrm>
            <a:off x="839788" y="457200"/>
            <a:ext cx="4165349" cy="1600200"/>
          </a:xfrm>
        </p:spPr>
        <p:txBody>
          <a:bodyPr anchor="b"/>
          <a:lstStyle>
            <a:lvl1pPr>
              <a:defRPr sz="3200"/>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5183188" y="457201"/>
            <a:ext cx="6172200" cy="540385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839788" y="2057400"/>
            <a:ext cx="4165349" cy="3811588"/>
          </a:xfrm>
        </p:spPr>
        <p:txBody>
          <a:bodyPr/>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zh-CN" altLang="en-US" smtClean="0"/>
              <a:t>单击此处编辑母版文本样式</a:t>
            </a:r>
            <a:endParaRPr lang="zh-CN" altLang="en-US" smtClean="0"/>
          </a:p>
        </p:txBody>
      </p:sp>
      <p:sp>
        <p:nvSpPr>
          <p:cNvPr id="5" name="日期占位符 4"/>
          <p:cNvSpPr>
            <a:spLocks noGrp="1"/>
          </p:cNvSpPr>
          <p:nvPr>
            <p:ph type="dt" sz="half" idx="10"/>
          </p:nvPr>
        </p:nvSpPr>
        <p:spPr/>
        <p:txBody>
          <a:bodyPr/>
          <a:lstStyle/>
          <a:p>
            <a:fld id="{82F288E0-7875-42C4-84C8-98DBBD3BF4D2}" type="datetimeFigureOut">
              <a:rPr lang="zh-CN" altLang="en-US" smtClean="0"/>
              <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7D9BB5D0-35E4-459D-AEF3-FE4D7C45CC19}" type="slidenum">
              <a:rPr lang="zh-CN" altLang="en-US" smtClean="0"/>
              <a:t/>
            </a:fld>
            <a:endParaRPr lang="zh-CN" altLang="en-US"/>
          </a:p>
        </p:txBody>
      </p:sp>
    </p:spTree>
  </p:cSld>
  <p:clrMapOvr>
    <a:masterClrMapping/>
  </p:clrMapOvr>
  <p:transition/>
  <p:timing/>
</p:sldLayout>
</file>

<file path=ppt/slideLayouts/slideLayout9.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vertTitleAndTx" preserve="1">
  <p:cSld name="竖版">
    <p:spTree>
      <p:nvGrpSpPr>
        <p:cNvPr id="1" name=""/>
        <p:cNvGrpSpPr/>
        <p:nvPr/>
      </p:nvGrpSpPr>
      <p:grpSpPr>
        <a:xfrm>
          <a:off x="0" y="0"/>
          <a:ext cx="0" cy="0"/>
        </a:xfrm>
      </p:grpSpPr>
      <p:sp>
        <p:nvSpPr>
          <p:cNvPr id="2" name="竖排标题 1"/>
          <p:cNvSpPr>
            <a:spLocks noGrp="1"/>
          </p:cNvSpPr>
          <p:nvPr>
            <p:ph type="title" orient="vert"/>
          </p:nvPr>
        </p:nvSpPr>
        <p:spPr>
          <a:xfrm>
            <a:off x="8724900" y="365125"/>
            <a:ext cx="2628900" cy="5811838"/>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838200" y="365125"/>
            <a:ext cx="7734300" cy="5811838"/>
          </a:xfrm>
        </p:spPr>
        <p:txBody>
          <a:bodyPr vert="eaVert"/>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82F288E0-7875-42C4-84C8-98DBBD3BF4D2}" type="datetimeFigureOut">
              <a:rPr lang="zh-CN" altLang="en-US" smtClean="0"/>
              <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7D9BB5D0-35E4-459D-AEF3-FE4D7C45CC19}" type="slidenum">
              <a:rPr lang="zh-CN" altLang="en-US" smtClean="0"/>
              <a:t/>
            </a:fld>
            <a:endParaRPr lang="zh-CN" altLang="en-US"/>
          </a:p>
        </p:txBody>
      </p:sp>
    </p:spTree>
  </p:cSld>
  <p:clrMapOvr>
    <a:masterClrMapping/>
  </p:clrMapOvr>
  <p:transition/>
  <p:timing/>
</p:sldLayout>
</file>

<file path=ppt/slideLayouts/slideLayout10.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objOnly" preserve="1">
  <p:cSld name="内容">
    <p:spTree>
      <p:nvGrpSpPr>
        <p:cNvPr id="1" name=""/>
        <p:cNvGrpSpPr/>
        <p:nvPr/>
      </p:nvGrpSpPr>
      <p:grpSpPr>
        <a:xfrm>
          <a:off x="0" y="0"/>
          <a:ext cx="0" cy="0"/>
        </a:xfrm>
      </p:grpSpPr>
      <p:sp>
        <p:nvSpPr>
          <p:cNvPr id="2" name="内容占位符 1"/>
          <p:cNvSpPr>
            <a:spLocks noGrp="1"/>
          </p:cNvSpPr>
          <p:nvPr>
            <p:ph/>
          </p:nvPr>
        </p:nvSpPr>
        <p:spPr>
          <a:xfrm>
            <a:off x="838200" y="365125"/>
            <a:ext cx="10515600" cy="5811838"/>
          </a:xfrm>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3" name="日期占位符 2"/>
          <p:cNvSpPr>
            <a:spLocks noGrp="1"/>
          </p:cNvSpPr>
          <p:nvPr>
            <p:ph type="dt" sz="half" idx="10"/>
          </p:nvPr>
        </p:nvSpPr>
        <p:spPr/>
        <p:txBody>
          <a:bodyPr/>
          <a:lstStyle/>
          <a:p>
            <a:fld id="{82F288E0-7875-42C4-84C8-98DBBD3BF4D2}" type="datetimeFigureOut">
              <a:rPr lang="zh-CN" altLang="en-US" smtClean="0"/>
              <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7D9BB5D0-35E4-459D-AEF3-FE4D7C45CC19}" type="slidenum">
              <a:rPr lang="zh-CN" altLang="en-US" smtClean="0"/>
              <a:t/>
            </a:fld>
            <a:endParaRPr lang="zh-CN" altLang="en-US"/>
          </a:p>
        </p:txBody>
      </p:sp>
    </p:spTree>
  </p:cSld>
  <p:clrMapOvr>
    <a:masterClrMapping/>
  </p:clrMapOvr>
  <p:transition/>
  <p:timing/>
</p:sldLayout>
</file>

<file path=ppt/slideLayouts/slideLayout11.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reserve="1" userDrawn="1">
  <p:cSld name="自定义版式">
    <p:spTree>
      <p:nvGrpSpPr>
        <p:cNvPr id="1" name=""/>
        <p:cNvGrpSpPr/>
        <p:nvPr/>
      </p:nvGrpSpPr>
      <p:grpSpPr>
        <a:xfrm>
          <a:off x="0" y="0"/>
          <a:ext cx="0" cy="0"/>
        </a:xfrm>
      </p:grpSpPr>
      <p:sp>
        <p:nvSpPr>
          <p:cNvPr id="2" name="日期占位符 1"/>
          <p:cNvSpPr>
            <a:spLocks noGrp="1"/>
          </p:cNvSpPr>
          <p:nvPr>
            <p:ph type="dt" sz="half" idx="10"/>
          </p:nvPr>
        </p:nvSpPr>
        <p:spPr/>
        <p:txBody>
          <a:bodyPr/>
          <a:lstStyle/>
          <a:p>
            <a:pPr marL="0" marR="0" lvl="0" indent="0" algn="l" defTabSz="914400" rtl="0" eaLnBrk="1" fontAlgn="auto" latinLnBrk="0" hangingPunct="1">
              <a:lnSpc>
                <a:spcPct val="100000"/>
              </a:lnSpc>
              <a:spcBef>
                <a:spcPct val="0"/>
              </a:spcBef>
              <a:spcAft>
                <a:spcPct val="0"/>
              </a:spcAft>
              <a:buClrTx/>
              <a:buSzTx/>
              <a:buFont typeface="Arial" panose="020b0604020202020204" pitchFamily="34" charset="0"/>
              <a:buNone/>
              <a:defRPr/>
            </a:pPr>
            <a:endParaRPr kumimoji="0" lang="zh-CN" altLang="en-US" sz="900" b="0" i="0" u="none" strike="noStrike" kern="1200" cap="none" spc="0" normalizeH="0" baseline="0" noProof="1">
              <a:ln>
                <a:noFill/>
              </a:ln>
              <a:solidFill>
                <a:schemeClr val="tx1">
                  <a:tint val="75000"/>
                </a:schemeClr>
              </a:solidFill>
              <a:effectLst/>
              <a:uLnTx/>
              <a:uFillTx/>
              <a:latin typeface="+mn-lt"/>
              <a:ea typeface="+mn-ea"/>
              <a:cs typeface="+mn-cs"/>
            </a:endParaRPr>
          </a:p>
        </p:txBody>
      </p:sp>
      <p:sp>
        <p:nvSpPr>
          <p:cNvPr id="3" name="页脚占位符 2"/>
          <p:cNvSpPr>
            <a:spLocks noGrp="1"/>
          </p:cNvSpPr>
          <p:nvPr>
            <p:ph type="ftr" sz="quarter" idx="11"/>
          </p:nvPr>
        </p:nvSpPr>
        <p:spPr/>
        <p:txBody>
          <a:bodyPr/>
          <a:lstStyle/>
          <a:p>
            <a:pPr marL="0" marR="0" lvl="0" indent="0" algn="ctr" defTabSz="914400" rtl="0" eaLnBrk="1" fontAlgn="auto" latinLnBrk="0" hangingPunct="1">
              <a:lnSpc>
                <a:spcPct val="100000"/>
              </a:lnSpc>
              <a:spcBef>
                <a:spcPct val="0"/>
              </a:spcBef>
              <a:spcAft>
                <a:spcPct val="0"/>
              </a:spcAft>
              <a:buClrTx/>
              <a:buSzTx/>
              <a:buFont typeface="Arial" panose="020b0604020202020204" pitchFamily="34" charset="0"/>
              <a:buNone/>
              <a:defRPr/>
            </a:pPr>
            <a:endParaRPr kumimoji="0" lang="zh-CN" altLang="en-US" sz="900" b="0" i="0" u="none" strike="noStrike" kern="1200" cap="none" spc="0" normalizeH="0" baseline="0" noProof="1">
              <a:ln>
                <a:noFill/>
              </a:ln>
              <a:solidFill>
                <a:schemeClr val="tx1">
                  <a:tint val="75000"/>
                </a:schemeClr>
              </a:solidFill>
              <a:effectLst/>
              <a:uLnTx/>
              <a:uFillTx/>
              <a:latin typeface="Calibri"/>
              <a:ea typeface="宋体" pitchFamily="2" charset="-122"/>
              <a:cs typeface="+mn-cs"/>
            </a:endParaRPr>
          </a:p>
        </p:txBody>
      </p:sp>
      <p:sp>
        <p:nvSpPr>
          <p:cNvPr id="4" name="灯片编号占位符 3"/>
          <p:cNvSpPr>
            <a:spLocks noGrp="1"/>
          </p:cNvSpPr>
          <p:nvPr>
            <p:ph type="sldNum" sz="quarter" idx="12"/>
          </p:nvPr>
        </p:nvSpPr>
        <p:spPr/>
        <p:txBody>
          <a:bodyPr/>
          <a:lstStyle/>
          <a:p>
            <a:pPr lvl="0" eaLnBrk="1" fontAlgn="base" hangingPunct="1"/>
            <a:fld id="{9A0DB2DC-4C9A-4742-B13C-FB6460FD3503}" type="slidenum">
              <a:rPr lang="zh-CN" altLang="en-US" strike="noStrike" noProof="1">
                <a:latin typeface="Calibri"/>
                <a:ea typeface="宋体" panose="02010600030101010101" pitchFamily="2" charset="-122"/>
                <a:cs typeface="+mn-cs"/>
              </a:rPr>
              <a:t/>
            </a:fld>
            <a:endParaRPr lang="zh-CN" altLang="en-US" strike="noStrike" noProof="1">
              <a:latin typeface="Calibri"/>
            </a:endParaRPr>
          </a:p>
        </p:txBody>
      </p:sp>
    </p:spTree>
  </p:cSld>
  <p:clrMapOvr>
    <a:masterClrMapping/>
  </p:clrMapOvr>
  <p:transition/>
  <p:timing/>
</p:sldLayout>
</file>

<file path=ppt/slideMasters/_rels/slideMaster1.xml.rels>&#65279;<?xml version="1.0" encoding="utf-8" standalone="yes"?><Relationships xmlns="http://schemas.openxmlformats.org/package/2006/relationships"><Relationship Id="rId1" Type="http://schemas.openxmlformats.org/officeDocument/2006/relationships/slideLayout" Target="../slideLayouts/slideLayout1.xml" /><Relationship Id="rId10" Type="http://schemas.openxmlformats.org/officeDocument/2006/relationships/slideLayout" Target="../slideLayouts/slideLayout10.xml" /><Relationship Id="rId11" Type="http://schemas.openxmlformats.org/officeDocument/2006/relationships/slideLayout" Target="../slideLayouts/slideLayout11.xml" /><Relationship Id="rId12" Type="http://schemas.openxmlformats.org/officeDocument/2006/relationships/theme" Target="../theme/theme1.xml" /><Relationship Id="rId2" Type="http://schemas.openxmlformats.org/officeDocument/2006/relationships/slideLayout" Target="../slideLayouts/slideLayout2.xml" /><Relationship Id="rId3" Type="http://schemas.openxmlformats.org/officeDocument/2006/relationships/slideLayout" Target="../slideLayouts/slideLayout3.xml" /><Relationship Id="rId4" Type="http://schemas.openxmlformats.org/officeDocument/2006/relationships/slideLayout" Target="../slideLayouts/slideLayout4.xml" /><Relationship Id="rId5" Type="http://schemas.openxmlformats.org/officeDocument/2006/relationships/slideLayout" Target="../slideLayouts/slideLayout5.xml" /><Relationship Id="rId6" Type="http://schemas.openxmlformats.org/officeDocument/2006/relationships/slideLayout" Target="../slideLayouts/slideLayout6.xml" /><Relationship Id="rId7" Type="http://schemas.openxmlformats.org/officeDocument/2006/relationships/slideLayout" Target="../slideLayouts/slideLayout7.xml" /><Relationship Id="rId8" Type="http://schemas.openxmlformats.org/officeDocument/2006/relationships/slideLayout" Target="../slideLayouts/slideLayout8.xml" /><Relationship Id="rId9" Type="http://schemas.openxmlformats.org/officeDocument/2006/relationships/slideLayout" Target="../slideLayouts/slideLayout9.xml" /></Relationships>
</file>

<file path=ppt/slideMasters/slideMaster1.xml><?xml version="1.0" encoding="utf-8"?>
<p:sldMaster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bg>
      <p:bgRef idx="1001">
        <a:schemeClr val="bg1"/>
      </p:bgRef>
    </p:bg>
    <p:spTree>
      <p:nvGrpSpPr>
        <p:cNvPr id="1" name=""/>
        <p:cNvGrpSpPr/>
        <p:nvPr/>
      </p:nvGrpSpPr>
      <p:grpSpPr>
        <a:xfrm>
          <a:off x="0" y="0"/>
          <a:ext cx="0" cy="0"/>
        </a:xfrm>
      </p:grpSpPr>
      <p:sp>
        <p:nvSpPr>
          <p:cNvPr id="2" name="标题占位符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日期占位符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2F288E0-7875-42C4-84C8-98DBBD3BF4D2}" type="datetimeFigureOut">
              <a:rPr lang="zh-CN" altLang="en-US" smtClean="0"/>
              <a:t/>
            </a:fld>
            <a:endParaRPr lang="zh-CN" altLang="en-US"/>
          </a:p>
        </p:txBody>
      </p:sp>
      <p:sp>
        <p:nvSpPr>
          <p:cNvPr id="5" name="页脚占位符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D9BB5D0-35E4-459D-AEF3-FE4D7C45CC19}" type="slidenum">
              <a:rPr lang="zh-CN" altLang="en-US" smtClean="0"/>
              <a:t/>
            </a:fld>
            <a:endParaRPr lang="zh-CN"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p:timing/>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2.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1.png" /></Relationships>
</file>

<file path=ppt/slides/_rels/slide3.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themeOverride" Target="../theme/themeOverride1.xml" /></Relationships>
</file>

<file path=ppt/slides/_rels/slide4.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themeOverride" Target="../theme/themeOverride2.xml" /></Relationships>
</file>

<file path=ppt/slides/_rels/slide5.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2.png" /></Relationships>
</file>

<file path=ppt/slides/_rels/slide6.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3.jpeg" /><Relationship Id="rId3" Type="http://schemas.openxmlformats.org/officeDocument/2006/relationships/image" Target="../media/image4.jpeg" /><Relationship Id="rId4" Type="http://schemas.openxmlformats.org/officeDocument/2006/relationships/image" Target="../media/image5.png" /></Relationships>
</file>

<file path=ppt/slides/_rels/slide7.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6.png" /><Relationship Id="rId3" Type="http://schemas.openxmlformats.org/officeDocument/2006/relationships/image" Target="../media/image7.jpeg" /></Relationships>
</file>

<file path=ppt/slides/_rels/slide8.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notesSlide" Target="../notesSlides/notesSlide1.xml" /></Relationships>
</file>

<file path=ppt/slides/_rels/slide9.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themeOverride" Target="../theme/themeOverride3.xml" /><Relationship Id="rId3" Type="http://schemas.openxmlformats.org/officeDocument/2006/relationships/image" Target="../media/image8.png" /></Relationships>
</file>

<file path=ppt/slides/_rels/slide10.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11.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12.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image" Target="../media/image9.jpeg" /><Relationship Id="rId3" Type="http://schemas.openxmlformats.org/officeDocument/2006/relationships/image" Target="../media/image10.jpeg" /></Relationships>
</file>

<file path=ppt/slides/_rels/slide13.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image" Target="../media/image11.png" /><Relationship Id="rId3" Type="http://schemas.openxmlformats.org/officeDocument/2006/relationships/image" Target="../media/image12.png" /></Relationships>
</file>

<file path=ppt/slides/_rels/slide14.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tags" Target="../tags/tag1.xml" /></Relationships>
</file>

<file path=ppt/slides/_rels/slide15.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image" Target="../media/image13.jpeg" /></Relationships>
</file>

<file path=ppt/slides/_rels/slide16.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image" Target="../media/image14.jpeg" /></Relationships>
</file>

<file path=ppt/slides/_rels/slide17.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image" Target="../media/image15.jpeg" /><Relationship Id="rId3" Type="http://schemas.openxmlformats.org/officeDocument/2006/relationships/image" Target="../media/image16.jpeg" /></Relationships>
</file>

<file path=ppt/slides/_rels/slide18.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tags" Target="../tags/tag2.xml" /></Relationships>
</file>

<file path=ppt/slides/_rels/slide19.xml.rels>&#65279;<?xml version="1.0" encoding="utf-8" standalone="yes"?><Relationships xmlns="http://schemas.openxmlformats.org/package/2006/relationships"><Relationship Id="rId1" Type="http://schemas.openxmlformats.org/officeDocument/2006/relationships/slideLayout" Target="../slideLayouts/slideLayout7.xml" /></Relationships>
</file>

<file path=ppt/slides/_rels/slide20.xml.rels>&#65279;<?xml version="1.0" encoding="utf-8" standalone="yes"?><Relationships xmlns="http://schemas.openxmlformats.org/package/2006/relationships"><Relationship Id="rId1" Type="http://schemas.openxmlformats.org/officeDocument/2006/relationships/slideLayout" Target="../slideLayouts/slideLayout7.xml" /></Relationships>
</file>

<file path=ppt/slides/_rels/slide21.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notesSlide" Target="../notesSlides/notesSlide2.xml" /></Relationships>
</file>

<file path=ppt/slides/_rels/slide22.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image" Target="../media/image17.png" /></Relationships>
</file>

<file path=ppt/slides/slide1.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标题 1"/>
          <p:cNvSpPr>
            <a:spLocks noGrp="1"/>
          </p:cNvSpPr>
          <p:nvPr>
            <p:ph type="title"/>
          </p:nvPr>
        </p:nvSpPr>
        <p:spPr>
          <a:xfrm>
            <a:off x="838200" y="2165350"/>
            <a:ext cx="10515600" cy="1325563"/>
          </a:xfrm>
        </p:spPr>
        <p:txBody>
          <a:bodyPr/>
          <a:lstStyle/>
          <a:p>
            <a:pPr algn="ctr"/>
            <a:r>
              <a:rPr lang="zh-CN" altLang="en-US"/>
              <a:t>第十三课 亚非拉民族独立运动</a:t>
            </a:r>
            <a:endParaRPr lang="zh-CN" altLang="en-US"/>
          </a:p>
        </p:txBody>
      </p:sp>
    </p:spTree>
  </p:cSld>
  <p:clrMapOvr>
    <a:masterClrMapping/>
  </p:clrMapOvr>
  <p:transition/>
  <p:timing/>
</p:sld>
</file>

<file path=ppt/slides/slide2.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5" name="图片 4"/>
          <p:cNvPicPr>
            <a:picLocks noChangeAspect="1"/>
          </p:cNvPicPr>
          <p:nvPr/>
        </p:nvPicPr>
        <p:blipFill>
          <a:blip r:embed="rId2"/>
          <a:stretch>
            <a:fillRect/>
          </a:stretch>
        </p:blipFill>
        <p:spPr>
          <a:xfrm>
            <a:off x="2009775" y="1685783"/>
            <a:ext cx="8172450" cy="4000500"/>
          </a:xfrm>
          <a:prstGeom prst="rect">
            <a:avLst/>
          </a:prstGeom>
        </p:spPr>
      </p:pic>
      <p:sp>
        <p:nvSpPr>
          <p:cNvPr id="2" name="矩形 1"/>
          <p:cNvSpPr/>
          <p:nvPr/>
        </p:nvSpPr>
        <p:spPr>
          <a:xfrm>
            <a:off x="482151" y="606485"/>
            <a:ext cx="4304383" cy="584775"/>
          </a:xfrm>
          <a:prstGeom prst="rect">
            <a:avLst/>
          </a:prstGeom>
        </p:spPr>
        <p:txBody>
          <a:bodyPr wrap="none">
            <a:spAutoFit/>
          </a:bodyPr>
          <a:lstStyle/>
          <a:p>
            <a:r>
              <a:rPr lang="zh-CN" altLang="en-US" sz="3200" b="1">
                <a:solidFill>
                  <a:srgbClr val="FF0000"/>
                </a:solidFill>
                <a:latin typeface="楷体" panose="02010609060101010101" pitchFamily="49" charset="-122"/>
                <a:ea typeface="楷体" panose="02010609060101010101" pitchFamily="49" charset="-122"/>
                <a:cs typeface="楷体" panose="02010609060101010101" pitchFamily="49" charset="-122"/>
                <a:sym typeface="+mn-ea"/>
              </a:rPr>
              <a:t>资本主义世界殖民体系</a:t>
            </a:r>
            <a:endParaRPr lang="zh-CN" altLang="en-US"/>
          </a:p>
        </p:txBody>
      </p:sp>
    </p:spTree>
  </p:cSld>
  <p:clrMapOvr>
    <a:masterClrMapping/>
  </p:clrMapOvr>
  <p:transition/>
  <p:timing/>
</p:sld>
</file>

<file path=ppt/slides/slide3.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bg>
      <p:bgRef idx="1001">
        <a:schemeClr val="bg1"/>
      </p:bgRef>
    </p:bg>
    <p:spTree>
      <p:nvGrpSpPr>
        <p:cNvPr id="1" name=""/>
        <p:cNvGrpSpPr/>
        <p:nvPr/>
      </p:nvGrpSpPr>
      <p:grpSpPr>
        <a:xfrm>
          <a:off x="0" y="0"/>
          <a:ext cx="0" cy="0"/>
        </a:xfrm>
      </p:grpSpPr>
      <p:sp>
        <p:nvSpPr>
          <p:cNvPr id="4" name="文本框 3"/>
          <p:cNvSpPr txBox="1"/>
          <p:nvPr/>
        </p:nvSpPr>
        <p:spPr>
          <a:xfrm>
            <a:off x="63500" y="1109980"/>
            <a:ext cx="12065000" cy="3169285"/>
          </a:xfrm>
          <a:prstGeom prst="rect">
            <a:avLst/>
          </a:prstGeom>
          <a:noFill/>
        </p:spPr>
        <p:txBody>
          <a:bodyPr wrap="square" rtlCol="0" anchor="t">
            <a:spAutoFit/>
          </a:bodyPr>
          <a:lstStyle/>
          <a:p>
            <a:pPr lvl="0">
              <a:spcBef>
                <a:spcPts val="600"/>
              </a:spcBef>
              <a:spcAft>
                <a:spcPts val="600"/>
              </a:spcAft>
            </a:pPr>
            <a:r>
              <a:rPr lang="zh-CN" altLang="en-US" sz="2000" smtClean="0">
                <a:latin typeface="楷体" panose="02010609060101010101" pitchFamily="49" charset="-122"/>
                <a:ea typeface="楷体" panose="02010609060101010101" pitchFamily="49" charset="-122"/>
              </a:rPr>
              <a:t>材料一：</a:t>
            </a:r>
            <a:r>
              <a:rPr lang="en-US" altLang="zh-CN" sz="2000" smtClean="0">
                <a:latin typeface="楷体" panose="02010609060101010101" pitchFamily="49" charset="-122"/>
                <a:ea typeface="楷体" panose="02010609060101010101" pitchFamily="49" charset="-122"/>
              </a:rPr>
              <a:t>300</a:t>
            </a:r>
            <a:r>
              <a:rPr lang="zh-CN" altLang="en-US" sz="2000" smtClean="0">
                <a:latin typeface="楷体" panose="02010609060101010101" pitchFamily="49" charset="-122"/>
                <a:ea typeface="楷体" panose="02010609060101010101" pitchFamily="49" charset="-122"/>
              </a:rPr>
              <a:t>多年来殖民者对拉丁美洲人民进行了疯狂的掠夺。殖民者还对殖民地的经济发展无理的加以限制。西班牙规定殖民地各地区不准通商，只能与宗主国通商；葡萄牙在巴西则禁止建立手工工厂，只允许小生产存在</a:t>
            </a:r>
            <a:r>
              <a:rPr lang="en-US" altLang="zh-CN" sz="2000" smtClean="0">
                <a:latin typeface="楷体" panose="02010609060101010101" pitchFamily="49" charset="-122"/>
                <a:ea typeface="楷体" panose="02010609060101010101" pitchFamily="49" charset="-122"/>
              </a:rPr>
              <a:t>……</a:t>
            </a:r>
            <a:r>
              <a:rPr lang="zh-CN" altLang="en-US" sz="2000" smtClean="0">
                <a:latin typeface="楷体" panose="02010609060101010101" pitchFamily="49" charset="-122"/>
                <a:ea typeface="楷体" panose="02010609060101010101" pitchFamily="49" charset="-122"/>
              </a:rPr>
              <a:t>尽管有这些限制，殖民地经济还是得到一定程度的发展，到</a:t>
            </a:r>
            <a:r>
              <a:rPr lang="en-US" altLang="zh-CN" sz="2000" smtClean="0">
                <a:latin typeface="楷体" panose="02010609060101010101" pitchFamily="49" charset="-122"/>
                <a:ea typeface="楷体" panose="02010609060101010101" pitchFamily="49" charset="-122"/>
              </a:rPr>
              <a:t>18</a:t>
            </a:r>
            <a:r>
              <a:rPr lang="zh-CN" altLang="en-US" sz="2000" smtClean="0">
                <a:latin typeface="楷体" panose="02010609060101010101" pitchFamily="49" charset="-122"/>
                <a:ea typeface="楷体" panose="02010609060101010101" pitchFamily="49" charset="-122"/>
              </a:rPr>
              <a:t>世纪末已经出现许多生产纺织品、家具、皮革、铁器、玻璃等手工作坊，拉丁美洲成为欧洲棉花，咖啡，烟草可可的重要供应地</a:t>
            </a:r>
            <a:r>
              <a:rPr lang="en-US" altLang="zh-CN" sz="2000" smtClean="0">
                <a:latin typeface="楷体" panose="02010609060101010101" pitchFamily="49" charset="-122"/>
                <a:ea typeface="楷体" panose="02010609060101010101" pitchFamily="49" charset="-122"/>
              </a:rPr>
              <a:t>……</a:t>
            </a:r>
            <a:r>
              <a:rPr lang="zh-CN" altLang="en-US" sz="2000" smtClean="0">
                <a:latin typeface="楷体" panose="02010609060101010101" pitchFamily="49" charset="-122"/>
                <a:ea typeface="楷体" panose="02010609060101010101" pitchFamily="49" charset="-122"/>
              </a:rPr>
              <a:t>殖民地的经济发展更趋于活跃，从而与宗主国的封建性的统治发生冲突，最终导致独立战争的爆发。</a:t>
            </a:r>
            <a:endParaRPr lang="en-US" altLang="zh-CN" sz="2000" smtClean="0">
              <a:latin typeface="楷体" panose="02010609060101010101" pitchFamily="49" charset="-122"/>
              <a:ea typeface="楷体" panose="02010609060101010101" pitchFamily="49" charset="-122"/>
            </a:endParaRPr>
          </a:p>
          <a:p>
            <a:pPr lvl="0">
              <a:spcBef>
                <a:spcPts val="600"/>
              </a:spcBef>
              <a:spcAft>
                <a:spcPts val="600"/>
              </a:spcAft>
            </a:pPr>
            <a:r>
              <a:rPr lang="zh-CN" altLang="en-US" sz="2000" smtClean="0">
                <a:solidFill>
                  <a:prstClr val="black"/>
                </a:solidFill>
                <a:latin typeface="楷体" panose="02010609060101010101" pitchFamily="49" charset="-122"/>
                <a:ea typeface="楷体" panose="02010609060101010101" pitchFamily="49" charset="-122"/>
              </a:rPr>
              <a:t>材料二：独立战争的胜利和美利坚合众国的诞生，是北美大陆第一次民族解放运动和资产阶级革命的辉煌成果，它对欧洲和拉丁美洲有着极大的影响。</a:t>
            </a:r>
            <a:endParaRPr lang="en-US" altLang="zh-CN" sz="2000" smtClean="0">
              <a:solidFill>
                <a:prstClr val="black"/>
              </a:solidFill>
              <a:latin typeface="楷体" panose="02010609060101010101" pitchFamily="49" charset="-122"/>
              <a:ea typeface="楷体" panose="02010609060101010101" pitchFamily="49" charset="-122"/>
            </a:endParaRPr>
          </a:p>
          <a:p>
            <a:pPr lvl="0">
              <a:spcBef>
                <a:spcPts val="600"/>
              </a:spcBef>
              <a:spcAft>
                <a:spcPts val="600"/>
              </a:spcAft>
            </a:pPr>
            <a:r>
              <a:rPr lang="zh-CN" altLang="en-US" sz="2000" smtClean="0">
                <a:solidFill>
                  <a:prstClr val="black"/>
                </a:solidFill>
                <a:latin typeface="楷体" panose="02010609060101010101" pitchFamily="49" charset="-122"/>
                <a:ea typeface="楷体" panose="02010609060101010101" pitchFamily="49" charset="-122"/>
              </a:rPr>
              <a:t>材料</a:t>
            </a:r>
            <a:r>
              <a:rPr lang="zh-CN" altLang="en-US" sz="2000">
                <a:solidFill>
                  <a:prstClr val="black"/>
                </a:solidFill>
                <a:latin typeface="楷体" panose="02010609060101010101" pitchFamily="49" charset="-122"/>
                <a:ea typeface="楷体" panose="02010609060101010101" pitchFamily="49" charset="-122"/>
              </a:rPr>
              <a:t>三：</a:t>
            </a:r>
            <a:r>
              <a:rPr lang="en-US" altLang="zh-CN" sz="2000">
                <a:solidFill>
                  <a:prstClr val="black"/>
                </a:solidFill>
                <a:latin typeface="楷体" panose="02010609060101010101" pitchFamily="49" charset="-122"/>
                <a:ea typeface="楷体" panose="02010609060101010101" pitchFamily="49" charset="-122"/>
              </a:rPr>
              <a:t>1791</a:t>
            </a:r>
            <a:r>
              <a:rPr lang="zh-CN" altLang="en-US" sz="2000">
                <a:solidFill>
                  <a:prstClr val="black"/>
                </a:solidFill>
                <a:latin typeface="楷体" panose="02010609060101010101" pitchFamily="49" charset="-122"/>
                <a:ea typeface="楷体" panose="02010609060101010101" pitchFamily="49" charset="-122"/>
              </a:rPr>
              <a:t>年</a:t>
            </a:r>
            <a:r>
              <a:rPr lang="en-US" altLang="zh-CN" sz="2000">
                <a:solidFill>
                  <a:prstClr val="black"/>
                </a:solidFill>
                <a:latin typeface="楷体" panose="02010609060101010101" pitchFamily="49" charset="-122"/>
                <a:ea typeface="楷体" panose="02010609060101010101" pitchFamily="49" charset="-122"/>
              </a:rPr>
              <a:t>8</a:t>
            </a:r>
            <a:r>
              <a:rPr lang="zh-CN" altLang="en-US" sz="2000">
                <a:solidFill>
                  <a:prstClr val="black"/>
                </a:solidFill>
                <a:latin typeface="楷体" panose="02010609060101010101" pitchFamily="49" charset="-122"/>
                <a:ea typeface="楷体" panose="02010609060101010101" pitchFamily="49" charset="-122"/>
              </a:rPr>
              <a:t>月在法国大革命的影响下海地人民举行起义，而法国正在革命期间无力进行干预。</a:t>
            </a:r>
            <a:r>
              <a:rPr lang="en-US" altLang="zh-CN" sz="2000">
                <a:solidFill>
                  <a:prstClr val="black"/>
                </a:solidFill>
                <a:latin typeface="楷体" panose="02010609060101010101" pitchFamily="49" charset="-122"/>
                <a:ea typeface="楷体" panose="02010609060101010101" pitchFamily="49" charset="-122"/>
              </a:rPr>
              <a:t>1807</a:t>
            </a:r>
            <a:r>
              <a:rPr lang="zh-CN" altLang="en-US" sz="2000">
                <a:solidFill>
                  <a:prstClr val="black"/>
                </a:solidFill>
                <a:latin typeface="楷体" panose="02010609060101010101" pitchFamily="49" charset="-122"/>
                <a:ea typeface="楷体" panose="02010609060101010101" pitchFamily="49" charset="-122"/>
              </a:rPr>
              <a:t>年拿破仑军队侵入葡萄牙，</a:t>
            </a:r>
            <a:r>
              <a:rPr lang="en-US" altLang="zh-CN" sz="2000">
                <a:solidFill>
                  <a:prstClr val="black"/>
                </a:solidFill>
                <a:latin typeface="楷体" panose="02010609060101010101" pitchFamily="49" charset="-122"/>
                <a:ea typeface="楷体" panose="02010609060101010101" pitchFamily="49" charset="-122"/>
              </a:rPr>
              <a:t>1810</a:t>
            </a:r>
            <a:r>
              <a:rPr lang="zh-CN" altLang="en-US" sz="2000">
                <a:solidFill>
                  <a:prstClr val="black"/>
                </a:solidFill>
                <a:latin typeface="楷体" panose="02010609060101010101" pitchFamily="49" charset="-122"/>
                <a:ea typeface="楷体" panose="02010609060101010101" pitchFamily="49" charset="-122"/>
              </a:rPr>
              <a:t>年，由于西班牙被拿破仑占领，拉丁美洲美人民便利用时机掀起了独立战争。 </a:t>
            </a:r>
            <a:r>
              <a:rPr lang="zh-CN" altLang="en-US" sz="2000" smtClean="0">
                <a:latin typeface="楷体" panose="02010609060101010101" pitchFamily="49" charset="-122"/>
                <a:ea typeface="楷体" panose="02010609060101010101" pitchFamily="49" charset="-122"/>
              </a:rPr>
              <a:t>                   </a:t>
            </a:r>
            <a:endParaRPr lang="zh-CN" altLang="en-US" sz="2000" smtClean="0">
              <a:latin typeface="楷体" panose="02010609060101010101" pitchFamily="49" charset="-122"/>
              <a:ea typeface="楷体" panose="02010609060101010101" pitchFamily="49" charset="-122"/>
            </a:endParaRPr>
          </a:p>
        </p:txBody>
      </p:sp>
      <p:sp>
        <p:nvSpPr>
          <p:cNvPr id="5" name="文本框 4"/>
          <p:cNvSpPr txBox="1"/>
          <p:nvPr/>
        </p:nvSpPr>
        <p:spPr>
          <a:xfrm>
            <a:off x="191916" y="4196865"/>
            <a:ext cx="9868277" cy="583565"/>
          </a:xfrm>
          <a:prstGeom prst="rect">
            <a:avLst/>
          </a:prstGeom>
          <a:noFill/>
          <a:extLst>
            <a:ext uri="{909E8E84-426E-40DD-AFC4-6F175D3DCCD1}">
              <a14:hiddenFill xmlns:a14="http://schemas.microsoft.com/office/drawing/2010/main">
                <a:solidFill>
                  <a:srgbClr val="FFFF00"/>
                </a:solidFill>
              </a14:hiddenFill>
            </a:ext>
          </a:extLst>
        </p:spPr>
        <p:txBody>
          <a:bodyPr wrap="square" rtlCol="0" anchor="t">
            <a:spAutoFit/>
          </a:bodyPr>
          <a:lstStyle/>
          <a:p>
            <a:pPr algn="l"/>
            <a:r>
              <a:rPr lang="zh-CN" altLang="en-US" sz="3200" b="1" smtClean="0">
                <a:solidFill>
                  <a:srgbClr val="FF0000"/>
                </a:solidFill>
                <a:latin typeface="楷体" panose="02010609060101010101" pitchFamily="49" charset="-122"/>
                <a:ea typeface="楷体" panose="02010609060101010101" pitchFamily="49" charset="-122"/>
                <a:cs typeface="楷体" panose="02010609060101010101" pitchFamily="49" charset="-122"/>
                <a:sym typeface="+mn-ea"/>
              </a:rPr>
              <a:t>依据</a:t>
            </a:r>
            <a:r>
              <a:rPr lang="zh-CN" altLang="en-US" sz="3200" b="1">
                <a:solidFill>
                  <a:srgbClr val="FF0000"/>
                </a:solidFill>
                <a:latin typeface="楷体" panose="02010609060101010101" pitchFamily="49" charset="-122"/>
                <a:ea typeface="楷体" panose="02010609060101010101" pitchFamily="49" charset="-122"/>
                <a:cs typeface="楷体" panose="02010609060101010101" pitchFamily="49" charset="-122"/>
                <a:sym typeface="+mn-ea"/>
              </a:rPr>
              <a:t>材料和所学知识</a:t>
            </a:r>
            <a:r>
              <a:rPr lang="zh-CN" altLang="en-US" sz="3200" b="1" smtClean="0">
                <a:solidFill>
                  <a:srgbClr val="FF0000"/>
                </a:solidFill>
                <a:latin typeface="楷体" panose="02010609060101010101" pitchFamily="49" charset="-122"/>
                <a:ea typeface="楷体" panose="02010609060101010101" pitchFamily="49" charset="-122"/>
                <a:cs typeface="楷体" panose="02010609060101010101" pitchFamily="49" charset="-122"/>
                <a:sym typeface="+mn-ea"/>
              </a:rPr>
              <a:t>，</a:t>
            </a:r>
            <a:r>
              <a:rPr lang="zh-CN" altLang="en-US" sz="3200" b="1">
                <a:solidFill>
                  <a:srgbClr val="FF0000"/>
                </a:solidFill>
                <a:latin typeface="楷体" panose="02010609060101010101" pitchFamily="49" charset="-122"/>
                <a:ea typeface="楷体" panose="02010609060101010101" pitchFamily="49" charset="-122"/>
                <a:cs typeface="楷体" panose="02010609060101010101" pitchFamily="49" charset="-122"/>
                <a:sym typeface="+mn-ea"/>
              </a:rPr>
              <a:t>概括拉美独立运动的</a:t>
            </a:r>
            <a:r>
              <a:rPr lang="zh-CN" altLang="en-US" sz="3200" b="1" smtClean="0">
                <a:solidFill>
                  <a:srgbClr val="FF0000"/>
                </a:solidFill>
                <a:latin typeface="楷体" panose="02010609060101010101" pitchFamily="49" charset="-122"/>
                <a:ea typeface="楷体" panose="02010609060101010101" pitchFamily="49" charset="-122"/>
                <a:cs typeface="楷体" panose="02010609060101010101" pitchFamily="49" charset="-122"/>
                <a:sym typeface="+mn-ea"/>
              </a:rPr>
              <a:t>原因</a:t>
            </a:r>
            <a:endParaRPr lang="zh-CN" altLang="en-US" sz="3200" b="1">
              <a:solidFill>
                <a:srgbClr val="FF0000"/>
              </a:solidFill>
              <a:latin typeface="楷体" panose="02010609060101010101" pitchFamily="49" charset="-122"/>
              <a:ea typeface="楷体" panose="02010609060101010101" pitchFamily="49" charset="-122"/>
              <a:cs typeface="楷体" panose="02010609060101010101" pitchFamily="49" charset="-122"/>
              <a:sym typeface="+mn-ea"/>
            </a:endParaRPr>
          </a:p>
        </p:txBody>
      </p:sp>
      <p:sp>
        <p:nvSpPr>
          <p:cNvPr id="2" name="矩形 1"/>
          <p:cNvSpPr/>
          <p:nvPr/>
        </p:nvSpPr>
        <p:spPr>
          <a:xfrm>
            <a:off x="126750" y="63374"/>
            <a:ext cx="5549440" cy="584775"/>
          </a:xfrm>
          <a:prstGeom prst="rect">
            <a:avLst/>
          </a:prstGeom>
          <a:solidFill>
            <a:schemeClr val="accent4">
              <a:lumMod val="60000"/>
              <a:lumOff val="40000"/>
            </a:schemeClr>
          </a:solidFill>
        </p:spPr>
        <p:txBody>
          <a:bodyPr wrap="square">
            <a:spAutoFit/>
          </a:bodyPr>
          <a:lstStyle/>
          <a:p>
            <a:pPr lvl="0"/>
            <a:r>
              <a:rPr lang="zh-CN" altLang="en-US" sz="3200" b="1" smtClean="0">
                <a:solidFill>
                  <a:prstClr val="black"/>
                </a:solidFill>
                <a:latin typeface="楷体" panose="02010609060101010101" pitchFamily="49" charset="-122"/>
                <a:ea typeface="楷体" panose="02010609060101010101" pitchFamily="49" charset="-122"/>
                <a:cs typeface="楷体" panose="02010609060101010101" pitchFamily="49" charset="-122"/>
                <a:sym typeface="+mn-ea"/>
              </a:rPr>
              <a:t>一、拉丁美洲</a:t>
            </a:r>
            <a:r>
              <a:rPr lang="zh-CN" altLang="en-US" sz="3200" b="1">
                <a:solidFill>
                  <a:prstClr val="black"/>
                </a:solidFill>
                <a:latin typeface="楷体" panose="02010609060101010101" pitchFamily="49" charset="-122"/>
                <a:ea typeface="楷体" panose="02010609060101010101" pitchFamily="49" charset="-122"/>
                <a:cs typeface="楷体" panose="02010609060101010101" pitchFamily="49" charset="-122"/>
                <a:sym typeface="+mn-ea"/>
              </a:rPr>
              <a:t>的</a:t>
            </a:r>
            <a:r>
              <a:rPr lang="zh-CN" altLang="en-US" sz="3200" b="1" smtClean="0">
                <a:solidFill>
                  <a:prstClr val="black"/>
                </a:solidFill>
                <a:latin typeface="楷体" panose="02010609060101010101" pitchFamily="49" charset="-122"/>
                <a:ea typeface="楷体" panose="02010609060101010101" pitchFamily="49" charset="-122"/>
                <a:cs typeface="楷体" panose="02010609060101010101" pitchFamily="49" charset="-122"/>
                <a:sym typeface="+mn-ea"/>
              </a:rPr>
              <a:t>民族</a:t>
            </a:r>
            <a:r>
              <a:rPr lang="zh-CN" altLang="en-US" sz="3200" b="1">
                <a:solidFill>
                  <a:prstClr val="black"/>
                </a:solidFill>
                <a:latin typeface="楷体" panose="02010609060101010101" pitchFamily="49" charset="-122"/>
                <a:ea typeface="楷体" panose="02010609060101010101" pitchFamily="49" charset="-122"/>
                <a:cs typeface="楷体" panose="02010609060101010101" pitchFamily="49" charset="-122"/>
                <a:sym typeface="+mn-ea"/>
              </a:rPr>
              <a:t>独立</a:t>
            </a:r>
            <a:r>
              <a:rPr lang="zh-CN" altLang="en-US" sz="3200" b="1" smtClean="0">
                <a:solidFill>
                  <a:prstClr val="black"/>
                </a:solidFill>
                <a:latin typeface="楷体" panose="02010609060101010101" pitchFamily="49" charset="-122"/>
                <a:ea typeface="楷体" panose="02010609060101010101" pitchFamily="49" charset="-122"/>
                <a:cs typeface="楷体" panose="02010609060101010101" pitchFamily="49" charset="-122"/>
                <a:sym typeface="+mn-ea"/>
              </a:rPr>
              <a:t>运动</a:t>
            </a:r>
            <a:endParaRPr lang="zh-CN" altLang="en-US" sz="3200" b="1">
              <a:solidFill>
                <a:prstClr val="black"/>
              </a:solidFill>
              <a:latin typeface="楷体" panose="02010609060101010101" pitchFamily="49" charset="-122"/>
              <a:ea typeface="楷体" panose="02010609060101010101" pitchFamily="49" charset="-122"/>
              <a:cs typeface="楷体" panose="02010609060101010101" pitchFamily="49" charset="-122"/>
              <a:sym typeface="+mn-ea"/>
            </a:endParaRPr>
          </a:p>
        </p:txBody>
      </p:sp>
      <p:sp>
        <p:nvSpPr>
          <p:cNvPr id="11" name="文本框 10"/>
          <p:cNvSpPr txBox="1"/>
          <p:nvPr/>
        </p:nvSpPr>
        <p:spPr>
          <a:xfrm>
            <a:off x="126702" y="648399"/>
            <a:ext cx="4619012" cy="461665"/>
          </a:xfrm>
          <a:prstGeom prst="rect">
            <a:avLst/>
          </a:prstGeom>
          <a:solidFill>
            <a:schemeClr val="accent2">
              <a:lumMod val="20000"/>
              <a:lumOff val="80000"/>
            </a:schemeClr>
          </a:solidFill>
        </p:spPr>
        <p:txBody>
          <a:bodyPr wrap="square" rtlCol="0">
            <a:spAutoFit/>
          </a:bodyPr>
          <a:lstStyle/>
          <a:p>
            <a:r>
              <a:rPr lang="en-US" altLang="zh-CN" sz="2400" b="1" smtClean="0">
                <a:latin typeface="楷体" panose="02010609060101010101" pitchFamily="49" charset="-122"/>
                <a:ea typeface="楷体" panose="02010609060101010101" pitchFamily="49" charset="-122"/>
              </a:rPr>
              <a:t>1.</a:t>
            </a:r>
            <a:r>
              <a:rPr lang="zh-CN" altLang="en-US" sz="2400" b="1" smtClean="0">
                <a:latin typeface="楷体" panose="02010609060101010101" pitchFamily="49" charset="-122"/>
                <a:ea typeface="楷体" panose="02010609060101010101" pitchFamily="49" charset="-122"/>
              </a:rPr>
              <a:t>拉美独立战争背景</a:t>
            </a:r>
            <a:endParaRPr lang="zh-CN" altLang="en-US" sz="2400" b="1">
              <a:latin typeface="楷体" panose="02010609060101010101" pitchFamily="49" charset="-122"/>
              <a:ea typeface="楷体" panose="02010609060101010101" pitchFamily="49" charset="-122"/>
            </a:endParaRPr>
          </a:p>
        </p:txBody>
      </p:sp>
    </p:spTree>
  </p:cSld>
  <p:clrMapOvr>
    <a:overrideClrMapping bg1="lt1" tx1="dk1" bg2="lt2" tx2="dk2" accent1="accent1" accent2="accent2" accent3="accent3" accent4="accent4" accent5="accent5" accent6="accent6" hlink="hlink" folHlink="folHlink"/>
  </p:clrMapOvr>
  <p:transition/>
  <p:timing/>
</p:sld>
</file>

<file path=ppt/slides/slide4.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bg>
      <p:bgRef idx="1001">
        <a:schemeClr val="bg1"/>
      </p:bgRef>
    </p:bg>
    <p:spTree>
      <p:nvGrpSpPr>
        <p:cNvPr id="1" name=""/>
        <p:cNvGrpSpPr/>
        <p:nvPr/>
      </p:nvGrpSpPr>
      <p:grpSpPr>
        <a:xfrm>
          <a:off x="0" y="0"/>
          <a:ext cx="0" cy="0"/>
        </a:xfrm>
      </p:grpSpPr>
      <p:sp>
        <p:nvSpPr>
          <p:cNvPr id="4" name="文本框 3"/>
          <p:cNvSpPr txBox="1"/>
          <p:nvPr/>
        </p:nvSpPr>
        <p:spPr>
          <a:xfrm>
            <a:off x="63500" y="1109980"/>
            <a:ext cx="12065000" cy="3169285"/>
          </a:xfrm>
          <a:prstGeom prst="rect">
            <a:avLst/>
          </a:prstGeom>
          <a:noFill/>
        </p:spPr>
        <p:txBody>
          <a:bodyPr wrap="square" rtlCol="0" anchor="t">
            <a:spAutoFit/>
          </a:bodyPr>
          <a:lstStyle/>
          <a:p>
            <a:pPr lvl="0">
              <a:spcBef>
                <a:spcPts val="600"/>
              </a:spcBef>
              <a:spcAft>
                <a:spcPts val="600"/>
              </a:spcAft>
            </a:pPr>
            <a:r>
              <a:rPr lang="zh-CN" altLang="en-US" sz="2000" smtClean="0">
                <a:latin typeface="楷体" panose="02010609060101010101" pitchFamily="49" charset="-122"/>
                <a:ea typeface="楷体" panose="02010609060101010101" pitchFamily="49" charset="-122"/>
              </a:rPr>
              <a:t>材料一：</a:t>
            </a:r>
            <a:r>
              <a:rPr lang="en-US" altLang="zh-CN" sz="2000" smtClean="0">
                <a:latin typeface="楷体" panose="02010609060101010101" pitchFamily="49" charset="-122"/>
                <a:ea typeface="楷体" panose="02010609060101010101" pitchFamily="49" charset="-122"/>
              </a:rPr>
              <a:t>300</a:t>
            </a:r>
            <a:r>
              <a:rPr lang="zh-CN" altLang="en-US" sz="2000" smtClean="0">
                <a:latin typeface="楷体" panose="02010609060101010101" pitchFamily="49" charset="-122"/>
                <a:ea typeface="楷体" panose="02010609060101010101" pitchFamily="49" charset="-122"/>
              </a:rPr>
              <a:t>多年来殖民者对拉丁美洲人民进行了疯狂的掠夺。殖民者还对殖民地的经济发展无理的加以限制。西班牙规定殖民地各地区不准通商，只能与宗主国通商；葡萄牙在巴西则禁止建立手工工厂，只允许小生产存在</a:t>
            </a:r>
            <a:r>
              <a:rPr lang="en-US" altLang="zh-CN" sz="2000" smtClean="0">
                <a:latin typeface="楷体" panose="02010609060101010101" pitchFamily="49" charset="-122"/>
                <a:ea typeface="楷体" panose="02010609060101010101" pitchFamily="49" charset="-122"/>
              </a:rPr>
              <a:t>……</a:t>
            </a:r>
            <a:r>
              <a:rPr lang="zh-CN" altLang="en-US" sz="2000" smtClean="0">
                <a:latin typeface="楷体" panose="02010609060101010101" pitchFamily="49" charset="-122"/>
                <a:ea typeface="楷体" panose="02010609060101010101" pitchFamily="49" charset="-122"/>
              </a:rPr>
              <a:t>尽管有这些限制，殖民地经济还是得到一定程度的发展，到</a:t>
            </a:r>
            <a:r>
              <a:rPr lang="en-US" altLang="zh-CN" sz="2000" smtClean="0">
                <a:latin typeface="楷体" panose="02010609060101010101" pitchFamily="49" charset="-122"/>
                <a:ea typeface="楷体" panose="02010609060101010101" pitchFamily="49" charset="-122"/>
              </a:rPr>
              <a:t>18</a:t>
            </a:r>
            <a:r>
              <a:rPr lang="zh-CN" altLang="en-US" sz="2000" smtClean="0">
                <a:latin typeface="楷体" panose="02010609060101010101" pitchFamily="49" charset="-122"/>
                <a:ea typeface="楷体" panose="02010609060101010101" pitchFamily="49" charset="-122"/>
              </a:rPr>
              <a:t>世纪末已经出现许多生产纺织品、家具、皮革、铁器、玻璃等手工作坊，拉丁美洲成为欧洲棉花，咖啡，烟草可可的重要供应地</a:t>
            </a:r>
            <a:r>
              <a:rPr lang="en-US" altLang="zh-CN" sz="2000" smtClean="0">
                <a:latin typeface="楷体" panose="02010609060101010101" pitchFamily="49" charset="-122"/>
                <a:ea typeface="楷体" panose="02010609060101010101" pitchFamily="49" charset="-122"/>
              </a:rPr>
              <a:t>……</a:t>
            </a:r>
            <a:r>
              <a:rPr lang="zh-CN" altLang="en-US" sz="2000" smtClean="0">
                <a:latin typeface="楷体" panose="02010609060101010101" pitchFamily="49" charset="-122"/>
                <a:ea typeface="楷体" panose="02010609060101010101" pitchFamily="49" charset="-122"/>
              </a:rPr>
              <a:t>殖民地的经济发展更趋于活跃，从而与宗主国的封建性的统治发生冲突，最终导致独立战争的爆发。</a:t>
            </a:r>
            <a:endParaRPr lang="en-US" altLang="zh-CN" sz="2000" smtClean="0">
              <a:latin typeface="楷体" panose="02010609060101010101" pitchFamily="49" charset="-122"/>
              <a:ea typeface="楷体" panose="02010609060101010101" pitchFamily="49" charset="-122"/>
            </a:endParaRPr>
          </a:p>
          <a:p>
            <a:pPr lvl="0">
              <a:spcBef>
                <a:spcPts val="600"/>
              </a:spcBef>
              <a:spcAft>
                <a:spcPts val="600"/>
              </a:spcAft>
            </a:pPr>
            <a:r>
              <a:rPr lang="zh-CN" altLang="en-US" sz="2000" smtClean="0">
                <a:solidFill>
                  <a:prstClr val="black"/>
                </a:solidFill>
                <a:latin typeface="楷体" panose="02010609060101010101" pitchFamily="49" charset="-122"/>
                <a:ea typeface="楷体" panose="02010609060101010101" pitchFamily="49" charset="-122"/>
              </a:rPr>
              <a:t>材料二：独立战争的胜利和美利坚合众国的诞生，是北美大陆第一次民族解放运动和资产阶级革命的辉煌成果，它对欧洲和拉丁美洲有着极大的影响。</a:t>
            </a:r>
            <a:endParaRPr lang="en-US" altLang="zh-CN" sz="2000" smtClean="0">
              <a:solidFill>
                <a:prstClr val="black"/>
              </a:solidFill>
              <a:latin typeface="楷体" panose="02010609060101010101" pitchFamily="49" charset="-122"/>
              <a:ea typeface="楷体" panose="02010609060101010101" pitchFamily="49" charset="-122"/>
            </a:endParaRPr>
          </a:p>
          <a:p>
            <a:pPr lvl="0">
              <a:spcBef>
                <a:spcPts val="600"/>
              </a:spcBef>
              <a:spcAft>
                <a:spcPts val="600"/>
              </a:spcAft>
            </a:pPr>
            <a:r>
              <a:rPr lang="zh-CN" altLang="en-US" sz="2000" smtClean="0">
                <a:solidFill>
                  <a:prstClr val="black"/>
                </a:solidFill>
                <a:latin typeface="楷体" panose="02010609060101010101" pitchFamily="49" charset="-122"/>
                <a:ea typeface="楷体" panose="02010609060101010101" pitchFamily="49" charset="-122"/>
              </a:rPr>
              <a:t>材料</a:t>
            </a:r>
            <a:r>
              <a:rPr lang="zh-CN" altLang="en-US" sz="2000">
                <a:solidFill>
                  <a:prstClr val="black"/>
                </a:solidFill>
                <a:latin typeface="楷体" panose="02010609060101010101" pitchFamily="49" charset="-122"/>
                <a:ea typeface="楷体" panose="02010609060101010101" pitchFamily="49" charset="-122"/>
              </a:rPr>
              <a:t>三：</a:t>
            </a:r>
            <a:r>
              <a:rPr lang="en-US" altLang="zh-CN" sz="2000">
                <a:solidFill>
                  <a:prstClr val="black"/>
                </a:solidFill>
                <a:latin typeface="楷体" panose="02010609060101010101" pitchFamily="49" charset="-122"/>
                <a:ea typeface="楷体" panose="02010609060101010101" pitchFamily="49" charset="-122"/>
              </a:rPr>
              <a:t>1791</a:t>
            </a:r>
            <a:r>
              <a:rPr lang="zh-CN" altLang="en-US" sz="2000">
                <a:solidFill>
                  <a:prstClr val="black"/>
                </a:solidFill>
                <a:latin typeface="楷体" panose="02010609060101010101" pitchFamily="49" charset="-122"/>
                <a:ea typeface="楷体" panose="02010609060101010101" pitchFamily="49" charset="-122"/>
              </a:rPr>
              <a:t>年</a:t>
            </a:r>
            <a:r>
              <a:rPr lang="en-US" altLang="zh-CN" sz="2000">
                <a:solidFill>
                  <a:prstClr val="black"/>
                </a:solidFill>
                <a:latin typeface="楷体" panose="02010609060101010101" pitchFamily="49" charset="-122"/>
                <a:ea typeface="楷体" panose="02010609060101010101" pitchFamily="49" charset="-122"/>
              </a:rPr>
              <a:t>8</a:t>
            </a:r>
            <a:r>
              <a:rPr lang="zh-CN" altLang="en-US" sz="2000">
                <a:solidFill>
                  <a:prstClr val="black"/>
                </a:solidFill>
                <a:latin typeface="楷体" panose="02010609060101010101" pitchFamily="49" charset="-122"/>
                <a:ea typeface="楷体" panose="02010609060101010101" pitchFamily="49" charset="-122"/>
              </a:rPr>
              <a:t>月在法国大革命的影响下海地人民举行起义，而法国正在革命期间无力进行干预。</a:t>
            </a:r>
            <a:r>
              <a:rPr lang="en-US" altLang="zh-CN" sz="2000">
                <a:solidFill>
                  <a:prstClr val="black"/>
                </a:solidFill>
                <a:latin typeface="楷体" panose="02010609060101010101" pitchFamily="49" charset="-122"/>
                <a:ea typeface="楷体" panose="02010609060101010101" pitchFamily="49" charset="-122"/>
              </a:rPr>
              <a:t>1807</a:t>
            </a:r>
            <a:r>
              <a:rPr lang="zh-CN" altLang="en-US" sz="2000">
                <a:solidFill>
                  <a:prstClr val="black"/>
                </a:solidFill>
                <a:latin typeface="楷体" panose="02010609060101010101" pitchFamily="49" charset="-122"/>
                <a:ea typeface="楷体" panose="02010609060101010101" pitchFamily="49" charset="-122"/>
              </a:rPr>
              <a:t>年拿破仑军队侵入葡萄牙，</a:t>
            </a:r>
            <a:r>
              <a:rPr lang="en-US" altLang="zh-CN" sz="2000">
                <a:solidFill>
                  <a:prstClr val="black"/>
                </a:solidFill>
                <a:latin typeface="楷体" panose="02010609060101010101" pitchFamily="49" charset="-122"/>
                <a:ea typeface="楷体" panose="02010609060101010101" pitchFamily="49" charset="-122"/>
              </a:rPr>
              <a:t>1810</a:t>
            </a:r>
            <a:r>
              <a:rPr lang="zh-CN" altLang="en-US" sz="2000">
                <a:solidFill>
                  <a:prstClr val="black"/>
                </a:solidFill>
                <a:latin typeface="楷体" panose="02010609060101010101" pitchFamily="49" charset="-122"/>
                <a:ea typeface="楷体" panose="02010609060101010101" pitchFamily="49" charset="-122"/>
              </a:rPr>
              <a:t>年，由于西班牙被拿破仑占领，拉丁美洲美人民便利用时机掀起了独立战争。 </a:t>
            </a:r>
            <a:r>
              <a:rPr lang="zh-CN" altLang="en-US" sz="2000" smtClean="0">
                <a:latin typeface="楷体" panose="02010609060101010101" pitchFamily="49" charset="-122"/>
                <a:ea typeface="楷体" panose="02010609060101010101" pitchFamily="49" charset="-122"/>
              </a:rPr>
              <a:t>                   </a:t>
            </a:r>
            <a:endParaRPr lang="zh-CN" altLang="en-US" sz="2000" smtClean="0">
              <a:latin typeface="楷体" panose="02010609060101010101" pitchFamily="49" charset="-122"/>
              <a:ea typeface="楷体" panose="02010609060101010101" pitchFamily="49" charset="-122"/>
            </a:endParaRPr>
          </a:p>
        </p:txBody>
      </p:sp>
      <p:sp>
        <p:nvSpPr>
          <p:cNvPr id="5" name="文本框 4"/>
          <p:cNvSpPr txBox="1"/>
          <p:nvPr/>
        </p:nvSpPr>
        <p:spPr>
          <a:xfrm>
            <a:off x="191916" y="4196865"/>
            <a:ext cx="9868277" cy="583565"/>
          </a:xfrm>
          <a:prstGeom prst="rect">
            <a:avLst/>
          </a:prstGeom>
          <a:noFill/>
          <a:extLst>
            <a:ext uri="{909E8E84-426E-40DD-AFC4-6F175D3DCCD1}">
              <a14:hiddenFill xmlns:a14="http://schemas.microsoft.com/office/drawing/2010/main">
                <a:solidFill>
                  <a:srgbClr val="FFFF00"/>
                </a:solidFill>
              </a14:hiddenFill>
            </a:ext>
          </a:extLst>
        </p:spPr>
        <p:txBody>
          <a:bodyPr wrap="square" rtlCol="0" anchor="t">
            <a:spAutoFit/>
          </a:bodyPr>
          <a:lstStyle/>
          <a:p>
            <a:pPr algn="l"/>
            <a:r>
              <a:rPr lang="zh-CN" altLang="en-US" sz="3200" b="1" smtClean="0">
                <a:solidFill>
                  <a:srgbClr val="FF0000"/>
                </a:solidFill>
                <a:latin typeface="楷体" panose="02010609060101010101" pitchFamily="49" charset="-122"/>
                <a:ea typeface="楷体" panose="02010609060101010101" pitchFamily="49" charset="-122"/>
                <a:cs typeface="楷体" panose="02010609060101010101" pitchFamily="49" charset="-122"/>
                <a:sym typeface="+mn-ea"/>
              </a:rPr>
              <a:t>依据</a:t>
            </a:r>
            <a:r>
              <a:rPr lang="zh-CN" altLang="en-US" sz="3200" b="1">
                <a:solidFill>
                  <a:srgbClr val="FF0000"/>
                </a:solidFill>
                <a:latin typeface="楷体" panose="02010609060101010101" pitchFamily="49" charset="-122"/>
                <a:ea typeface="楷体" panose="02010609060101010101" pitchFamily="49" charset="-122"/>
                <a:cs typeface="楷体" panose="02010609060101010101" pitchFamily="49" charset="-122"/>
                <a:sym typeface="+mn-ea"/>
              </a:rPr>
              <a:t>材料和所学知识</a:t>
            </a:r>
            <a:r>
              <a:rPr lang="zh-CN" altLang="en-US" sz="3200" b="1" smtClean="0">
                <a:solidFill>
                  <a:srgbClr val="FF0000"/>
                </a:solidFill>
                <a:latin typeface="楷体" panose="02010609060101010101" pitchFamily="49" charset="-122"/>
                <a:ea typeface="楷体" panose="02010609060101010101" pitchFamily="49" charset="-122"/>
                <a:cs typeface="楷体" panose="02010609060101010101" pitchFamily="49" charset="-122"/>
                <a:sym typeface="+mn-ea"/>
              </a:rPr>
              <a:t>，</a:t>
            </a:r>
            <a:r>
              <a:rPr lang="zh-CN" altLang="en-US" sz="3200" b="1">
                <a:solidFill>
                  <a:srgbClr val="FF0000"/>
                </a:solidFill>
                <a:latin typeface="楷体" panose="02010609060101010101" pitchFamily="49" charset="-122"/>
                <a:ea typeface="楷体" panose="02010609060101010101" pitchFamily="49" charset="-122"/>
                <a:cs typeface="楷体" panose="02010609060101010101" pitchFamily="49" charset="-122"/>
                <a:sym typeface="+mn-ea"/>
              </a:rPr>
              <a:t>概括拉美独立运动的</a:t>
            </a:r>
            <a:r>
              <a:rPr lang="zh-CN" altLang="en-US" sz="3200" b="1" smtClean="0">
                <a:solidFill>
                  <a:srgbClr val="FF0000"/>
                </a:solidFill>
                <a:latin typeface="楷体" panose="02010609060101010101" pitchFamily="49" charset="-122"/>
                <a:ea typeface="楷体" panose="02010609060101010101" pitchFamily="49" charset="-122"/>
                <a:cs typeface="楷体" panose="02010609060101010101" pitchFamily="49" charset="-122"/>
                <a:sym typeface="+mn-ea"/>
              </a:rPr>
              <a:t>原因</a:t>
            </a:r>
            <a:endParaRPr lang="zh-CN" altLang="en-US" sz="3200" b="1">
              <a:solidFill>
                <a:srgbClr val="FF0000"/>
              </a:solidFill>
              <a:latin typeface="楷体" panose="02010609060101010101" pitchFamily="49" charset="-122"/>
              <a:ea typeface="楷体" panose="02010609060101010101" pitchFamily="49" charset="-122"/>
              <a:cs typeface="楷体" panose="02010609060101010101" pitchFamily="49" charset="-122"/>
              <a:sym typeface="+mn-ea"/>
            </a:endParaRPr>
          </a:p>
        </p:txBody>
      </p:sp>
      <p:sp>
        <p:nvSpPr>
          <p:cNvPr id="2" name="矩形 1"/>
          <p:cNvSpPr/>
          <p:nvPr/>
        </p:nvSpPr>
        <p:spPr>
          <a:xfrm>
            <a:off x="126750" y="63374"/>
            <a:ext cx="5549440" cy="584775"/>
          </a:xfrm>
          <a:prstGeom prst="rect">
            <a:avLst/>
          </a:prstGeom>
          <a:solidFill>
            <a:schemeClr val="accent4">
              <a:lumMod val="60000"/>
              <a:lumOff val="40000"/>
            </a:schemeClr>
          </a:solidFill>
        </p:spPr>
        <p:txBody>
          <a:bodyPr wrap="square">
            <a:spAutoFit/>
          </a:bodyPr>
          <a:lstStyle/>
          <a:p>
            <a:pPr lvl="0"/>
            <a:r>
              <a:rPr lang="zh-CN" altLang="en-US" sz="3200" b="1" smtClean="0">
                <a:solidFill>
                  <a:prstClr val="black"/>
                </a:solidFill>
                <a:latin typeface="楷体" panose="02010609060101010101" pitchFamily="49" charset="-122"/>
                <a:ea typeface="楷体" panose="02010609060101010101" pitchFamily="49" charset="-122"/>
                <a:cs typeface="楷体" panose="02010609060101010101" pitchFamily="49" charset="-122"/>
                <a:sym typeface="+mn-ea"/>
              </a:rPr>
              <a:t>一、拉丁美洲</a:t>
            </a:r>
            <a:r>
              <a:rPr lang="zh-CN" altLang="en-US" sz="3200" b="1">
                <a:solidFill>
                  <a:prstClr val="black"/>
                </a:solidFill>
                <a:latin typeface="楷体" panose="02010609060101010101" pitchFamily="49" charset="-122"/>
                <a:ea typeface="楷体" panose="02010609060101010101" pitchFamily="49" charset="-122"/>
                <a:cs typeface="楷体" panose="02010609060101010101" pitchFamily="49" charset="-122"/>
                <a:sym typeface="+mn-ea"/>
              </a:rPr>
              <a:t>的</a:t>
            </a:r>
            <a:r>
              <a:rPr lang="zh-CN" altLang="en-US" sz="3200" b="1" smtClean="0">
                <a:solidFill>
                  <a:prstClr val="black"/>
                </a:solidFill>
                <a:latin typeface="楷体" panose="02010609060101010101" pitchFamily="49" charset="-122"/>
                <a:ea typeface="楷体" panose="02010609060101010101" pitchFamily="49" charset="-122"/>
                <a:cs typeface="楷体" panose="02010609060101010101" pitchFamily="49" charset="-122"/>
                <a:sym typeface="+mn-ea"/>
              </a:rPr>
              <a:t>民族</a:t>
            </a:r>
            <a:r>
              <a:rPr lang="zh-CN" altLang="en-US" sz="3200" b="1">
                <a:solidFill>
                  <a:prstClr val="black"/>
                </a:solidFill>
                <a:latin typeface="楷体" panose="02010609060101010101" pitchFamily="49" charset="-122"/>
                <a:ea typeface="楷体" panose="02010609060101010101" pitchFamily="49" charset="-122"/>
                <a:cs typeface="楷体" panose="02010609060101010101" pitchFamily="49" charset="-122"/>
                <a:sym typeface="+mn-ea"/>
              </a:rPr>
              <a:t>独立</a:t>
            </a:r>
            <a:r>
              <a:rPr lang="zh-CN" altLang="en-US" sz="3200" b="1" smtClean="0">
                <a:solidFill>
                  <a:prstClr val="black"/>
                </a:solidFill>
                <a:latin typeface="楷体" panose="02010609060101010101" pitchFamily="49" charset="-122"/>
                <a:ea typeface="楷体" panose="02010609060101010101" pitchFamily="49" charset="-122"/>
                <a:cs typeface="楷体" panose="02010609060101010101" pitchFamily="49" charset="-122"/>
                <a:sym typeface="+mn-ea"/>
              </a:rPr>
              <a:t>运动</a:t>
            </a:r>
            <a:endParaRPr lang="zh-CN" altLang="en-US" sz="3200" b="1">
              <a:solidFill>
                <a:prstClr val="black"/>
              </a:solidFill>
              <a:latin typeface="楷体" panose="02010609060101010101" pitchFamily="49" charset="-122"/>
              <a:ea typeface="楷体" panose="02010609060101010101" pitchFamily="49" charset="-122"/>
              <a:cs typeface="楷体" panose="02010609060101010101" pitchFamily="49" charset="-122"/>
              <a:sym typeface="+mn-ea"/>
            </a:endParaRPr>
          </a:p>
        </p:txBody>
      </p:sp>
      <p:sp>
        <p:nvSpPr>
          <p:cNvPr id="3" name="矩形 2"/>
          <p:cNvSpPr/>
          <p:nvPr/>
        </p:nvSpPr>
        <p:spPr>
          <a:xfrm>
            <a:off x="191770" y="4711700"/>
            <a:ext cx="9076055" cy="521970"/>
          </a:xfrm>
          <a:prstGeom prst="rect">
            <a:avLst/>
          </a:prstGeom>
          <a:solidFill>
            <a:srgbClr val="FFFF00"/>
          </a:solidFill>
        </p:spPr>
        <p:txBody>
          <a:bodyPr wrap="square">
            <a:spAutoFit/>
          </a:bodyPr>
          <a:lstStyle/>
          <a:p>
            <a:pPr lvl="0" fontAlgn="base">
              <a:spcBef>
                <a:spcPct val="0"/>
              </a:spcBef>
              <a:spcAft>
                <a:spcPct val="0"/>
              </a:spcAft>
            </a:pPr>
            <a:r>
              <a:rPr lang="zh-CN" altLang="en-US" sz="2800" b="1" smtClean="0">
                <a:solidFill>
                  <a:srgbClr val="C00000"/>
                </a:solidFill>
                <a:latin typeface="Arial" panose="020b0604020202020204" pitchFamily="34" charset="0"/>
              </a:rPr>
              <a:t>西班牙</a:t>
            </a:r>
            <a:r>
              <a:rPr lang="zh-CN" altLang="en-US" sz="2800" b="1">
                <a:solidFill>
                  <a:srgbClr val="C00000"/>
                </a:solidFill>
                <a:latin typeface="Arial" panose="020b0604020202020204" pitchFamily="34" charset="0"/>
              </a:rPr>
              <a:t>和葡萄牙的殖民统治阻碍了拉美经济的</a:t>
            </a:r>
            <a:r>
              <a:rPr lang="zh-CN" altLang="en-US" sz="2800" b="1" smtClean="0">
                <a:solidFill>
                  <a:srgbClr val="C00000"/>
                </a:solidFill>
                <a:latin typeface="Arial" panose="020b0604020202020204" pitchFamily="34" charset="0"/>
              </a:rPr>
              <a:t>发展</a:t>
            </a:r>
            <a:r>
              <a:rPr lang="en-US" altLang="zh-CN" sz="2800" b="1" smtClean="0">
                <a:solidFill>
                  <a:srgbClr val="C00000"/>
                </a:solidFill>
                <a:latin typeface="Arial" panose="020b0604020202020204" pitchFamily="34" charset="0"/>
              </a:rPr>
              <a:t>(</a:t>
            </a:r>
            <a:r>
              <a:rPr lang="zh-CN" altLang="en-US" sz="2800" b="1" smtClean="0">
                <a:solidFill>
                  <a:srgbClr val="C00000"/>
                </a:solidFill>
                <a:latin typeface="Arial" panose="020b0604020202020204" pitchFamily="34" charset="0"/>
              </a:rPr>
              <a:t>根本</a:t>
            </a:r>
            <a:r>
              <a:rPr lang="en-US" altLang="zh-CN" sz="2800" b="1" smtClean="0">
                <a:solidFill>
                  <a:srgbClr val="C00000"/>
                </a:solidFill>
                <a:latin typeface="Arial" panose="020b0604020202020204" pitchFamily="34" charset="0"/>
              </a:rPr>
              <a:t>)</a:t>
            </a:r>
            <a:r>
              <a:rPr lang="zh-CN" altLang="en-US" sz="2800" b="1" smtClean="0">
                <a:solidFill>
                  <a:srgbClr val="C00000"/>
                </a:solidFill>
                <a:latin typeface="Arial" panose="020b0604020202020204" pitchFamily="34" charset="0"/>
              </a:rPr>
              <a:t>     </a:t>
            </a:r>
            <a:endParaRPr lang="zh-CN" altLang="en-US" sz="2800" b="1">
              <a:solidFill>
                <a:srgbClr val="C00000"/>
              </a:solidFill>
              <a:latin typeface="Arial" pitchFamily="34" charset="0"/>
            </a:endParaRPr>
          </a:p>
        </p:txBody>
      </p:sp>
      <p:sp>
        <p:nvSpPr>
          <p:cNvPr id="8" name="TextBox 7"/>
          <p:cNvSpPr txBox="1">
            <a:spLocks noChangeArrowheads="1"/>
          </p:cNvSpPr>
          <p:nvPr/>
        </p:nvSpPr>
        <p:spPr bwMode="auto">
          <a:xfrm>
            <a:off x="191770" y="5758180"/>
            <a:ext cx="5484495" cy="521970"/>
          </a:xfrm>
          <a:prstGeom prst="rect">
            <a:avLst/>
          </a:prstGeom>
          <a:solidFill>
            <a:srgbClr val="FFFF00"/>
          </a:solidFill>
        </p:spPr>
        <p:txBody>
          <a:bodyPr wrap="square">
            <a:spAutoFit/>
          </a:bodyPr>
          <a:lstStyle>
            <a:defPPr>
              <a:defRPr lang="zh-CN"/>
            </a:defPPr>
            <a:lvl1pPr lvl="0" fontAlgn="base">
              <a:spcBef>
                <a:spcPct val="0"/>
              </a:spcBef>
              <a:spcAft>
                <a:spcPct val="0"/>
              </a:spcAft>
              <a:defRPr sz="2800" b="1">
                <a:solidFill>
                  <a:srgbClr val="C00000"/>
                </a:solidFill>
                <a:latin typeface="Arial" panose="020b0604020202020204" pitchFamily="34" charset="0"/>
              </a:defRPr>
            </a:lvl1pPr>
          </a:lstStyle>
          <a:p>
            <a:r>
              <a:rPr lang="zh-CN" altLang="en-US"/>
              <a:t>法国大革命的爆发，西葡的衰落</a:t>
            </a:r>
            <a:r>
              <a:rPr lang="zh-CN" altLang="en-US" smtClean="0"/>
              <a:t>。</a:t>
            </a:r>
            <a:endParaRPr lang="zh-CN" altLang="en-US"/>
          </a:p>
        </p:txBody>
      </p:sp>
      <p:sp>
        <p:nvSpPr>
          <p:cNvPr id="9" name="矩形 8"/>
          <p:cNvSpPr/>
          <p:nvPr/>
        </p:nvSpPr>
        <p:spPr>
          <a:xfrm>
            <a:off x="191621" y="6281473"/>
            <a:ext cx="6096000" cy="523220"/>
          </a:xfrm>
          <a:prstGeom prst="rect">
            <a:avLst/>
          </a:prstGeom>
          <a:solidFill>
            <a:schemeClr val="accent6">
              <a:lumMod val="20000"/>
              <a:lumOff val="80000"/>
            </a:schemeClr>
          </a:solidFill>
        </p:spPr>
        <p:txBody>
          <a:bodyPr wrap="square">
            <a:spAutoFit/>
          </a:bodyPr>
          <a:lstStyle/>
          <a:p>
            <a:pPr fontAlgn="base">
              <a:spcBef>
                <a:spcPct val="0"/>
              </a:spcBef>
              <a:spcAft>
                <a:spcPct val="0"/>
              </a:spcAft>
            </a:pPr>
            <a:r>
              <a:rPr lang="zh-CN" altLang="en-US" sz="2800" b="1" smtClean="0">
                <a:solidFill>
                  <a:srgbClr val="C00000"/>
                </a:solidFill>
                <a:latin typeface="Arial" panose="020b0604020202020204" pitchFamily="34" charset="0"/>
              </a:rPr>
              <a:t>美国</a:t>
            </a:r>
            <a:r>
              <a:rPr lang="zh-CN" altLang="en-US" sz="2800" b="1">
                <a:solidFill>
                  <a:srgbClr val="C00000"/>
                </a:solidFill>
                <a:latin typeface="Arial" panose="020b0604020202020204" pitchFamily="34" charset="0"/>
              </a:rPr>
              <a:t>的独立大大鼓舞了拉丁美洲</a:t>
            </a:r>
            <a:r>
              <a:rPr lang="zh-CN" altLang="en-US" sz="2800" b="1" smtClean="0">
                <a:solidFill>
                  <a:srgbClr val="C00000"/>
                </a:solidFill>
                <a:latin typeface="Arial" panose="020b0604020202020204" pitchFamily="34" charset="0"/>
              </a:rPr>
              <a:t>人民</a:t>
            </a:r>
            <a:endParaRPr lang="zh-CN" altLang="en-US" sz="2800" b="1">
              <a:solidFill>
                <a:srgbClr val="C00000"/>
              </a:solidFill>
              <a:latin typeface="Arial" panose="020b0604020202020204" pitchFamily="34" charset="0"/>
            </a:endParaRPr>
          </a:p>
        </p:txBody>
      </p:sp>
      <p:sp>
        <p:nvSpPr>
          <p:cNvPr id="10" name="矩形 9"/>
          <p:cNvSpPr/>
          <p:nvPr/>
        </p:nvSpPr>
        <p:spPr>
          <a:xfrm>
            <a:off x="191928" y="5235002"/>
            <a:ext cx="8142081" cy="523220"/>
          </a:xfrm>
          <a:prstGeom prst="rect">
            <a:avLst/>
          </a:prstGeom>
          <a:solidFill>
            <a:schemeClr val="accent6">
              <a:lumMod val="20000"/>
              <a:lumOff val="80000"/>
            </a:schemeClr>
          </a:solidFill>
        </p:spPr>
        <p:txBody>
          <a:bodyPr wrap="square">
            <a:spAutoFit/>
          </a:bodyPr>
          <a:lstStyle/>
          <a:p>
            <a:pPr fontAlgn="base">
              <a:spcBef>
                <a:spcPct val="0"/>
              </a:spcBef>
              <a:spcAft>
                <a:spcPct val="0"/>
              </a:spcAft>
            </a:pPr>
            <a:r>
              <a:rPr lang="zh-CN" altLang="en-US" sz="2800" b="1">
                <a:solidFill>
                  <a:srgbClr val="C00000"/>
                </a:solidFill>
                <a:latin typeface="Arial" panose="020b0604020202020204" pitchFamily="34" charset="0"/>
              </a:rPr>
              <a:t>启蒙思想的传播使殖民地人民的民主意识日益增长</a:t>
            </a:r>
            <a:endParaRPr lang="zh-CN" altLang="en-US" sz="2800" b="1">
              <a:solidFill>
                <a:srgbClr val="C00000"/>
              </a:solidFill>
              <a:latin typeface="Arial" panose="020b0604020202020204" pitchFamily="34" charset="0"/>
            </a:endParaRPr>
          </a:p>
        </p:txBody>
      </p:sp>
      <p:sp>
        <p:nvSpPr>
          <p:cNvPr id="11" name="文本框 10"/>
          <p:cNvSpPr txBox="1"/>
          <p:nvPr/>
        </p:nvSpPr>
        <p:spPr>
          <a:xfrm>
            <a:off x="126702" y="648399"/>
            <a:ext cx="4619012" cy="461665"/>
          </a:xfrm>
          <a:prstGeom prst="rect">
            <a:avLst/>
          </a:prstGeom>
          <a:solidFill>
            <a:schemeClr val="accent2">
              <a:lumMod val="20000"/>
              <a:lumOff val="80000"/>
            </a:schemeClr>
          </a:solidFill>
        </p:spPr>
        <p:txBody>
          <a:bodyPr wrap="square" rtlCol="0">
            <a:spAutoFit/>
          </a:bodyPr>
          <a:lstStyle/>
          <a:p>
            <a:r>
              <a:rPr lang="en-US" altLang="zh-CN" sz="2400" b="1" smtClean="0">
                <a:latin typeface="楷体" panose="02010609060101010101" pitchFamily="49" charset="-122"/>
                <a:ea typeface="楷体" panose="02010609060101010101" pitchFamily="49" charset="-122"/>
              </a:rPr>
              <a:t>1.</a:t>
            </a:r>
            <a:r>
              <a:rPr lang="zh-CN" altLang="en-US" sz="2400" b="1" smtClean="0">
                <a:latin typeface="楷体" panose="02010609060101010101" pitchFamily="49" charset="-122"/>
                <a:ea typeface="楷体" panose="02010609060101010101" pitchFamily="49" charset="-122"/>
              </a:rPr>
              <a:t>拉美独立战争背景</a:t>
            </a:r>
            <a:endParaRPr lang="zh-CN" altLang="en-US" sz="2400" b="1">
              <a:latin typeface="楷体" panose="02010609060101010101" pitchFamily="49" charset="-122"/>
              <a:ea typeface="楷体" panose="02010609060101010101" pitchFamily="49" charset="-122"/>
            </a:endParaRPr>
          </a:p>
        </p:txBody>
      </p:sp>
    </p:spTree>
  </p:cSld>
  <p:clrMapOvr>
    <a:overrideClrMapping bg1="lt1" tx1="dk1" bg2="lt2" tx2="dk2" accent1="accent1" accent2="accent2" accent3="accent3" accent4="accent4" accent5="accent5" accent6="accent6" hlink="hlink" folHlink="folHlink"/>
  </p:clrMapOvr>
  <p:transition/>
  <p:timing/>
</p:sld>
</file>

<file path=ppt/slides/slide5.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9" name="图片 8"/>
          <p:cNvPicPr>
            <a:picLocks noChangeAspect="1"/>
          </p:cNvPicPr>
          <p:nvPr/>
        </p:nvPicPr>
        <p:blipFill>
          <a:blip r:embed="rId2"/>
          <a:stretch>
            <a:fillRect/>
          </a:stretch>
        </p:blipFill>
        <p:spPr>
          <a:xfrm>
            <a:off x="8248650" y="83820"/>
            <a:ext cx="3844925" cy="2689860"/>
          </a:xfrm>
          <a:prstGeom prst="rect">
            <a:avLst/>
          </a:prstGeom>
        </p:spPr>
      </p:pic>
      <p:sp>
        <p:nvSpPr>
          <p:cNvPr id="3" name="矩形 2"/>
          <p:cNvSpPr/>
          <p:nvPr/>
        </p:nvSpPr>
        <p:spPr>
          <a:xfrm>
            <a:off x="213360" y="2690495"/>
            <a:ext cx="8035290" cy="2030095"/>
          </a:xfrm>
          <a:prstGeom prst="rect">
            <a:avLst/>
          </a:prstGeom>
        </p:spPr>
        <p:txBody>
          <a:bodyPr wrap="square">
            <a:spAutoFit/>
          </a:bodyPr>
          <a:lstStyle/>
          <a:p>
            <a:pPr lvl="0"/>
            <a:r>
              <a:rPr lang="zh-CN" altLang="en-US" sz="3600" b="1" smtClean="0">
                <a:solidFill>
                  <a:prstClr val="black"/>
                </a:solidFill>
                <a:latin typeface="楷体" panose="02010609060101010101" pitchFamily="49" charset="-122"/>
                <a:ea typeface="楷体" panose="02010609060101010101" pitchFamily="49" charset="-122"/>
                <a:cs typeface="楷体" panose="02010609060101010101" pitchFamily="49" charset="-122"/>
              </a:rPr>
              <a:t>（</a:t>
            </a:r>
            <a:r>
              <a:rPr lang="en-US" altLang="zh-CN" sz="3600" b="1" smtClean="0">
                <a:solidFill>
                  <a:prstClr val="black"/>
                </a:solidFill>
                <a:latin typeface="楷体" panose="02010609060101010101" pitchFamily="49" charset="-122"/>
                <a:ea typeface="楷体" panose="02010609060101010101" pitchFamily="49" charset="-122"/>
                <a:cs typeface="楷体" panose="02010609060101010101" pitchFamily="49" charset="-122"/>
              </a:rPr>
              <a:t>1</a:t>
            </a:r>
            <a:r>
              <a:rPr lang="zh-CN" altLang="en-US" sz="3600" b="1" smtClean="0">
                <a:solidFill>
                  <a:prstClr val="black"/>
                </a:solidFill>
                <a:latin typeface="楷体" panose="02010609060101010101" pitchFamily="49" charset="-122"/>
                <a:ea typeface="楷体" panose="02010609060101010101" pitchFamily="49" charset="-122"/>
                <a:cs typeface="楷体" panose="02010609060101010101" pitchFamily="49" charset="-122"/>
              </a:rPr>
              <a:t>）海地</a:t>
            </a:r>
            <a:r>
              <a:rPr lang="zh-CN" altLang="en-US" sz="3600" b="1">
                <a:solidFill>
                  <a:prstClr val="black"/>
                </a:solidFill>
                <a:latin typeface="楷体" panose="02010609060101010101" pitchFamily="49" charset="-122"/>
                <a:ea typeface="楷体" panose="02010609060101010101" pitchFamily="49" charset="-122"/>
                <a:cs typeface="楷体" panose="02010609060101010101" pitchFamily="49" charset="-122"/>
              </a:rPr>
              <a:t>：</a:t>
            </a:r>
            <a:r>
              <a:rPr lang="zh-CN" altLang="en-US" sz="3600" b="1" smtClean="0">
                <a:solidFill>
                  <a:srgbClr val="FF0000"/>
                </a:solidFill>
                <a:latin typeface="楷体" panose="02010609060101010101" pitchFamily="49" charset="-122"/>
                <a:ea typeface="楷体" panose="02010609060101010101" pitchFamily="49" charset="-122"/>
                <a:cs typeface="楷体" panose="02010609060101010101" pitchFamily="49" charset="-122"/>
              </a:rPr>
              <a:t>1804年1月1日</a:t>
            </a:r>
            <a:r>
              <a:rPr lang="zh-CN" altLang="en-US" sz="3600" b="1">
                <a:solidFill>
                  <a:srgbClr val="FF0000"/>
                </a:solidFill>
                <a:latin typeface="楷体" panose="02010609060101010101" pitchFamily="49" charset="-122"/>
                <a:ea typeface="楷体" panose="02010609060101010101" pitchFamily="49" charset="-122"/>
                <a:cs typeface="楷体" panose="02010609060101010101" pitchFamily="49" charset="-122"/>
              </a:rPr>
              <a:t>海地共和国成立，</a:t>
            </a:r>
            <a:r>
              <a:rPr lang="zh-CN" altLang="en-US" sz="3600" b="1">
                <a:solidFill>
                  <a:prstClr val="black"/>
                </a:solidFill>
                <a:latin typeface="楷体" panose="02010609060101010101" pitchFamily="49" charset="-122"/>
                <a:ea typeface="楷体" panose="02010609060101010101" pitchFamily="49" charset="-122"/>
                <a:cs typeface="楷体" panose="02010609060101010101" pitchFamily="49" charset="-122"/>
              </a:rPr>
              <a:t>是拉美第一个独立共和国、也是世界上第一个黑人共和国。</a:t>
            </a:r>
            <a:endParaRPr lang="zh-CN" altLang="en-US" sz="2400" b="1">
              <a:solidFill>
                <a:prstClr val="black"/>
              </a:solidFill>
              <a:latin typeface="楷体" panose="02010609060101010101" pitchFamily="49" charset="-122"/>
              <a:ea typeface="楷体" panose="02010609060101010101" pitchFamily="49" charset="-122"/>
              <a:cs typeface="楷体" panose="02010609060101010101" pitchFamily="49" charset="-122"/>
            </a:endParaRPr>
          </a:p>
          <a:p>
            <a:endParaRPr lang="zh-CN" altLang="en-US"/>
          </a:p>
        </p:txBody>
      </p:sp>
      <p:sp>
        <p:nvSpPr>
          <p:cNvPr id="5" name="文本框 4"/>
          <p:cNvSpPr txBox="1"/>
          <p:nvPr/>
        </p:nvSpPr>
        <p:spPr>
          <a:xfrm>
            <a:off x="213360" y="1106170"/>
            <a:ext cx="4960620" cy="645160"/>
          </a:xfrm>
          <a:prstGeom prst="rect">
            <a:avLst/>
          </a:prstGeom>
          <a:solidFill>
            <a:schemeClr val="accent2">
              <a:lumMod val="20000"/>
              <a:lumOff val="80000"/>
            </a:schemeClr>
          </a:solidFill>
        </p:spPr>
        <p:txBody>
          <a:bodyPr wrap="square" rtlCol="0">
            <a:spAutoFit/>
          </a:bodyPr>
          <a:lstStyle>
            <a:defPPr>
              <a:defRPr lang="zh-CN"/>
            </a:defPPr>
            <a:lvl1pPr>
              <a:defRPr sz="2400" b="1">
                <a:latin typeface="楷体" panose="02010609060101010101" pitchFamily="49" charset="-122"/>
                <a:ea typeface="楷体" panose="02010609060101010101" pitchFamily="49" charset="-122"/>
              </a:defRPr>
            </a:lvl1pPr>
          </a:lstStyle>
          <a:p>
            <a:r>
              <a:rPr lang="en-US" altLang="zh-CN" sz="3600"/>
              <a:t>2.</a:t>
            </a:r>
            <a:r>
              <a:rPr lang="zh-CN" altLang="en-US" sz="3600"/>
              <a:t>拉美独立战争状况</a:t>
            </a:r>
            <a:endParaRPr lang="zh-CN" altLang="en-US" sz="3600"/>
          </a:p>
        </p:txBody>
      </p:sp>
      <p:sp>
        <p:nvSpPr>
          <p:cNvPr id="14" name="矩形 13"/>
          <p:cNvSpPr/>
          <p:nvPr/>
        </p:nvSpPr>
        <p:spPr>
          <a:xfrm>
            <a:off x="135890" y="59750"/>
            <a:ext cx="5540299" cy="584775"/>
          </a:xfrm>
          <a:prstGeom prst="rect">
            <a:avLst/>
          </a:prstGeom>
          <a:solidFill>
            <a:schemeClr val="accent4">
              <a:lumMod val="60000"/>
              <a:lumOff val="40000"/>
            </a:schemeClr>
          </a:solidFill>
        </p:spPr>
        <p:txBody>
          <a:bodyPr wrap="none">
            <a:spAutoFit/>
          </a:bodyPr>
          <a:lstStyle/>
          <a:p>
            <a:pPr lvl="0"/>
            <a:r>
              <a:rPr lang="zh-CN" altLang="en-US" sz="3200" b="1" smtClean="0">
                <a:solidFill>
                  <a:prstClr val="black"/>
                </a:solidFill>
                <a:latin typeface="楷体" panose="02010609060101010101" pitchFamily="49" charset="-122"/>
                <a:ea typeface="楷体" panose="02010609060101010101" pitchFamily="49" charset="-122"/>
                <a:cs typeface="楷体" panose="02010609060101010101" pitchFamily="49" charset="-122"/>
                <a:sym typeface="+mn-ea"/>
              </a:rPr>
              <a:t>一、拉丁美洲</a:t>
            </a:r>
            <a:r>
              <a:rPr lang="zh-CN" altLang="en-US" sz="3200" b="1">
                <a:solidFill>
                  <a:prstClr val="black"/>
                </a:solidFill>
                <a:latin typeface="楷体" panose="02010609060101010101" pitchFamily="49" charset="-122"/>
                <a:ea typeface="楷体" panose="02010609060101010101" pitchFamily="49" charset="-122"/>
                <a:cs typeface="楷体" panose="02010609060101010101" pitchFamily="49" charset="-122"/>
                <a:sym typeface="+mn-ea"/>
              </a:rPr>
              <a:t>的</a:t>
            </a:r>
            <a:r>
              <a:rPr lang="zh-CN" altLang="en-US" sz="3200" b="1" smtClean="0">
                <a:solidFill>
                  <a:prstClr val="black"/>
                </a:solidFill>
                <a:latin typeface="楷体" panose="02010609060101010101" pitchFamily="49" charset="-122"/>
                <a:ea typeface="楷体" panose="02010609060101010101" pitchFamily="49" charset="-122"/>
                <a:cs typeface="楷体" panose="02010609060101010101" pitchFamily="49" charset="-122"/>
                <a:sym typeface="+mn-ea"/>
              </a:rPr>
              <a:t>民族独立革命</a:t>
            </a:r>
            <a:endParaRPr lang="zh-CN" altLang="en-US" sz="3200" b="1">
              <a:solidFill>
                <a:prstClr val="black"/>
              </a:solidFill>
              <a:latin typeface="楷体" panose="02010609060101010101" pitchFamily="49" charset="-122"/>
              <a:ea typeface="楷体" panose="02010609060101010101" pitchFamily="49" charset="-122"/>
              <a:cs typeface="楷体" panose="02010609060101010101" pitchFamily="49" charset="-122"/>
              <a:sym typeface="+mn-ea"/>
            </a:endParaRPr>
          </a:p>
        </p:txBody>
      </p:sp>
    </p:spTree>
  </p:cSld>
  <p:clrMapOvr>
    <a:masterClrMapping/>
  </p:clrMapOvr>
  <p:transition/>
  <p:timing/>
</p:sld>
</file>

<file path=ppt/slides/slide6.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3" name="内容占位符 2"/>
          <p:cNvSpPr>
            <a:spLocks noGrp="1"/>
          </p:cNvSpPr>
          <p:nvPr>
            <p:ph idx="1"/>
          </p:nvPr>
        </p:nvSpPr>
        <p:spPr>
          <a:xfrm>
            <a:off x="838200" y="735330"/>
            <a:ext cx="10515600" cy="5441950"/>
          </a:xfrm>
        </p:spPr>
        <p:txBody>
          <a:bodyPr/>
          <a:lstStyle/>
          <a:p>
            <a:r>
              <a:rPr lang="zh-CN" altLang="en-US" sz="3600" b="1" smtClean="0">
                <a:solidFill>
                  <a:prstClr val="black"/>
                </a:solidFill>
                <a:latin typeface="楷体" panose="02010609060101010101" pitchFamily="49" charset="-122"/>
                <a:ea typeface="楷体" panose="02010609060101010101" pitchFamily="49" charset="-122"/>
                <a:cs typeface="楷体" panose="02010609060101010101" pitchFamily="49" charset="-122"/>
                <a:sym typeface="+mn-ea"/>
              </a:rPr>
              <a:t>（</a:t>
            </a:r>
            <a:r>
              <a:rPr lang="en-US" altLang="zh-CN" sz="3600" b="1" smtClean="0">
                <a:solidFill>
                  <a:prstClr val="black"/>
                </a:solidFill>
                <a:latin typeface="楷体" panose="02010609060101010101" pitchFamily="49" charset="-122"/>
                <a:ea typeface="楷体" panose="02010609060101010101" pitchFamily="49" charset="-122"/>
                <a:cs typeface="楷体" panose="02010609060101010101" pitchFamily="49" charset="-122"/>
                <a:sym typeface="+mn-ea"/>
              </a:rPr>
              <a:t>2</a:t>
            </a:r>
            <a:r>
              <a:rPr lang="zh-CN" altLang="en-US" sz="3600" b="1" smtClean="0">
                <a:solidFill>
                  <a:prstClr val="black"/>
                </a:solidFill>
                <a:latin typeface="楷体" panose="02010609060101010101" pitchFamily="49" charset="-122"/>
                <a:ea typeface="楷体" panose="02010609060101010101" pitchFamily="49" charset="-122"/>
                <a:cs typeface="楷体" panose="02010609060101010101" pitchFamily="49" charset="-122"/>
                <a:sym typeface="+mn-ea"/>
              </a:rPr>
              <a:t>）西属拉美：在</a:t>
            </a:r>
            <a:r>
              <a:rPr lang="zh-CN" altLang="en-US" sz="3600" b="1">
                <a:solidFill>
                  <a:prstClr val="black"/>
                </a:solidFill>
                <a:latin typeface="楷体" panose="02010609060101010101" pitchFamily="49" charset="-122"/>
                <a:ea typeface="楷体" panose="02010609060101010101" pitchFamily="49" charset="-122"/>
                <a:cs typeface="楷体" panose="02010609060101010101" pitchFamily="49" charset="-122"/>
                <a:sym typeface="+mn-ea"/>
              </a:rPr>
              <a:t>玻利瓦尔和圣马丁等人领导下，经过</a:t>
            </a:r>
            <a:r>
              <a:rPr lang="en-US" altLang="zh-CN" sz="3600" b="1">
                <a:solidFill>
                  <a:prstClr val="black"/>
                </a:solidFill>
                <a:latin typeface="楷体" panose="02010609060101010101" pitchFamily="49" charset="-122"/>
                <a:ea typeface="楷体" panose="02010609060101010101" pitchFamily="49" charset="-122"/>
                <a:cs typeface="楷体" panose="02010609060101010101" pitchFamily="49" charset="-122"/>
                <a:sym typeface="+mn-ea"/>
              </a:rPr>
              <a:t>16</a:t>
            </a:r>
            <a:r>
              <a:rPr lang="zh-CN" altLang="en-US" sz="3600" b="1">
                <a:solidFill>
                  <a:prstClr val="black"/>
                </a:solidFill>
                <a:latin typeface="楷体" panose="02010609060101010101" pitchFamily="49" charset="-122"/>
                <a:ea typeface="楷体" panose="02010609060101010101" pitchFamily="49" charset="-122"/>
                <a:cs typeface="楷体" panose="02010609060101010101" pitchFamily="49" charset="-122"/>
                <a:sym typeface="+mn-ea"/>
              </a:rPr>
              <a:t>年征战，</a:t>
            </a:r>
            <a:r>
              <a:rPr lang="en-US" altLang="zh-CN" sz="3600" b="1">
                <a:solidFill>
                  <a:srgbClr val="FF0000"/>
                </a:solidFill>
                <a:latin typeface="楷体" panose="02010609060101010101" pitchFamily="49" charset="-122"/>
                <a:ea typeface="楷体" panose="02010609060101010101" pitchFamily="49" charset="-122"/>
                <a:cs typeface="楷体" panose="02010609060101010101" pitchFamily="49" charset="-122"/>
                <a:sym typeface="+mn-ea"/>
              </a:rPr>
              <a:t>1826</a:t>
            </a:r>
            <a:r>
              <a:rPr lang="zh-CN" altLang="en-US" sz="3600" b="1">
                <a:solidFill>
                  <a:srgbClr val="FF0000"/>
                </a:solidFill>
                <a:latin typeface="楷体" panose="02010609060101010101" pitchFamily="49" charset="-122"/>
                <a:ea typeface="楷体" panose="02010609060101010101" pitchFamily="49" charset="-122"/>
                <a:cs typeface="楷体" panose="02010609060101010101" pitchFamily="49" charset="-122"/>
                <a:sym typeface="+mn-ea"/>
              </a:rPr>
              <a:t>年西属拉丁美洲殖民地取得独立运动的胜利。</a:t>
            </a:r>
            <a:endParaRPr lang="zh-CN" altLang="en-US" b="1">
              <a:solidFill>
                <a:prstClr val="black"/>
              </a:solidFill>
              <a:latin typeface="楷体" panose="02010609060101010101" pitchFamily="49" charset="-122"/>
              <a:ea typeface="楷体" panose="02010609060101010101" pitchFamily="49" charset="-122"/>
              <a:cs typeface="楷体" panose="02010609060101010101" pitchFamily="49" charset="-122"/>
            </a:endParaRPr>
          </a:p>
          <a:p>
            <a:endParaRPr lang="zh-CN" altLang="en-US"/>
          </a:p>
        </p:txBody>
      </p:sp>
      <p:pic>
        <p:nvPicPr>
          <p:cNvPr id="3079" name="Picture 7" descr="http://photocdn.sohu.com/20100704/Img273273750.jpg"/>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1594706" y="2815007"/>
            <a:ext cx="2052000" cy="2700000"/>
          </a:xfrm>
          <a:prstGeom prst="rect">
            <a:avLst/>
          </a:prstGeom>
          <a:ln>
            <a:noFill/>
          </a:ln>
          <a:effectLst>
            <a:outerShdw blurRad="190500" algn="tl" rotWithShape="0">
              <a:srgbClr val="000000">
                <a:alpha val="70000"/>
              </a:srgbClr>
            </a:outerShdw>
          </a:effectLst>
          <a:extLst>
            <a:ext uri="{909E8E84-426E-40DD-AFC4-6F175D3DCCD1}">
              <a14:hiddenFill xmlns:a14="http://schemas.microsoft.com/office/drawing/2010/main">
                <a:solidFill>
                  <a:srgbClr val="FFFFFF"/>
                </a:solidFill>
              </a14:hiddenFill>
            </a:ext>
          </a:extLst>
        </p:spPr>
      </p:pic>
      <p:pic>
        <p:nvPicPr>
          <p:cNvPr id="3077" name="Picture 5" descr="https://p5.ssl.qhimgs1.com/sdr/400__/t01863365323086114f.jpg"/>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7869272" y="2814991"/>
            <a:ext cx="2172972" cy="2700000"/>
          </a:xfrm>
          <a:prstGeom prst="rect">
            <a:avLst/>
          </a:prstGeom>
          <a:ln>
            <a:noFill/>
          </a:ln>
          <a:effectLst>
            <a:outerShdw blurRad="190500" algn="tl" rotWithShape="0">
              <a:srgbClr val="000000">
                <a:alpha val="70000"/>
              </a:srgbClr>
            </a:outerShdw>
          </a:effectLst>
          <a:extLst>
            <a:ext uri="{909E8E84-426E-40DD-AFC4-6F175D3DCCD1}">
              <a14:hiddenFill xmlns:a14="http://schemas.microsoft.com/office/drawing/2010/main">
                <a:solidFill>
                  <a:srgbClr val="FFFFFF"/>
                </a:solidFill>
              </a14:hiddenFill>
            </a:ext>
          </a:extLst>
        </p:spPr>
      </p:pic>
      <p:pic>
        <p:nvPicPr>
          <p:cNvPr id="3075" name="Picture 3"/>
          <p:cNvPicPr>
            <a:picLocks noChangeAspect="1" noChangeArrowheads="1"/>
          </p:cNvPicPr>
          <p:nvPr/>
        </p:nvPicPr>
        <p:blipFill>
          <a:blip r:embed="rId4">
            <a:extLst>
              <a:ext uri="{28A0092B-C50C-407E-A947-70E740481C1C}">
                <a14:useLocalDpi xmlns:a14="http://schemas.microsoft.com/office/drawing/2010/main" val="0"/>
              </a:ext>
            </a:extLst>
          </a:blip>
          <a:stretch>
            <a:fillRect/>
          </a:stretch>
        </p:blipFill>
        <p:spPr bwMode="auto">
          <a:xfrm>
            <a:off x="4316332" y="2199723"/>
            <a:ext cx="2733835" cy="3600000"/>
          </a:xfrm>
          <a:prstGeom prst="rect">
            <a:avLst/>
          </a:prstGeom>
          <a:ln>
            <a:noFill/>
          </a:ln>
          <a:effectLst>
            <a:outerShdw blurRad="190500" algn="tl" rotWithShape="0">
              <a:srgbClr val="000000">
                <a:alpha val="70000"/>
              </a:srgbClr>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TextBox 2"/>
          <p:cNvSpPr txBox="1"/>
          <p:nvPr/>
        </p:nvSpPr>
        <p:spPr>
          <a:xfrm>
            <a:off x="1054100" y="5894705"/>
            <a:ext cx="3093720" cy="460375"/>
          </a:xfrm>
          <a:prstGeom prst="rect">
            <a:avLst/>
          </a:prstGeom>
          <a:noFill/>
        </p:spPr>
        <p:txBody>
          <a:bodyPr wrap="square" rtlCol="0">
            <a:spAutoFit/>
          </a:bodyPr>
          <a:lstStyle/>
          <a:p>
            <a:r>
              <a:rPr lang="zh-CN" altLang="en-US" sz="2400" b="1">
                <a:latin typeface="仿宋" panose="02010609060101010101" charset="-122"/>
                <a:ea typeface="仿宋" panose="02010609060101010101" charset="-122"/>
              </a:rPr>
              <a:t>“解放者”玻利瓦尔</a:t>
            </a:r>
            <a:endParaRPr lang="zh-CN" altLang="en-US" sz="2400" b="1">
              <a:latin typeface="仿宋" panose="02010609060101010101" charset="-122"/>
              <a:ea typeface="仿宋" panose="02010609060101010101" charset="-122"/>
            </a:endParaRPr>
          </a:p>
        </p:txBody>
      </p:sp>
      <p:sp>
        <p:nvSpPr>
          <p:cNvPr id="8" name="TextBox 7"/>
          <p:cNvSpPr txBox="1"/>
          <p:nvPr/>
        </p:nvSpPr>
        <p:spPr>
          <a:xfrm>
            <a:off x="7701280" y="5894705"/>
            <a:ext cx="3350895" cy="521970"/>
          </a:xfrm>
          <a:prstGeom prst="rect">
            <a:avLst/>
          </a:prstGeom>
          <a:noFill/>
        </p:spPr>
        <p:txBody>
          <a:bodyPr wrap="square" rtlCol="0">
            <a:spAutoFit/>
          </a:bodyPr>
          <a:lstStyle/>
          <a:p>
            <a:r>
              <a:rPr lang="zh-CN" altLang="en-US" sz="2800" b="1">
                <a:latin typeface="仿宋" panose="02010609060101010101" charset="-122"/>
                <a:ea typeface="仿宋" panose="02010609060101010101" charset="-122"/>
              </a:rPr>
              <a:t>“护国公”圣马丁</a:t>
            </a:r>
            <a:endParaRPr lang="zh-CN" altLang="en-US" sz="2800" b="1">
              <a:latin typeface="仿宋" panose="02010609060101010101" charset="-122"/>
              <a:ea typeface="仿宋" panose="02010609060101010101" charset="-122"/>
            </a:endParaRPr>
          </a:p>
        </p:txBody>
      </p:sp>
    </p:spTree>
  </p:cSld>
  <p:clrMapOvr>
    <a:masterClrMapping/>
  </p:clrMapOvr>
  <p:transition/>
  <p:timing/>
</p:sld>
</file>

<file path=ppt/slides/slide7.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3" name="内容占位符 2"/>
          <p:cNvSpPr>
            <a:spLocks noGrp="1"/>
          </p:cNvSpPr>
          <p:nvPr>
            <p:ph idx="1"/>
          </p:nvPr>
        </p:nvSpPr>
        <p:spPr>
          <a:xfrm>
            <a:off x="838200" y="927100"/>
            <a:ext cx="10515600" cy="5250180"/>
          </a:xfrm>
        </p:spPr>
        <p:txBody>
          <a:bodyPr/>
          <a:lstStyle/>
          <a:p>
            <a:pPr marL="0" indent="0">
              <a:buNone/>
            </a:pPr>
            <a:r>
              <a:rPr lang="zh-CN" altLang="en-US" sz="4000" b="1" smtClean="0">
                <a:solidFill>
                  <a:prstClr val="black"/>
                </a:solidFill>
                <a:latin typeface="楷体" panose="02010609060101010101" pitchFamily="49" charset="-122"/>
                <a:ea typeface="楷体" panose="02010609060101010101" pitchFamily="49" charset="-122"/>
                <a:cs typeface="楷体" panose="02010609060101010101" pitchFamily="49" charset="-122"/>
                <a:sym typeface="+mn-ea"/>
              </a:rPr>
              <a:t>（</a:t>
            </a:r>
            <a:r>
              <a:rPr lang="en-US" altLang="zh-CN" sz="4000" b="1" smtClean="0">
                <a:solidFill>
                  <a:prstClr val="black"/>
                </a:solidFill>
                <a:latin typeface="楷体" panose="02010609060101010101" pitchFamily="49" charset="-122"/>
                <a:ea typeface="楷体" panose="02010609060101010101" pitchFamily="49" charset="-122"/>
                <a:cs typeface="楷体" panose="02010609060101010101" pitchFamily="49" charset="-122"/>
                <a:sym typeface="+mn-ea"/>
              </a:rPr>
              <a:t>3</a:t>
            </a:r>
            <a:r>
              <a:rPr lang="zh-CN" altLang="en-US" sz="4000" b="1" smtClean="0">
                <a:solidFill>
                  <a:prstClr val="black"/>
                </a:solidFill>
                <a:latin typeface="楷体" panose="02010609060101010101" pitchFamily="49" charset="-122"/>
                <a:ea typeface="楷体" panose="02010609060101010101" pitchFamily="49" charset="-122"/>
                <a:cs typeface="楷体" panose="02010609060101010101" pitchFamily="49" charset="-122"/>
                <a:sym typeface="+mn-ea"/>
              </a:rPr>
              <a:t>）巴西：</a:t>
            </a:r>
            <a:r>
              <a:rPr lang="en-US" altLang="zh-CN" sz="4000" b="1" smtClean="0">
                <a:solidFill>
                  <a:prstClr val="black"/>
                </a:solidFill>
                <a:latin typeface="楷体" panose="02010609060101010101" pitchFamily="49" charset="-122"/>
                <a:ea typeface="楷体" panose="02010609060101010101" pitchFamily="49" charset="-122"/>
                <a:cs typeface="楷体" panose="02010609060101010101" pitchFamily="49" charset="-122"/>
                <a:sym typeface="+mn-ea"/>
              </a:rPr>
              <a:t>1822</a:t>
            </a:r>
            <a:r>
              <a:rPr lang="zh-CN" altLang="en-US" sz="4000" b="1">
                <a:solidFill>
                  <a:prstClr val="black"/>
                </a:solidFill>
                <a:latin typeface="楷体" panose="02010609060101010101" pitchFamily="49" charset="-122"/>
                <a:ea typeface="楷体" panose="02010609060101010101" pitchFamily="49" charset="-122"/>
                <a:cs typeface="楷体" panose="02010609060101010101" pitchFamily="49" charset="-122"/>
                <a:sym typeface="+mn-ea"/>
              </a:rPr>
              <a:t>年巴西摆脱葡萄牙的统治，获得</a:t>
            </a:r>
            <a:r>
              <a:rPr lang="zh-CN" altLang="en-US" sz="4000" b="1" smtClean="0">
                <a:solidFill>
                  <a:prstClr val="black"/>
                </a:solidFill>
                <a:latin typeface="楷体" panose="02010609060101010101" pitchFamily="49" charset="-122"/>
                <a:ea typeface="楷体" panose="02010609060101010101" pitchFamily="49" charset="-122"/>
                <a:cs typeface="楷体" panose="02010609060101010101" pitchFamily="49" charset="-122"/>
                <a:sym typeface="+mn-ea"/>
              </a:rPr>
              <a:t>独立，建立君主制。</a:t>
            </a:r>
            <a:endParaRPr lang="zh-CN" altLang="en-US" sz="4000" b="1" smtClean="0">
              <a:solidFill>
                <a:prstClr val="black"/>
              </a:solidFill>
              <a:latin typeface="楷体" panose="02010609060101010101" pitchFamily="49" charset="-122"/>
              <a:ea typeface="楷体" panose="02010609060101010101" pitchFamily="49" charset="-122"/>
              <a:cs typeface="楷体" panose="02010609060101010101" pitchFamily="49" charset="-122"/>
              <a:sym typeface="+mn-ea"/>
            </a:endParaRPr>
          </a:p>
        </p:txBody>
      </p:sp>
      <p:pic>
        <p:nvPicPr>
          <p:cNvPr id="6" name="图片 5"/>
          <p:cNvPicPr>
            <a:picLocks noChangeAspect="1"/>
          </p:cNvPicPr>
          <p:nvPr/>
        </p:nvPicPr>
        <p:blipFill>
          <a:blip r:embed="rId2">
            <a:extLst>
              <a:ext uri="{28A0092B-C50C-407E-A947-70E740481C1C}">
                <a14:useLocalDpi xmlns:a14="http://schemas.microsoft.com/office/drawing/2010/main" val="0"/>
              </a:ext>
            </a:extLst>
          </a:blip>
          <a:srcRect l="1415" t="1314" r="2482" b="7881"/>
          <a:stretch>
            <a:fillRect/>
          </a:stretch>
        </p:blipFill>
        <p:spPr>
          <a:xfrm>
            <a:off x="1581414" y="2837089"/>
            <a:ext cx="2967321" cy="3600000"/>
          </a:xfrm>
          <a:prstGeom prst="rect">
            <a:avLst/>
          </a:prstGeom>
          <a:ln>
            <a:noFill/>
          </a:ln>
          <a:effectLst>
            <a:outerShdw blurRad="190500" algn="tl" rotWithShape="0">
              <a:srgbClr val="000000">
                <a:alpha val="70000"/>
              </a:srgbClr>
            </a:outerShdw>
          </a:effectLst>
        </p:spPr>
      </p:pic>
      <p:pic>
        <p:nvPicPr>
          <p:cNvPr id="4101" name="Picture 5" descr="http://a2.att.hudong.com/04/40/01300000178518122121407252973.jpg"/>
          <p:cNvPicPr>
            <a:picLocks noChangeAspect="1" noChangeArrowheads="1"/>
          </p:cNvPicPr>
          <p:nvPr/>
        </p:nvPicPr>
        <p:blipFill>
          <a:blip r:embed="rId3">
            <a:extLst>
              <a:ext uri="{28A0092B-C50C-407E-A947-70E740481C1C}">
                <a14:useLocalDpi xmlns:a14="http://schemas.microsoft.com/office/drawing/2010/main" val="0"/>
              </a:ext>
            </a:extLst>
          </a:blip>
          <a:srcRect l="1397" t="937" r="1439" b="1912"/>
          <a:stretch>
            <a:fillRect/>
          </a:stretch>
        </p:blipFill>
        <p:spPr bwMode="auto">
          <a:xfrm>
            <a:off x="6878382" y="2837089"/>
            <a:ext cx="2753682" cy="3600000"/>
          </a:xfrm>
          <a:prstGeom prst="rect">
            <a:avLst/>
          </a:prstGeom>
          <a:ln>
            <a:noFill/>
          </a:ln>
          <a:effectLst>
            <a:outerShdw blurRad="190500" algn="tl" rotWithShape="0">
              <a:srgbClr val="000000">
                <a:alpha val="70000"/>
              </a:srgbClr>
            </a:outerShdw>
          </a:effectLst>
          <a:extLst>
            <a:ext uri="{909E8E84-426E-40DD-AFC4-6F175D3DCCD1}">
              <a14:hiddenFill xmlns:a14="http://schemas.microsoft.com/office/drawing/2010/main">
                <a:solidFill>
                  <a:srgbClr val="FFFFFF"/>
                </a:solidFill>
              </a14:hiddenFill>
            </a:ext>
          </a:extLst>
        </p:spPr>
      </p:pic>
    </p:spTree>
  </p:cSld>
  <p:clrMapOvr>
    <a:masterClrMapping/>
  </p:clrMapOvr>
  <p:transition/>
  <p:timing/>
</p:sld>
</file>

<file path=ppt/slides/slide8.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矩形 1"/>
          <p:cNvSpPr/>
          <p:nvPr/>
        </p:nvSpPr>
        <p:spPr>
          <a:xfrm>
            <a:off x="511175" y="1442085"/>
            <a:ext cx="11402695" cy="1383665"/>
          </a:xfrm>
          <a:prstGeom prst="rect">
            <a:avLst/>
          </a:prstGeom>
        </p:spPr>
        <p:txBody>
          <a:bodyPr wrap="square">
            <a:spAutoFit/>
          </a:bodyPr>
          <a:lstStyle/>
          <a:p>
            <a:r>
              <a:rPr lang="zh-CN" altLang="en-US" sz="2200">
                <a:latin typeface="楷体" panose="02010609060101010101" pitchFamily="49" charset="-122"/>
                <a:ea typeface="楷体" panose="02010609060101010101" pitchFamily="49" charset="-122"/>
              </a:rPr>
              <a:t>材料一：独立以后仍然盛行大地产制殖民地时期绝大多数克列奥地主的大地产不仅原封未动，而且他们又利用独立后掌权的条件，霸占从殖民者那里没收来的大量地产。这些大地产克列奥地主的大庄园，基本上仍保持中世纪的剥削方式。</a:t>
            </a:r>
            <a:br>
              <a:rPr lang="zh-CN" altLang="en-US"/>
            </a:br>
            <a:endParaRPr lang="zh-CN" altLang="en-US"/>
          </a:p>
        </p:txBody>
      </p:sp>
      <p:sp>
        <p:nvSpPr>
          <p:cNvPr id="8" name="矩形 7"/>
          <p:cNvSpPr/>
          <p:nvPr/>
        </p:nvSpPr>
        <p:spPr>
          <a:xfrm>
            <a:off x="546735" y="2726055"/>
            <a:ext cx="11367135" cy="1106805"/>
          </a:xfrm>
          <a:prstGeom prst="rect">
            <a:avLst/>
          </a:prstGeom>
        </p:spPr>
        <p:txBody>
          <a:bodyPr wrap="square">
            <a:spAutoFit/>
          </a:bodyPr>
          <a:lstStyle/>
          <a:p>
            <a:r>
              <a:rPr lang="zh-CN" altLang="en-US" sz="2200">
                <a:latin typeface="楷体" panose="02010609060101010101" pitchFamily="49" charset="-122"/>
                <a:ea typeface="楷体" panose="02010609060101010101" pitchFamily="49" charset="-122"/>
              </a:rPr>
              <a:t>材料二：拉美各国独立后，除巴西实行帝制政体外，其他国家都建立了共和制，这是一种与欧美的民主共和制不同的考迪罗主义的共和政体，（考迪罗为西班牙语，意为领袖或首领。）考迪罗主义实际上是军人专政的军事独裁制，是大地主专政的一种表现形式。</a:t>
            </a:r>
            <a:endParaRPr lang="zh-CN" altLang="en-US" sz="2200">
              <a:latin typeface="楷体" panose="02010609060101010101" pitchFamily="49" charset="-122"/>
              <a:ea typeface="楷体" panose="02010609060101010101" pitchFamily="49" charset="-122"/>
            </a:endParaRPr>
          </a:p>
        </p:txBody>
      </p:sp>
      <p:sp>
        <p:nvSpPr>
          <p:cNvPr id="9" name="矩形 8"/>
          <p:cNvSpPr/>
          <p:nvPr/>
        </p:nvSpPr>
        <p:spPr>
          <a:xfrm>
            <a:off x="523240" y="4513580"/>
            <a:ext cx="11369675" cy="1783715"/>
          </a:xfrm>
          <a:prstGeom prst="rect">
            <a:avLst/>
          </a:prstGeom>
        </p:spPr>
        <p:txBody>
          <a:bodyPr wrap="square">
            <a:spAutoFit/>
          </a:bodyPr>
          <a:lstStyle/>
          <a:p>
            <a:r>
              <a:rPr lang="zh-CN" altLang="en-US" sz="2200">
                <a:latin typeface="楷体" panose="02010609060101010101" pitchFamily="49" charset="-122"/>
                <a:ea typeface="楷体" panose="02010609060101010101" pitchFamily="49" charset="-122"/>
              </a:rPr>
              <a:t>材料三：西班牙和葡萄牙的殖民统治崩溃后，欧美列强主要是英美法德等国的势力便伸向了拉丁美洲。许多拉美国家在经济上已成为英国的附庸；美国利用其有利的地理条件以武力攫取欧美国家尤其是墨西哥的大片领土，同时对拉美各国在政治上加强控制，诸如提出了泛美主义，建立泛美同盟等；从</a:t>
            </a:r>
            <a:r>
              <a:rPr lang="en-US" altLang="zh-CN" sz="2200">
                <a:latin typeface="楷体" panose="02010609060101010101" pitchFamily="49" charset="-122"/>
                <a:ea typeface="楷体" panose="02010609060101010101" pitchFamily="49" charset="-122"/>
              </a:rPr>
              <a:t>19</a:t>
            </a:r>
            <a:r>
              <a:rPr lang="zh-CN" altLang="en-US" sz="2200">
                <a:latin typeface="楷体" panose="02010609060101010101" pitchFamily="49" charset="-122"/>
                <a:ea typeface="楷体" panose="02010609060101010101" pitchFamily="49" charset="-122"/>
              </a:rPr>
              <a:t>世纪</a:t>
            </a:r>
            <a:r>
              <a:rPr lang="en-US" altLang="zh-CN" sz="2200">
                <a:latin typeface="楷体" panose="02010609060101010101" pitchFamily="49" charset="-122"/>
                <a:ea typeface="楷体" panose="02010609060101010101" pitchFamily="49" charset="-122"/>
              </a:rPr>
              <a:t>80</a:t>
            </a:r>
            <a:r>
              <a:rPr lang="zh-CN" altLang="en-US" sz="2200">
                <a:latin typeface="楷体" panose="02010609060101010101" pitchFamily="49" charset="-122"/>
                <a:ea typeface="楷体" panose="02010609060101010101" pitchFamily="49" charset="-122"/>
              </a:rPr>
              <a:t>年代起，德国也加紧了对拉丁美洲的经济渗透。</a:t>
            </a:r>
            <a:br>
              <a:rPr lang="zh-CN" altLang="en-US" sz="2200">
                <a:latin typeface="楷体" panose="02010609060101010101" pitchFamily="49" charset="-122"/>
                <a:ea typeface="楷体" panose="02010609060101010101" pitchFamily="49" charset="-122"/>
              </a:rPr>
            </a:br>
            <a:endParaRPr lang="zh-CN" altLang="en-US" sz="2200">
              <a:latin typeface="楷体" panose="02010609060101010101" pitchFamily="49" charset="-122"/>
              <a:ea typeface="楷体" panose="02010609060101010101" pitchFamily="49" charset="-122"/>
            </a:endParaRPr>
          </a:p>
        </p:txBody>
      </p:sp>
      <p:sp>
        <p:nvSpPr>
          <p:cNvPr id="3" name="文本框 2"/>
          <p:cNvSpPr txBox="1"/>
          <p:nvPr/>
        </p:nvSpPr>
        <p:spPr>
          <a:xfrm>
            <a:off x="545890" y="746514"/>
            <a:ext cx="6015046" cy="461665"/>
          </a:xfrm>
          <a:prstGeom prst="rect">
            <a:avLst/>
          </a:prstGeom>
          <a:solidFill>
            <a:schemeClr val="accent2">
              <a:lumMod val="20000"/>
              <a:lumOff val="80000"/>
            </a:schemeClr>
          </a:solidFill>
        </p:spPr>
        <p:txBody>
          <a:bodyPr wrap="square" rtlCol="0">
            <a:spAutoFit/>
          </a:bodyPr>
          <a:lstStyle>
            <a:defPPr>
              <a:defRPr lang="zh-CN"/>
            </a:defPPr>
            <a:lvl1pPr>
              <a:defRPr sz="2400" b="1">
                <a:latin typeface="楷体" panose="02010609060101010101" pitchFamily="49" charset="-122"/>
                <a:ea typeface="楷体" panose="02010609060101010101" pitchFamily="49" charset="-122"/>
              </a:defRPr>
            </a:lvl1pPr>
          </a:lstStyle>
          <a:p>
            <a:r>
              <a:rPr lang="en-US" altLang="zh-CN"/>
              <a:t>3.</a:t>
            </a:r>
            <a:r>
              <a:rPr lang="zh-CN" altLang="en-US"/>
              <a:t>独立后的拉丁美洲的经济政治状况</a:t>
            </a:r>
            <a:endParaRPr lang="zh-CN" altLang="en-US"/>
          </a:p>
        </p:txBody>
      </p:sp>
      <p:sp>
        <p:nvSpPr>
          <p:cNvPr id="10" name="矩形 9"/>
          <p:cNvSpPr/>
          <p:nvPr/>
        </p:nvSpPr>
        <p:spPr>
          <a:xfrm>
            <a:off x="135888" y="127506"/>
            <a:ext cx="5540299" cy="584775"/>
          </a:xfrm>
          <a:prstGeom prst="rect">
            <a:avLst/>
          </a:prstGeom>
          <a:solidFill>
            <a:schemeClr val="accent4">
              <a:lumMod val="60000"/>
              <a:lumOff val="40000"/>
            </a:schemeClr>
          </a:solidFill>
        </p:spPr>
        <p:txBody>
          <a:bodyPr wrap="none">
            <a:spAutoFit/>
          </a:bodyPr>
          <a:lstStyle/>
          <a:p>
            <a:pPr lvl="0"/>
            <a:r>
              <a:rPr lang="zh-CN" altLang="en-US" sz="3200" b="1" smtClean="0">
                <a:solidFill>
                  <a:prstClr val="black"/>
                </a:solidFill>
                <a:latin typeface="楷体" panose="02010609060101010101" pitchFamily="49" charset="-122"/>
                <a:ea typeface="楷体" panose="02010609060101010101" pitchFamily="49" charset="-122"/>
                <a:cs typeface="楷体" panose="02010609060101010101" pitchFamily="49" charset="-122"/>
                <a:sym typeface="+mn-ea"/>
              </a:rPr>
              <a:t>一、拉丁美洲</a:t>
            </a:r>
            <a:r>
              <a:rPr lang="zh-CN" altLang="en-US" sz="3200" b="1">
                <a:solidFill>
                  <a:prstClr val="black"/>
                </a:solidFill>
                <a:latin typeface="楷体" panose="02010609060101010101" pitchFamily="49" charset="-122"/>
                <a:ea typeface="楷体" panose="02010609060101010101" pitchFamily="49" charset="-122"/>
                <a:cs typeface="楷体" panose="02010609060101010101" pitchFamily="49" charset="-122"/>
                <a:sym typeface="+mn-ea"/>
              </a:rPr>
              <a:t>的</a:t>
            </a:r>
            <a:r>
              <a:rPr lang="zh-CN" altLang="en-US" sz="3200" b="1" smtClean="0">
                <a:solidFill>
                  <a:prstClr val="black"/>
                </a:solidFill>
                <a:latin typeface="楷体" panose="02010609060101010101" pitchFamily="49" charset="-122"/>
                <a:ea typeface="楷体" panose="02010609060101010101" pitchFamily="49" charset="-122"/>
                <a:cs typeface="楷体" panose="02010609060101010101" pitchFamily="49" charset="-122"/>
                <a:sym typeface="+mn-ea"/>
              </a:rPr>
              <a:t>民族</a:t>
            </a:r>
            <a:r>
              <a:rPr lang="zh-CN" altLang="en-US" sz="3200" b="1">
                <a:solidFill>
                  <a:prstClr val="black"/>
                </a:solidFill>
                <a:latin typeface="楷体" panose="02010609060101010101" pitchFamily="49" charset="-122"/>
                <a:ea typeface="楷体" panose="02010609060101010101" pitchFamily="49" charset="-122"/>
                <a:cs typeface="楷体" panose="02010609060101010101" pitchFamily="49" charset="-122"/>
                <a:sym typeface="+mn-ea"/>
              </a:rPr>
              <a:t>独立运动</a:t>
            </a:r>
            <a:endParaRPr lang="zh-CN" altLang="en-US" sz="3200" b="1">
              <a:solidFill>
                <a:prstClr val="black"/>
              </a:solidFill>
              <a:latin typeface="楷体" panose="02010609060101010101" pitchFamily="49" charset="-122"/>
              <a:ea typeface="楷体" panose="02010609060101010101" pitchFamily="49" charset="-122"/>
              <a:cs typeface="楷体" panose="02010609060101010101" pitchFamily="49" charset="-122"/>
              <a:sym typeface="+mn-ea"/>
            </a:endParaRPr>
          </a:p>
        </p:txBody>
      </p:sp>
      <p:sp>
        <p:nvSpPr>
          <p:cNvPr id="11" name="矩形 10"/>
          <p:cNvSpPr/>
          <p:nvPr/>
        </p:nvSpPr>
        <p:spPr>
          <a:xfrm>
            <a:off x="2794981" y="3832884"/>
            <a:ext cx="7366119" cy="584775"/>
          </a:xfrm>
          <a:prstGeom prst="rect">
            <a:avLst/>
          </a:prstGeom>
          <a:solidFill>
            <a:srgbClr val="FFFF00"/>
          </a:solidFill>
        </p:spPr>
        <p:txBody>
          <a:bodyPr wrap="none">
            <a:spAutoFit/>
          </a:bodyPr>
          <a:lstStyle/>
          <a:p>
            <a:pPr marL="0" marR="0" lvl="0" indent="0" defTabSz="914400" eaLnBrk="1" fontAlgn="auto" latinLnBrk="0" hangingPunct="1">
              <a:lnSpc>
                <a:spcPct val="100000"/>
              </a:lnSpc>
              <a:spcBef>
                <a:spcPct val="0"/>
              </a:spcBef>
              <a:spcAft>
                <a:spcPct val="0"/>
              </a:spcAft>
              <a:buClrTx/>
              <a:buSzTx/>
              <a:buFontTx/>
              <a:buNone/>
              <a:defRPr/>
            </a:pPr>
            <a:r>
              <a:rPr kumimoji="0" lang="zh-CN" altLang="en-US" sz="3200" b="0" i="0" u="none" strike="noStrike" kern="0" cap="none" spc="0" normalizeH="0" baseline="0" noProof="0" smtClean="0">
                <a:ln>
                  <a:noFill/>
                </a:ln>
                <a:solidFill>
                  <a:srgbClr val="000000"/>
                </a:solidFill>
                <a:effectLst/>
                <a:uLnTx/>
                <a:uFillTx/>
                <a:latin typeface="黑体" panose="02010609060101010101" charset="-122"/>
                <a:ea typeface="黑体" panose="02010609060101010101" charset="-122"/>
              </a:rPr>
              <a:t>政治：大多政局动荡</a:t>
            </a:r>
            <a:r>
              <a:rPr kumimoji="0" lang="en-US" altLang="zh-CN" sz="3200" b="0" i="0" u="none" strike="noStrike" kern="0" cap="none" spc="0" normalizeH="0" baseline="0" noProof="0" smtClean="0">
                <a:ln>
                  <a:noFill/>
                </a:ln>
                <a:solidFill>
                  <a:srgbClr val="000000"/>
                </a:solidFill>
                <a:effectLst/>
                <a:uLnTx/>
                <a:uFillTx/>
                <a:latin typeface="黑体" panose="02010609060101010101" charset="-122"/>
                <a:ea typeface="黑体" panose="02010609060101010101" charset="-122"/>
              </a:rPr>
              <a:t>,</a:t>
            </a:r>
            <a:r>
              <a:rPr kumimoji="0" lang="zh-CN" altLang="en-US" sz="3200" b="0" i="0" u="none" strike="noStrike" kern="0" cap="none" spc="0" normalizeH="0" baseline="0" noProof="0" smtClean="0">
                <a:ln>
                  <a:noFill/>
                </a:ln>
                <a:solidFill>
                  <a:srgbClr val="000000"/>
                </a:solidFill>
                <a:effectLst/>
                <a:uLnTx/>
                <a:uFillTx/>
                <a:latin typeface="黑体" panose="02010609060101010101" charset="-122"/>
                <a:ea typeface="黑体" panose="02010609060101010101" charset="-122"/>
              </a:rPr>
              <a:t>实行军事独裁统治</a:t>
            </a:r>
            <a:endParaRPr kumimoji="0" lang="zh-CN" altLang="en-US" sz="3200" b="0" i="0" u="none" strike="noStrike" kern="0" cap="none" spc="0" normalizeH="0" baseline="0" noProof="0" smtClean="0">
              <a:ln>
                <a:noFill/>
              </a:ln>
              <a:solidFill>
                <a:sysClr val="windowText" lastClr="000000"/>
              </a:solidFill>
              <a:effectLst/>
              <a:uLnTx/>
              <a:uFillTx/>
            </a:endParaRPr>
          </a:p>
        </p:txBody>
      </p:sp>
      <p:sp>
        <p:nvSpPr>
          <p:cNvPr id="12" name="文本框 11"/>
          <p:cNvSpPr txBox="1"/>
          <p:nvPr/>
        </p:nvSpPr>
        <p:spPr>
          <a:xfrm>
            <a:off x="7052868" y="2141222"/>
            <a:ext cx="4288353" cy="584775"/>
          </a:xfrm>
          <a:prstGeom prst="rect">
            <a:avLst/>
          </a:prstGeom>
          <a:solidFill>
            <a:srgbClr val="FFFF00"/>
          </a:solidFill>
        </p:spPr>
        <p:txBody>
          <a:bodyPr wrap="none">
            <a:spAutoFit/>
          </a:bodyPr>
          <a:lstStyle>
            <a:defPPr>
              <a:defRPr lang="zh-CN"/>
            </a:defPPr>
            <a:lvl1pPr marR="0" lvl="0" indent="0" fontAlgn="auto">
              <a:lnSpc>
                <a:spcPct val="100000"/>
              </a:lnSpc>
              <a:spcBef>
                <a:spcPct val="0"/>
              </a:spcBef>
              <a:spcAft>
                <a:spcPct val="0"/>
              </a:spcAft>
              <a:buClrTx/>
              <a:buSzTx/>
              <a:buFontTx/>
              <a:buNone/>
              <a:defRPr kumimoji="0" sz="3200" b="0" i="0" u="none" strike="noStrike" kern="0" cap="none" spc="0" normalizeH="0" baseline="0">
                <a:ln>
                  <a:noFill/>
                </a:ln>
                <a:solidFill>
                  <a:srgbClr val="000000"/>
                </a:solidFill>
                <a:effectLst/>
                <a:uLnTx/>
                <a:uFillTx/>
                <a:latin typeface="黑体" panose="02010609060101010101" charset="-122"/>
                <a:ea typeface="黑体" panose="02010609060101010101" charset="-122"/>
              </a:defRPr>
            </a:lvl1pPr>
          </a:lstStyle>
          <a:p>
            <a:r>
              <a:rPr lang="zh-CN" altLang="en-US"/>
              <a:t>经济上：大地产所有制</a:t>
            </a:r>
            <a:endParaRPr lang="zh-CN" altLang="en-US"/>
          </a:p>
        </p:txBody>
      </p:sp>
      <p:sp>
        <p:nvSpPr>
          <p:cNvPr id="14" name="文本框 13"/>
          <p:cNvSpPr txBox="1"/>
          <p:nvPr/>
        </p:nvSpPr>
        <p:spPr>
          <a:xfrm>
            <a:off x="4180274" y="6121285"/>
            <a:ext cx="7160935" cy="584775"/>
          </a:xfrm>
          <a:prstGeom prst="rect">
            <a:avLst/>
          </a:prstGeom>
          <a:solidFill>
            <a:srgbClr val="FFFF00"/>
          </a:solidFill>
        </p:spPr>
        <p:txBody>
          <a:bodyPr wrap="none">
            <a:spAutoFit/>
          </a:bodyPr>
          <a:lstStyle>
            <a:defPPr>
              <a:defRPr lang="zh-CN"/>
            </a:defPPr>
            <a:lvl1pPr marR="0" lvl="0" indent="0" fontAlgn="auto">
              <a:lnSpc>
                <a:spcPct val="100000"/>
              </a:lnSpc>
              <a:spcBef>
                <a:spcPct val="0"/>
              </a:spcBef>
              <a:spcAft>
                <a:spcPct val="0"/>
              </a:spcAft>
              <a:buClrTx/>
              <a:buSzTx/>
              <a:buFontTx/>
              <a:buNone/>
              <a:defRPr kumimoji="0" sz="3200" b="0" i="0" u="none" strike="noStrike" kern="0" cap="none" spc="0" normalizeH="0" baseline="0">
                <a:ln>
                  <a:noFill/>
                </a:ln>
                <a:solidFill>
                  <a:srgbClr val="000000"/>
                </a:solidFill>
                <a:effectLst/>
                <a:uLnTx/>
                <a:uFillTx/>
                <a:latin typeface="黑体" panose="02010609060101010101" charset="-122"/>
                <a:ea typeface="黑体" panose="02010609060101010101" charset="-122"/>
              </a:defRPr>
            </a:lvl1pPr>
          </a:lstStyle>
          <a:p>
            <a:r>
              <a:rPr lang="zh-CN" altLang="en-US" smtClean="0"/>
              <a:t>外部：英美</a:t>
            </a:r>
            <a:r>
              <a:rPr lang="zh-CN" altLang="en-US"/>
              <a:t>等国的经济侵略和政治渗透</a:t>
            </a:r>
            <a:endParaRPr lang="zh-CN" altLang="en-US"/>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after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1"/>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afterGroup">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1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P spid="14" grpId="0"/>
      <p:bldP spid="11" grpId="0"/>
    </p:bldLst>
  </p:timing>
</p:sld>
</file>

<file path=ppt/slides/slide9.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bg>
      <p:bgRef idx="1001">
        <a:schemeClr val="bg1"/>
      </p:bgRef>
    </p:bg>
    <p:spTree>
      <p:nvGrpSpPr>
        <p:cNvPr id="1" name=""/>
        <p:cNvGrpSpPr/>
        <p:nvPr/>
      </p:nvGrpSpPr>
      <p:grpSpPr>
        <a:xfrm>
          <a:off x="0" y="0"/>
          <a:ext cx="0" cy="0"/>
        </a:xfrm>
      </p:grpSpPr>
      <p:sp>
        <p:nvSpPr>
          <p:cNvPr id="4" name="文本框 3"/>
          <p:cNvSpPr txBox="1"/>
          <p:nvPr/>
        </p:nvSpPr>
        <p:spPr>
          <a:xfrm>
            <a:off x="155575" y="3276597"/>
            <a:ext cx="5883275" cy="2245360"/>
          </a:xfrm>
          <a:prstGeom prst="rect">
            <a:avLst/>
          </a:prstGeom>
          <a:noFill/>
        </p:spPr>
        <p:txBody>
          <a:bodyPr wrap="square" rtlCol="0" anchor="t">
            <a:spAutoFit/>
          </a:bodyPr>
          <a:lstStyle/>
          <a:p>
            <a:r>
              <a:rPr lang="zh-CN" altLang="en-US" sz="2800" b="1" smtClean="0">
                <a:latin typeface="楷体" panose="02010609060101010101" pitchFamily="49" charset="-122"/>
                <a:ea typeface="楷体" panose="02010609060101010101" pitchFamily="49" charset="-122"/>
                <a:cs typeface="楷体" panose="02010609060101010101" pitchFamily="49" charset="-122"/>
                <a:sym typeface="+mn-ea"/>
              </a:rPr>
              <a:t>（</a:t>
            </a:r>
            <a:r>
              <a:rPr lang="en-US" altLang="zh-CN" sz="2800" b="1">
                <a:latin typeface="楷体" panose="02010609060101010101" pitchFamily="49" charset="-122"/>
                <a:ea typeface="楷体" panose="02010609060101010101" pitchFamily="49" charset="-122"/>
                <a:cs typeface="楷体" panose="02010609060101010101" pitchFamily="49" charset="-122"/>
                <a:sym typeface="+mn-ea"/>
              </a:rPr>
              <a:t>2</a:t>
            </a:r>
            <a:r>
              <a:rPr lang="zh-CN" altLang="en-US" sz="2800" b="1" smtClean="0">
                <a:latin typeface="楷体" panose="02010609060101010101" pitchFamily="49" charset="-122"/>
                <a:ea typeface="楷体" panose="02010609060101010101" pitchFamily="49" charset="-122"/>
                <a:cs typeface="楷体" panose="02010609060101010101" pitchFamily="49" charset="-122"/>
                <a:sym typeface="+mn-ea"/>
              </a:rPr>
              <a:t>）墨西哥</a:t>
            </a:r>
            <a:endParaRPr lang="en-US" altLang="zh-CN" sz="2800" b="1" smtClean="0">
              <a:latin typeface="楷体" panose="02010609060101010101" pitchFamily="49" charset="-122"/>
              <a:ea typeface="楷体" panose="02010609060101010101" pitchFamily="49" charset="-122"/>
              <a:cs typeface="楷体" panose="02010609060101010101" pitchFamily="49" charset="-122"/>
              <a:sym typeface="+mn-ea"/>
            </a:endParaRPr>
          </a:p>
          <a:p>
            <a:r>
              <a:rPr lang="zh-CN" altLang="en-US" sz="2800" b="1" smtClean="0">
                <a:latin typeface="楷体" panose="02010609060101010101" pitchFamily="49" charset="-122"/>
                <a:ea typeface="楷体" panose="02010609060101010101" pitchFamily="49" charset="-122"/>
                <a:cs typeface="楷体" panose="02010609060101010101" pitchFamily="49" charset="-122"/>
                <a:sym typeface="+mn-ea"/>
              </a:rPr>
              <a:t>1910年</a:t>
            </a:r>
            <a:r>
              <a:rPr lang="zh-CN" altLang="en-US" sz="2800" b="1">
                <a:latin typeface="楷体" panose="02010609060101010101" pitchFamily="49" charset="-122"/>
                <a:ea typeface="楷体" panose="02010609060101010101" pitchFamily="49" charset="-122"/>
                <a:cs typeface="楷体" panose="02010609060101010101" pitchFamily="49" charset="-122"/>
                <a:sym typeface="+mn-ea"/>
              </a:rPr>
              <a:t>墨西哥爆发资产阶级革命。在农民起义军的支持下，墨西哥人民推翻本国独裁</a:t>
            </a:r>
            <a:r>
              <a:rPr lang="zh-CN" altLang="en-US" sz="2800" b="1" smtClean="0">
                <a:latin typeface="楷体" panose="02010609060101010101" pitchFamily="49" charset="-122"/>
                <a:ea typeface="楷体" panose="02010609060101010101" pitchFamily="49" charset="-122"/>
                <a:cs typeface="楷体" panose="02010609060101010101" pitchFamily="49" charset="-122"/>
                <a:sym typeface="+mn-ea"/>
              </a:rPr>
              <a:t>统治</a:t>
            </a:r>
            <a:r>
              <a:rPr lang="zh-CN" altLang="en-US" sz="2800" b="1">
                <a:latin typeface="楷体" panose="02010609060101010101" pitchFamily="49" charset="-122"/>
                <a:ea typeface="楷体" panose="02010609060101010101" pitchFamily="49" charset="-122"/>
                <a:cs typeface="楷体" panose="02010609060101010101" pitchFamily="49" charset="-122"/>
                <a:sym typeface="+mn-ea"/>
              </a:rPr>
              <a:t>。</a:t>
            </a:r>
            <a:r>
              <a:rPr lang="zh-CN" altLang="en-US" sz="2800" b="1" smtClean="0">
                <a:solidFill>
                  <a:prstClr val="black"/>
                </a:solidFill>
                <a:latin typeface="楷体" panose="02010609060101010101" pitchFamily="49" charset="-122"/>
                <a:ea typeface="楷体" panose="02010609060101010101" pitchFamily="49" charset="-122"/>
                <a:cs typeface="楷体" panose="02010609060101010101" pitchFamily="49" charset="-122"/>
                <a:sym typeface="+mn-ea"/>
              </a:rPr>
              <a:t>1917</a:t>
            </a:r>
            <a:r>
              <a:rPr lang="zh-CN" altLang="en-US" sz="2800" b="1">
                <a:solidFill>
                  <a:prstClr val="black"/>
                </a:solidFill>
                <a:latin typeface="楷体" panose="02010609060101010101" pitchFamily="49" charset="-122"/>
                <a:ea typeface="楷体" panose="02010609060101010101" pitchFamily="49" charset="-122"/>
                <a:cs typeface="楷体" panose="02010609060101010101" pitchFamily="49" charset="-122"/>
                <a:sym typeface="+mn-ea"/>
              </a:rPr>
              <a:t>年墨西哥仍颁布了资产阶级宪法。</a:t>
            </a:r>
            <a:endParaRPr lang="zh-CN" altLang="en-US" sz="2800" b="1">
              <a:latin typeface="楷体" panose="02010609060101010101" pitchFamily="49" charset="-122"/>
              <a:ea typeface="楷体" panose="02010609060101010101" pitchFamily="49" charset="-122"/>
              <a:cs typeface="楷体" panose="02010609060101010101" pitchFamily="49" charset="-122"/>
              <a:sym typeface="+mn-ea"/>
            </a:endParaRPr>
          </a:p>
        </p:txBody>
      </p:sp>
      <p:pic>
        <p:nvPicPr>
          <p:cNvPr id="5" name="图片 4"/>
          <p:cNvPicPr>
            <a:picLocks noChangeAspect="1"/>
          </p:cNvPicPr>
          <p:nvPr/>
        </p:nvPicPr>
        <p:blipFill>
          <a:blip r:embed="rId3"/>
          <a:stretch>
            <a:fillRect/>
          </a:stretch>
        </p:blipFill>
        <p:spPr>
          <a:xfrm>
            <a:off x="6251575" y="1223010"/>
            <a:ext cx="5291455" cy="4029075"/>
          </a:xfrm>
          <a:prstGeom prst="rect">
            <a:avLst/>
          </a:prstGeom>
        </p:spPr>
      </p:pic>
      <p:sp>
        <p:nvSpPr>
          <p:cNvPr id="7" name="矩形 6"/>
          <p:cNvSpPr/>
          <p:nvPr/>
        </p:nvSpPr>
        <p:spPr>
          <a:xfrm>
            <a:off x="135890" y="59750"/>
            <a:ext cx="5540299" cy="584775"/>
          </a:xfrm>
          <a:prstGeom prst="rect">
            <a:avLst/>
          </a:prstGeom>
          <a:solidFill>
            <a:schemeClr val="accent4">
              <a:lumMod val="60000"/>
              <a:lumOff val="40000"/>
            </a:schemeClr>
          </a:solidFill>
        </p:spPr>
        <p:txBody>
          <a:bodyPr wrap="none">
            <a:spAutoFit/>
          </a:bodyPr>
          <a:lstStyle/>
          <a:p>
            <a:pPr lvl="0"/>
            <a:r>
              <a:rPr lang="zh-CN" altLang="en-US" sz="3200" b="1" smtClean="0">
                <a:solidFill>
                  <a:prstClr val="black"/>
                </a:solidFill>
                <a:latin typeface="楷体" panose="02010609060101010101" pitchFamily="49" charset="-122"/>
                <a:ea typeface="楷体" panose="02010609060101010101" pitchFamily="49" charset="-122"/>
                <a:cs typeface="楷体" panose="02010609060101010101" pitchFamily="49" charset="-122"/>
                <a:sym typeface="+mn-ea"/>
              </a:rPr>
              <a:t>一、拉丁美洲</a:t>
            </a:r>
            <a:r>
              <a:rPr lang="zh-CN" altLang="en-US" sz="3200" b="1">
                <a:solidFill>
                  <a:prstClr val="black"/>
                </a:solidFill>
                <a:latin typeface="楷体" panose="02010609060101010101" pitchFamily="49" charset="-122"/>
                <a:ea typeface="楷体" panose="02010609060101010101" pitchFamily="49" charset="-122"/>
                <a:cs typeface="楷体" panose="02010609060101010101" pitchFamily="49" charset="-122"/>
                <a:sym typeface="+mn-ea"/>
              </a:rPr>
              <a:t>的民族民主革命</a:t>
            </a:r>
            <a:endParaRPr lang="zh-CN" altLang="en-US" sz="3200" b="1">
              <a:solidFill>
                <a:prstClr val="black"/>
              </a:solidFill>
              <a:latin typeface="楷体" panose="02010609060101010101" pitchFamily="49" charset="-122"/>
              <a:ea typeface="楷体" panose="02010609060101010101" pitchFamily="49" charset="-122"/>
              <a:cs typeface="楷体" panose="02010609060101010101" pitchFamily="49" charset="-122"/>
              <a:sym typeface="+mn-ea"/>
            </a:endParaRPr>
          </a:p>
        </p:txBody>
      </p:sp>
      <p:sp>
        <p:nvSpPr>
          <p:cNvPr id="8" name="文本框 7"/>
          <p:cNvSpPr txBox="1"/>
          <p:nvPr/>
        </p:nvSpPr>
        <p:spPr>
          <a:xfrm>
            <a:off x="540317" y="968272"/>
            <a:ext cx="3207819" cy="461665"/>
          </a:xfrm>
          <a:prstGeom prst="rect">
            <a:avLst/>
          </a:prstGeom>
          <a:solidFill>
            <a:schemeClr val="accent2">
              <a:lumMod val="20000"/>
              <a:lumOff val="80000"/>
            </a:schemeClr>
          </a:solidFill>
        </p:spPr>
        <p:txBody>
          <a:bodyPr wrap="square" rtlCol="0">
            <a:spAutoFit/>
          </a:bodyPr>
          <a:lstStyle>
            <a:defPPr>
              <a:defRPr lang="zh-CN"/>
            </a:defPPr>
            <a:lvl1pPr>
              <a:defRPr sz="2400" b="1">
                <a:latin typeface="楷体" panose="02010609060101010101" pitchFamily="49" charset="-122"/>
                <a:ea typeface="楷体" panose="02010609060101010101" pitchFamily="49" charset="-122"/>
              </a:defRPr>
            </a:lvl1pPr>
          </a:lstStyle>
          <a:p>
            <a:r>
              <a:rPr lang="en-US" altLang="zh-CN">
                <a:sym typeface="+mn-ea"/>
              </a:rPr>
              <a:t>4.</a:t>
            </a:r>
            <a:r>
              <a:rPr lang="zh-CN" altLang="en-US">
                <a:sym typeface="+mn-ea"/>
              </a:rPr>
              <a:t>民族民主革命</a:t>
            </a:r>
            <a:endParaRPr lang="zh-CN" altLang="en-US">
              <a:sym typeface="+mn-ea"/>
            </a:endParaRPr>
          </a:p>
        </p:txBody>
      </p:sp>
      <p:sp>
        <p:nvSpPr>
          <p:cNvPr id="2" name="矩形 1"/>
          <p:cNvSpPr/>
          <p:nvPr/>
        </p:nvSpPr>
        <p:spPr>
          <a:xfrm>
            <a:off x="155575" y="1574793"/>
            <a:ext cx="6096000" cy="1384995"/>
          </a:xfrm>
          <a:prstGeom prst="rect">
            <a:avLst/>
          </a:prstGeom>
        </p:spPr>
        <p:txBody>
          <a:bodyPr>
            <a:spAutoFit/>
          </a:bodyPr>
          <a:lstStyle/>
          <a:p>
            <a:pPr lvl="0"/>
            <a:r>
              <a:rPr lang="zh-CN" altLang="en-US" sz="2800" b="1" smtClean="0">
                <a:solidFill>
                  <a:srgbClr val="FF0000"/>
                </a:solidFill>
                <a:latin typeface="楷体" panose="02010609060101010101" pitchFamily="49" charset="-122"/>
                <a:ea typeface="楷体" panose="02010609060101010101" pitchFamily="49" charset="-122"/>
                <a:cs typeface="楷体" panose="02010609060101010101" pitchFamily="49" charset="-122"/>
              </a:rPr>
              <a:t>（</a:t>
            </a:r>
            <a:r>
              <a:rPr lang="en-US" altLang="zh-CN" sz="2800" b="1" smtClean="0">
                <a:solidFill>
                  <a:srgbClr val="FF0000"/>
                </a:solidFill>
                <a:latin typeface="楷体" panose="02010609060101010101" pitchFamily="49" charset="-122"/>
                <a:ea typeface="楷体" panose="02010609060101010101" pitchFamily="49" charset="-122"/>
                <a:cs typeface="楷体" panose="02010609060101010101" pitchFamily="49" charset="-122"/>
              </a:rPr>
              <a:t>1</a:t>
            </a:r>
            <a:r>
              <a:rPr lang="zh-CN" altLang="en-US" sz="2800" b="1" smtClean="0">
                <a:solidFill>
                  <a:srgbClr val="FF0000"/>
                </a:solidFill>
                <a:latin typeface="楷体" panose="02010609060101010101" pitchFamily="49" charset="-122"/>
                <a:ea typeface="楷体" panose="02010609060101010101" pitchFamily="49" charset="-122"/>
                <a:cs typeface="楷体" panose="02010609060101010101" pitchFamily="49" charset="-122"/>
              </a:rPr>
              <a:t>）巴西：1889年</a:t>
            </a:r>
            <a:r>
              <a:rPr lang="zh-CN" altLang="en-US" sz="2800" b="1" smtClean="0">
                <a:solidFill>
                  <a:prstClr val="black"/>
                </a:solidFill>
                <a:latin typeface="楷体" panose="02010609060101010101" pitchFamily="49" charset="-122"/>
                <a:ea typeface="楷体" panose="02010609060101010101" pitchFamily="49" charset="-122"/>
                <a:cs typeface="楷体" panose="02010609060101010101" pitchFamily="49" charset="-122"/>
              </a:rPr>
              <a:t>11月15日</a:t>
            </a:r>
            <a:r>
              <a:rPr lang="zh-CN" altLang="en-US" sz="2800" b="1">
                <a:solidFill>
                  <a:prstClr val="black"/>
                </a:solidFill>
                <a:latin typeface="楷体" panose="02010609060101010101" pitchFamily="49" charset="-122"/>
                <a:ea typeface="楷体" panose="02010609060101010101" pitchFamily="49" charset="-122"/>
                <a:cs typeface="楷体" panose="02010609060101010101" pitchFamily="49" charset="-122"/>
              </a:rPr>
              <a:t>，丰塞卡将军发动政变，推翻佩德罗二世，建立巴西共和国。</a:t>
            </a:r>
            <a:endParaRPr lang="zh-CN" altLang="en-US" sz="2800" b="1">
              <a:solidFill>
                <a:prstClr val="black"/>
              </a:solidFill>
              <a:latin typeface="楷体" panose="02010609060101010101" pitchFamily="49" charset="-122"/>
              <a:ea typeface="楷体" panose="02010609060101010101" pitchFamily="49" charset="-122"/>
              <a:cs typeface="楷体" panose="02010609060101010101" pitchFamily="49" charset="-122"/>
            </a:endParaRPr>
          </a:p>
        </p:txBody>
      </p:sp>
    </p:spTree>
  </p:cSld>
  <p:clrMapOvr>
    <a:overrideClrMapping bg1="lt1" tx1="dk1" bg2="lt2" tx2="dk2" accent1="accent1" accent2="accent2" accent3="accent3" accent4="accent4" accent5="accent5" accent6="accent6" hlink="hlink" folHlink="folHlink"/>
  </p:clrMapOvr>
  <p:transition/>
  <p:timing/>
</p:sld>
</file>

<file path=ppt/slides/slide10.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5" name="文本框 4"/>
          <p:cNvSpPr txBox="1"/>
          <p:nvPr/>
        </p:nvSpPr>
        <p:spPr>
          <a:xfrm>
            <a:off x="468178" y="186105"/>
            <a:ext cx="3913700" cy="583565"/>
          </a:xfrm>
          <a:prstGeom prst="rect">
            <a:avLst/>
          </a:prstGeom>
          <a:solidFill>
            <a:schemeClr val="accent4">
              <a:lumMod val="60000"/>
              <a:lumOff val="40000"/>
            </a:schemeClr>
          </a:solidFill>
        </p:spPr>
        <p:txBody>
          <a:bodyPr wrap="square">
            <a:spAutoFit/>
          </a:bodyPr>
          <a:lstStyle>
            <a:defPPr>
              <a:defRPr lang="zh-CN"/>
            </a:defPPr>
            <a:lvl1pPr lvl="0">
              <a:defRPr sz="3200" b="1">
                <a:solidFill>
                  <a:prstClr val="black"/>
                </a:solidFill>
                <a:latin typeface="楷体" panose="02010609060101010101" pitchFamily="49" charset="-122"/>
                <a:ea typeface="楷体" panose="02010609060101010101" pitchFamily="49" charset="-122"/>
                <a:cs typeface="楷体" panose="02010609060101010101" pitchFamily="49" charset="-122"/>
              </a:defRPr>
            </a:lvl1pPr>
          </a:lstStyle>
          <a:p>
            <a:r>
              <a:rPr lang="zh-CN" altLang="en-US" smtClean="0">
                <a:sym typeface="+mn-ea"/>
              </a:rPr>
              <a:t>二、亚洲</a:t>
            </a:r>
            <a:r>
              <a:rPr lang="zh-CN">
                <a:sym typeface="+mn-ea"/>
              </a:rPr>
              <a:t>的</a:t>
            </a:r>
            <a:r>
              <a:rPr lang="zh-CN" altLang="en-US">
                <a:sym typeface="+mn-ea"/>
              </a:rPr>
              <a:t>觉醒</a:t>
            </a:r>
            <a:endParaRPr lang="zh-CN">
              <a:sym typeface="+mn-ea"/>
            </a:endParaRPr>
          </a:p>
        </p:txBody>
      </p:sp>
      <p:sp>
        <p:nvSpPr>
          <p:cNvPr id="3" name="矩形 2"/>
          <p:cNvSpPr/>
          <p:nvPr/>
        </p:nvSpPr>
        <p:spPr>
          <a:xfrm>
            <a:off x="468161" y="870631"/>
            <a:ext cx="10701195" cy="3646170"/>
          </a:xfrm>
          <a:prstGeom prst="rect">
            <a:avLst/>
          </a:prstGeom>
        </p:spPr>
        <p:txBody>
          <a:bodyPr wrap="square">
            <a:spAutoFit/>
          </a:bodyPr>
          <a:lstStyle/>
          <a:p>
            <a:pPr>
              <a:lnSpc>
                <a:spcPct val="120000"/>
              </a:lnSpc>
              <a:spcBef>
                <a:spcPts val="600"/>
              </a:spcBef>
              <a:spcAft>
                <a:spcPts val="600"/>
              </a:spcAft>
            </a:pPr>
            <a:r>
              <a:rPr lang="zh-CN" altLang="en-US" sz="2200" b="1" smtClean="0">
                <a:latin typeface="楷体" panose="02010609060101010101" pitchFamily="49" charset="-122"/>
                <a:ea typeface="楷体" panose="02010609060101010101" pitchFamily="49" charset="-122"/>
              </a:rPr>
              <a:t>材料一</a:t>
            </a:r>
            <a:r>
              <a:rPr lang="zh-CN" altLang="en-US" sz="2200" smtClean="0">
                <a:latin typeface="楷体" panose="02010609060101010101" pitchFamily="49" charset="-122"/>
                <a:ea typeface="楷体" panose="02010609060101010101" pitchFamily="49" charset="-122"/>
              </a:rPr>
              <a:t>：</a:t>
            </a:r>
            <a:r>
              <a:rPr lang="en-US" altLang="zh-CN" sz="2200" smtClean="0">
                <a:latin typeface="楷体" panose="02010609060101010101" pitchFamily="49" charset="-122"/>
                <a:ea typeface="楷体" panose="02010609060101010101" pitchFamily="49" charset="-122"/>
              </a:rPr>
              <a:t>19</a:t>
            </a:r>
            <a:r>
              <a:rPr lang="zh-CN" altLang="en-US" sz="2200">
                <a:latin typeface="楷体" panose="02010609060101010101" pitchFamily="49" charset="-122"/>
                <a:ea typeface="楷体" panose="02010609060101010101" pitchFamily="49" charset="-122"/>
              </a:rPr>
              <a:t>世纪末</a:t>
            </a:r>
            <a:r>
              <a:rPr lang="en-US" altLang="zh-CN" sz="2200">
                <a:latin typeface="楷体" panose="02010609060101010101" pitchFamily="49" charset="-122"/>
                <a:ea typeface="楷体" panose="02010609060101010101" pitchFamily="49" charset="-122"/>
              </a:rPr>
              <a:t>20</a:t>
            </a:r>
            <a:r>
              <a:rPr lang="zh-CN" altLang="en-US" sz="2200">
                <a:latin typeface="楷体" panose="02010609060101010101" pitchFamily="49" charset="-122"/>
                <a:ea typeface="楷体" panose="02010609060101010101" pitchFamily="49" charset="-122"/>
              </a:rPr>
              <a:t>世纪初帝国主义同亚洲各被压迫民族的矛盾</a:t>
            </a:r>
            <a:r>
              <a:rPr lang="zh-CN" altLang="en-US" sz="2200" smtClean="0">
                <a:latin typeface="楷体" panose="02010609060101010101" pitchFamily="49" charset="-122"/>
                <a:ea typeface="楷体" panose="02010609060101010101" pitchFamily="49" charset="-122"/>
              </a:rPr>
              <a:t>空前</a:t>
            </a:r>
            <a:r>
              <a:rPr lang="zh-CN" altLang="en-US" sz="2200">
                <a:latin typeface="楷体" panose="02010609060101010101" pitchFamily="49" charset="-122"/>
                <a:ea typeface="楷体" panose="02010609060101010101" pitchFamily="49" charset="-122"/>
              </a:rPr>
              <a:t>激化</a:t>
            </a:r>
            <a:r>
              <a:rPr lang="zh-CN" altLang="en-US" sz="2200" smtClean="0">
                <a:latin typeface="楷体" panose="02010609060101010101" pitchFamily="49" charset="-122"/>
                <a:ea typeface="楷体" panose="02010609060101010101" pitchFamily="49" charset="-122"/>
              </a:rPr>
              <a:t>了</a:t>
            </a:r>
            <a:r>
              <a:rPr lang="zh-CN" altLang="en-US" sz="2200">
                <a:latin typeface="楷体" panose="02010609060101010101" pitchFamily="49" charset="-122"/>
                <a:ea typeface="楷体" panose="02010609060101010101" pitchFamily="49" charset="-122"/>
              </a:rPr>
              <a:t>，</a:t>
            </a:r>
            <a:r>
              <a:rPr lang="zh-CN" altLang="en-US" sz="2200" smtClean="0">
                <a:latin typeface="楷体" panose="02010609060101010101" pitchFamily="49" charset="-122"/>
                <a:ea typeface="楷体" panose="02010609060101010101" pitchFamily="49" charset="-122"/>
              </a:rPr>
              <a:t>这时亚洲</a:t>
            </a:r>
            <a:r>
              <a:rPr lang="zh-CN" altLang="en-US" sz="2200">
                <a:latin typeface="楷体" panose="02010609060101010101" pitchFamily="49" charset="-122"/>
                <a:ea typeface="楷体" panose="02010609060101010101" pitchFamily="49" charset="-122"/>
              </a:rPr>
              <a:t>除日本外，其他国家均已沦为殖民地或半殖民地，亚洲觉醒正是在帝国主义同被压迫民族的矛盾，以及封建主义同人民大众的矛盾都已空前尖锐的情况下发生的</a:t>
            </a:r>
            <a:r>
              <a:rPr lang="zh-CN" altLang="en-US" sz="2200" smtClean="0">
                <a:latin typeface="楷体" panose="02010609060101010101" pitchFamily="49" charset="-122"/>
                <a:ea typeface="楷体" panose="02010609060101010101" pitchFamily="49" charset="-122"/>
              </a:rPr>
              <a:t>。</a:t>
            </a:r>
            <a:endParaRPr lang="en-US" altLang="zh-CN" sz="2200" smtClean="0">
              <a:latin typeface="楷体" panose="02010609060101010101" pitchFamily="49" charset="-122"/>
              <a:ea typeface="楷体" panose="02010609060101010101" pitchFamily="49" charset="-122"/>
            </a:endParaRPr>
          </a:p>
          <a:p>
            <a:pPr>
              <a:lnSpc>
                <a:spcPct val="120000"/>
              </a:lnSpc>
              <a:spcBef>
                <a:spcPts val="600"/>
              </a:spcBef>
              <a:spcAft>
                <a:spcPts val="600"/>
              </a:spcAft>
            </a:pPr>
            <a:r>
              <a:rPr lang="zh-CN" altLang="en-US" sz="2200" b="1">
                <a:solidFill>
                  <a:prstClr val="black"/>
                </a:solidFill>
                <a:latin typeface="楷体" panose="02010609060101010101" pitchFamily="49" charset="-122"/>
                <a:ea typeface="楷体" panose="02010609060101010101" pitchFamily="49" charset="-122"/>
              </a:rPr>
              <a:t>材料</a:t>
            </a:r>
            <a:r>
              <a:rPr lang="zh-CN" altLang="en-US" sz="2200" b="1" smtClean="0">
                <a:solidFill>
                  <a:prstClr val="black"/>
                </a:solidFill>
                <a:latin typeface="楷体" panose="02010609060101010101" pitchFamily="49" charset="-122"/>
                <a:ea typeface="楷体" panose="02010609060101010101" pitchFamily="49" charset="-122"/>
              </a:rPr>
              <a:t>二：</a:t>
            </a:r>
            <a:r>
              <a:rPr lang="zh-CN" altLang="en-US" sz="2200" smtClean="0">
                <a:solidFill>
                  <a:prstClr val="black"/>
                </a:solidFill>
                <a:latin typeface="楷体" panose="02010609060101010101" pitchFamily="49" charset="-122"/>
                <a:ea typeface="楷体" panose="02010609060101010101" pitchFamily="49" charset="-122"/>
              </a:rPr>
              <a:t>亚洲</a:t>
            </a:r>
            <a:r>
              <a:rPr lang="zh-CN" altLang="en-US" sz="2200">
                <a:solidFill>
                  <a:prstClr val="black"/>
                </a:solidFill>
                <a:latin typeface="楷体" panose="02010609060101010101" pitchFamily="49" charset="-122"/>
                <a:ea typeface="楷体" panose="02010609060101010101" pitchFamily="49" charset="-122"/>
              </a:rPr>
              <a:t>各国民族资本主义的产生和发展，新的社会阶级的</a:t>
            </a:r>
            <a:r>
              <a:rPr lang="zh-CN" altLang="en-US" sz="2200" smtClean="0">
                <a:solidFill>
                  <a:prstClr val="black"/>
                </a:solidFill>
                <a:latin typeface="楷体" panose="02010609060101010101" pitchFamily="49" charset="-122"/>
                <a:ea typeface="楷体" panose="02010609060101010101" pitchFamily="49" charset="-122"/>
              </a:rPr>
              <a:t>形成</a:t>
            </a:r>
            <a:r>
              <a:rPr lang="zh-CN" altLang="en-US" sz="2200">
                <a:solidFill>
                  <a:prstClr val="black"/>
                </a:solidFill>
                <a:latin typeface="楷体" panose="02010609060101010101" pitchFamily="49" charset="-122"/>
                <a:ea typeface="楷体" panose="02010609060101010101" pitchFamily="49" charset="-122"/>
              </a:rPr>
              <a:t>和壮大是亚洲觉醒的内因。西方殖民者的入侵和</a:t>
            </a:r>
            <a:r>
              <a:rPr lang="zh-CN" altLang="en-US" sz="2200" smtClean="0">
                <a:solidFill>
                  <a:prstClr val="black"/>
                </a:solidFill>
                <a:latin typeface="楷体" panose="02010609060101010101" pitchFamily="49" charset="-122"/>
                <a:ea typeface="楷体" panose="02010609060101010101" pitchFamily="49" charset="-122"/>
              </a:rPr>
              <a:t>统治，</a:t>
            </a:r>
            <a:r>
              <a:rPr lang="zh-CN" altLang="en-US" sz="2200">
                <a:solidFill>
                  <a:prstClr val="black"/>
                </a:solidFill>
                <a:latin typeface="楷体" panose="02010609060101010101" pitchFamily="49" charset="-122"/>
                <a:ea typeface="楷体" panose="02010609060101010101" pitchFamily="49" charset="-122"/>
              </a:rPr>
              <a:t>特别是廉价商品的倾销，破坏了亚洲各国自给自足的自然经济，并为资本主义生产方式的建立创造了必要前提。</a:t>
            </a:r>
            <a:endParaRPr lang="en-US" altLang="zh-CN" sz="2200" smtClean="0">
              <a:latin typeface="楷体" panose="02010609060101010101" pitchFamily="49" charset="-122"/>
              <a:ea typeface="楷体" panose="02010609060101010101" pitchFamily="49" charset="-122"/>
            </a:endParaRPr>
          </a:p>
          <a:p>
            <a:pPr>
              <a:lnSpc>
                <a:spcPct val="120000"/>
              </a:lnSpc>
              <a:spcBef>
                <a:spcPts val="600"/>
              </a:spcBef>
              <a:spcAft>
                <a:spcPts val="600"/>
              </a:spcAft>
            </a:pPr>
            <a:r>
              <a:rPr lang="zh-CN" altLang="en-US" sz="2200" b="1" smtClean="0">
                <a:latin typeface="楷体" panose="02010609060101010101" pitchFamily="49" charset="-122"/>
                <a:ea typeface="楷体" panose="02010609060101010101" pitchFamily="49" charset="-122"/>
              </a:rPr>
              <a:t>材料三</a:t>
            </a:r>
            <a:r>
              <a:rPr lang="zh-CN" altLang="en-US" sz="2200" smtClean="0">
                <a:latin typeface="楷体" panose="02010609060101010101" pitchFamily="49" charset="-122"/>
                <a:ea typeface="楷体" panose="02010609060101010101" pitchFamily="49" charset="-122"/>
              </a:rPr>
              <a:t>：民族资本</a:t>
            </a:r>
            <a:r>
              <a:rPr lang="zh-CN" altLang="en-US" sz="2200">
                <a:latin typeface="楷体" panose="02010609060101010101" pitchFamily="49" charset="-122"/>
                <a:ea typeface="楷体" panose="02010609060101010101" pitchFamily="49" charset="-122"/>
              </a:rPr>
              <a:t>主义的</a:t>
            </a:r>
            <a:r>
              <a:rPr lang="zh-CN" altLang="en-US" sz="2200" smtClean="0">
                <a:latin typeface="楷体" panose="02010609060101010101" pitchFamily="49" charset="-122"/>
                <a:ea typeface="楷体" panose="02010609060101010101" pitchFamily="49" charset="-122"/>
              </a:rPr>
              <a:t>发展既遭到</a:t>
            </a:r>
            <a:r>
              <a:rPr lang="zh-CN" altLang="en-US" sz="2200">
                <a:latin typeface="楷体" panose="02010609060101010101" pitchFamily="49" charset="-122"/>
                <a:ea typeface="楷体" panose="02010609060101010101" pitchFamily="49" charset="-122"/>
              </a:rPr>
              <a:t>帝国主义的扼杀和限制，又受到本国封建势力的阻碍，这就不可避免地使矛盾激化和促进人们新的觉醒。</a:t>
            </a:r>
            <a:endParaRPr lang="zh-CN" altLang="en-US" sz="2200">
              <a:latin typeface="楷体" panose="02010609060101010101" pitchFamily="49" charset="-122"/>
              <a:ea typeface="楷体" panose="02010609060101010101" pitchFamily="49" charset="-122"/>
            </a:endParaRPr>
          </a:p>
        </p:txBody>
      </p:sp>
      <p:sp>
        <p:nvSpPr>
          <p:cNvPr id="8" name="矩形 7"/>
          <p:cNvSpPr/>
          <p:nvPr/>
        </p:nvSpPr>
        <p:spPr>
          <a:xfrm>
            <a:off x="598725" y="4424714"/>
            <a:ext cx="5905462" cy="523220"/>
          </a:xfrm>
          <a:prstGeom prst="rect">
            <a:avLst/>
          </a:prstGeom>
        </p:spPr>
        <p:txBody>
          <a:bodyPr wrap="square">
            <a:spAutoFit/>
          </a:bodyPr>
          <a:lstStyle/>
          <a:p>
            <a:pPr lvl="0"/>
            <a:r>
              <a:rPr lang="zh-CN" altLang="en-US" sz="2800" b="1" smtClean="0">
                <a:solidFill>
                  <a:srgbClr val="FF0000"/>
                </a:solidFill>
                <a:latin typeface="楷体" panose="02010609060101010101" pitchFamily="49" charset="-122"/>
                <a:ea typeface="楷体" panose="02010609060101010101" pitchFamily="49" charset="-122"/>
                <a:cs typeface="楷体" panose="02010609060101010101" pitchFamily="49" charset="-122"/>
                <a:sym typeface="+mn-ea"/>
              </a:rPr>
              <a:t>依据</a:t>
            </a:r>
            <a:r>
              <a:rPr lang="zh-CN" altLang="en-US" sz="2800" b="1">
                <a:solidFill>
                  <a:srgbClr val="FF0000"/>
                </a:solidFill>
                <a:latin typeface="楷体" panose="02010609060101010101" pitchFamily="49" charset="-122"/>
                <a:ea typeface="楷体" panose="02010609060101010101" pitchFamily="49" charset="-122"/>
                <a:cs typeface="楷体" panose="02010609060101010101" pitchFamily="49" charset="-122"/>
                <a:sym typeface="+mn-ea"/>
              </a:rPr>
              <a:t>材料</a:t>
            </a:r>
            <a:r>
              <a:rPr lang="zh-CN" altLang="en-US" sz="2800" b="1" smtClean="0">
                <a:solidFill>
                  <a:srgbClr val="FF0000"/>
                </a:solidFill>
                <a:latin typeface="楷体" panose="02010609060101010101" pitchFamily="49" charset="-122"/>
                <a:ea typeface="楷体" panose="02010609060101010101" pitchFamily="49" charset="-122"/>
                <a:cs typeface="楷体" panose="02010609060101010101" pitchFamily="49" charset="-122"/>
                <a:sym typeface="+mn-ea"/>
              </a:rPr>
              <a:t>分析</a:t>
            </a:r>
            <a:r>
              <a:rPr lang="en-US" altLang="zh-CN" sz="2800" b="1" smtClean="0">
                <a:solidFill>
                  <a:srgbClr val="FF0000"/>
                </a:solidFill>
                <a:latin typeface="楷体" panose="02010609060101010101" pitchFamily="49" charset="-122"/>
                <a:ea typeface="楷体" panose="02010609060101010101" pitchFamily="49" charset="-122"/>
                <a:cs typeface="楷体" panose="02010609060101010101" pitchFamily="49" charset="-122"/>
                <a:sym typeface="+mn-ea"/>
              </a:rPr>
              <a:t>“</a:t>
            </a:r>
            <a:r>
              <a:rPr lang="zh-CN" altLang="en-US" sz="2800" b="1" smtClean="0">
                <a:solidFill>
                  <a:srgbClr val="FF0000"/>
                </a:solidFill>
                <a:latin typeface="楷体" panose="02010609060101010101" pitchFamily="49" charset="-122"/>
                <a:ea typeface="楷体" panose="02010609060101010101" pitchFamily="49" charset="-122"/>
                <a:cs typeface="楷体" panose="02010609060101010101" pitchFamily="49" charset="-122"/>
                <a:sym typeface="+mn-ea"/>
              </a:rPr>
              <a:t>亚洲觉醒</a:t>
            </a:r>
            <a:r>
              <a:rPr lang="en-US" altLang="zh-CN" sz="2800" b="1">
                <a:solidFill>
                  <a:srgbClr val="FF0000"/>
                </a:solidFill>
                <a:latin typeface="楷体" panose="02010609060101010101" pitchFamily="49" charset="-122"/>
                <a:ea typeface="楷体" panose="02010609060101010101" pitchFamily="49" charset="-122"/>
                <a:cs typeface="楷体" panose="02010609060101010101" pitchFamily="49" charset="-122"/>
                <a:sym typeface="+mn-ea"/>
              </a:rPr>
              <a:t>”</a:t>
            </a:r>
            <a:r>
              <a:rPr lang="zh-CN" altLang="en-US" sz="2800" b="1" smtClean="0">
                <a:solidFill>
                  <a:srgbClr val="FF0000"/>
                </a:solidFill>
                <a:latin typeface="楷体" panose="02010609060101010101" pitchFamily="49" charset="-122"/>
                <a:ea typeface="楷体" panose="02010609060101010101" pitchFamily="49" charset="-122"/>
                <a:cs typeface="楷体" panose="02010609060101010101" pitchFamily="49" charset="-122"/>
                <a:sym typeface="+mn-ea"/>
              </a:rPr>
              <a:t>的背景</a:t>
            </a:r>
            <a:endParaRPr lang="zh-CN" altLang="en-US" sz="2800" b="1">
              <a:solidFill>
                <a:srgbClr val="FF0000"/>
              </a:solidFill>
              <a:latin typeface="楷体" panose="02010609060101010101" pitchFamily="49" charset="-122"/>
              <a:ea typeface="楷体" panose="02010609060101010101" pitchFamily="49" charset="-122"/>
              <a:cs typeface="楷体" panose="02010609060101010101" pitchFamily="49" charset="-122"/>
              <a:sym typeface="+mn-ea"/>
            </a:endParaRPr>
          </a:p>
        </p:txBody>
      </p:sp>
    </p:spTree>
  </p:cSld>
  <p:clrMapOvr>
    <a:masterClrMapping/>
  </p:clrMapOvr>
  <p:transition/>
  <p:timing/>
</p:sld>
</file>

<file path=ppt/slides/slide11.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5" name="文本框 4"/>
          <p:cNvSpPr txBox="1"/>
          <p:nvPr/>
        </p:nvSpPr>
        <p:spPr>
          <a:xfrm>
            <a:off x="468178" y="186105"/>
            <a:ext cx="3913700" cy="583565"/>
          </a:xfrm>
          <a:prstGeom prst="rect">
            <a:avLst/>
          </a:prstGeom>
          <a:solidFill>
            <a:schemeClr val="accent4">
              <a:lumMod val="60000"/>
              <a:lumOff val="40000"/>
            </a:schemeClr>
          </a:solidFill>
        </p:spPr>
        <p:txBody>
          <a:bodyPr wrap="square">
            <a:spAutoFit/>
          </a:bodyPr>
          <a:lstStyle>
            <a:defPPr>
              <a:defRPr lang="zh-CN"/>
            </a:defPPr>
            <a:lvl1pPr lvl="0">
              <a:defRPr sz="3200" b="1">
                <a:solidFill>
                  <a:prstClr val="black"/>
                </a:solidFill>
                <a:latin typeface="楷体" panose="02010609060101010101" pitchFamily="49" charset="-122"/>
                <a:ea typeface="楷体" panose="02010609060101010101" pitchFamily="49" charset="-122"/>
                <a:cs typeface="楷体" panose="02010609060101010101" pitchFamily="49" charset="-122"/>
              </a:defRPr>
            </a:lvl1pPr>
          </a:lstStyle>
          <a:p>
            <a:r>
              <a:rPr lang="zh-CN" altLang="en-US" smtClean="0">
                <a:sym typeface="+mn-ea"/>
              </a:rPr>
              <a:t>二、亚洲</a:t>
            </a:r>
            <a:r>
              <a:rPr lang="zh-CN">
                <a:sym typeface="+mn-ea"/>
              </a:rPr>
              <a:t>的</a:t>
            </a:r>
            <a:r>
              <a:rPr lang="zh-CN" altLang="en-US">
                <a:sym typeface="+mn-ea"/>
              </a:rPr>
              <a:t>觉醒</a:t>
            </a:r>
            <a:endParaRPr lang="zh-CN">
              <a:sym typeface="+mn-ea"/>
            </a:endParaRPr>
          </a:p>
        </p:txBody>
      </p:sp>
      <p:sp>
        <p:nvSpPr>
          <p:cNvPr id="3" name="矩形 2"/>
          <p:cNvSpPr/>
          <p:nvPr/>
        </p:nvSpPr>
        <p:spPr>
          <a:xfrm>
            <a:off x="468161" y="870631"/>
            <a:ext cx="10701195" cy="3646170"/>
          </a:xfrm>
          <a:prstGeom prst="rect">
            <a:avLst/>
          </a:prstGeom>
        </p:spPr>
        <p:txBody>
          <a:bodyPr wrap="square">
            <a:spAutoFit/>
          </a:bodyPr>
          <a:lstStyle/>
          <a:p>
            <a:pPr>
              <a:lnSpc>
                <a:spcPct val="120000"/>
              </a:lnSpc>
              <a:spcBef>
                <a:spcPts val="600"/>
              </a:spcBef>
              <a:spcAft>
                <a:spcPts val="600"/>
              </a:spcAft>
            </a:pPr>
            <a:r>
              <a:rPr lang="zh-CN" altLang="en-US" sz="2200" b="1" smtClean="0">
                <a:latin typeface="楷体" panose="02010609060101010101" pitchFamily="49" charset="-122"/>
                <a:ea typeface="楷体" panose="02010609060101010101" pitchFamily="49" charset="-122"/>
              </a:rPr>
              <a:t>材料一</a:t>
            </a:r>
            <a:r>
              <a:rPr lang="zh-CN" altLang="en-US" sz="2200" smtClean="0">
                <a:latin typeface="楷体" panose="02010609060101010101" pitchFamily="49" charset="-122"/>
                <a:ea typeface="楷体" panose="02010609060101010101" pitchFamily="49" charset="-122"/>
              </a:rPr>
              <a:t>：</a:t>
            </a:r>
            <a:r>
              <a:rPr lang="en-US" altLang="zh-CN" sz="2200" smtClean="0">
                <a:latin typeface="楷体" panose="02010609060101010101" pitchFamily="49" charset="-122"/>
                <a:ea typeface="楷体" panose="02010609060101010101" pitchFamily="49" charset="-122"/>
              </a:rPr>
              <a:t>19</a:t>
            </a:r>
            <a:r>
              <a:rPr lang="zh-CN" altLang="en-US" sz="2200">
                <a:latin typeface="楷体" panose="02010609060101010101" pitchFamily="49" charset="-122"/>
                <a:ea typeface="楷体" panose="02010609060101010101" pitchFamily="49" charset="-122"/>
              </a:rPr>
              <a:t>世纪末</a:t>
            </a:r>
            <a:r>
              <a:rPr lang="en-US" altLang="zh-CN" sz="2200">
                <a:latin typeface="楷体" panose="02010609060101010101" pitchFamily="49" charset="-122"/>
                <a:ea typeface="楷体" panose="02010609060101010101" pitchFamily="49" charset="-122"/>
              </a:rPr>
              <a:t>20</a:t>
            </a:r>
            <a:r>
              <a:rPr lang="zh-CN" altLang="en-US" sz="2200">
                <a:latin typeface="楷体" panose="02010609060101010101" pitchFamily="49" charset="-122"/>
                <a:ea typeface="楷体" panose="02010609060101010101" pitchFamily="49" charset="-122"/>
              </a:rPr>
              <a:t>世纪初帝国主义同亚洲各被压迫民族的矛盾</a:t>
            </a:r>
            <a:r>
              <a:rPr lang="zh-CN" altLang="en-US" sz="2200" smtClean="0">
                <a:latin typeface="楷体" panose="02010609060101010101" pitchFamily="49" charset="-122"/>
                <a:ea typeface="楷体" panose="02010609060101010101" pitchFamily="49" charset="-122"/>
              </a:rPr>
              <a:t>空前</a:t>
            </a:r>
            <a:r>
              <a:rPr lang="zh-CN" altLang="en-US" sz="2200">
                <a:latin typeface="楷体" panose="02010609060101010101" pitchFamily="49" charset="-122"/>
                <a:ea typeface="楷体" panose="02010609060101010101" pitchFamily="49" charset="-122"/>
              </a:rPr>
              <a:t>激化</a:t>
            </a:r>
            <a:r>
              <a:rPr lang="zh-CN" altLang="en-US" sz="2200" smtClean="0">
                <a:latin typeface="楷体" panose="02010609060101010101" pitchFamily="49" charset="-122"/>
                <a:ea typeface="楷体" panose="02010609060101010101" pitchFamily="49" charset="-122"/>
              </a:rPr>
              <a:t>了</a:t>
            </a:r>
            <a:r>
              <a:rPr lang="zh-CN" altLang="en-US" sz="2200">
                <a:latin typeface="楷体" panose="02010609060101010101" pitchFamily="49" charset="-122"/>
                <a:ea typeface="楷体" panose="02010609060101010101" pitchFamily="49" charset="-122"/>
              </a:rPr>
              <a:t>，</a:t>
            </a:r>
            <a:r>
              <a:rPr lang="zh-CN" altLang="en-US" sz="2200" smtClean="0">
                <a:latin typeface="楷体" panose="02010609060101010101" pitchFamily="49" charset="-122"/>
                <a:ea typeface="楷体" panose="02010609060101010101" pitchFamily="49" charset="-122"/>
              </a:rPr>
              <a:t>这时亚洲</a:t>
            </a:r>
            <a:r>
              <a:rPr lang="zh-CN" altLang="en-US" sz="2200">
                <a:latin typeface="楷体" panose="02010609060101010101" pitchFamily="49" charset="-122"/>
                <a:ea typeface="楷体" panose="02010609060101010101" pitchFamily="49" charset="-122"/>
              </a:rPr>
              <a:t>除日本外，其他国家均已沦为殖民地或半殖民地，亚洲觉醒正是在帝国主义同被压迫民族的矛盾，以及封建主义同人民大众的矛盾都已空前尖锐的情况下发生的</a:t>
            </a:r>
            <a:r>
              <a:rPr lang="zh-CN" altLang="en-US" sz="2200" smtClean="0">
                <a:latin typeface="楷体" panose="02010609060101010101" pitchFamily="49" charset="-122"/>
                <a:ea typeface="楷体" panose="02010609060101010101" pitchFamily="49" charset="-122"/>
              </a:rPr>
              <a:t>。</a:t>
            </a:r>
            <a:endParaRPr lang="en-US" altLang="zh-CN" sz="2200" smtClean="0">
              <a:latin typeface="楷体" panose="02010609060101010101" pitchFamily="49" charset="-122"/>
              <a:ea typeface="楷体" panose="02010609060101010101" pitchFamily="49" charset="-122"/>
            </a:endParaRPr>
          </a:p>
          <a:p>
            <a:pPr>
              <a:lnSpc>
                <a:spcPct val="120000"/>
              </a:lnSpc>
              <a:spcBef>
                <a:spcPts val="600"/>
              </a:spcBef>
              <a:spcAft>
                <a:spcPts val="600"/>
              </a:spcAft>
            </a:pPr>
            <a:r>
              <a:rPr lang="zh-CN" altLang="en-US" sz="2200" b="1">
                <a:solidFill>
                  <a:prstClr val="black"/>
                </a:solidFill>
                <a:latin typeface="楷体" panose="02010609060101010101" pitchFamily="49" charset="-122"/>
                <a:ea typeface="楷体" panose="02010609060101010101" pitchFamily="49" charset="-122"/>
              </a:rPr>
              <a:t>材料</a:t>
            </a:r>
            <a:r>
              <a:rPr lang="zh-CN" altLang="en-US" sz="2200" b="1" smtClean="0">
                <a:solidFill>
                  <a:prstClr val="black"/>
                </a:solidFill>
                <a:latin typeface="楷体" panose="02010609060101010101" pitchFamily="49" charset="-122"/>
                <a:ea typeface="楷体" panose="02010609060101010101" pitchFamily="49" charset="-122"/>
              </a:rPr>
              <a:t>二：</a:t>
            </a:r>
            <a:r>
              <a:rPr lang="zh-CN" altLang="en-US" sz="2200" smtClean="0">
                <a:solidFill>
                  <a:prstClr val="black"/>
                </a:solidFill>
                <a:latin typeface="楷体" panose="02010609060101010101" pitchFamily="49" charset="-122"/>
                <a:ea typeface="楷体" panose="02010609060101010101" pitchFamily="49" charset="-122"/>
              </a:rPr>
              <a:t>亚洲</a:t>
            </a:r>
            <a:r>
              <a:rPr lang="zh-CN" altLang="en-US" sz="2200">
                <a:solidFill>
                  <a:prstClr val="black"/>
                </a:solidFill>
                <a:latin typeface="楷体" panose="02010609060101010101" pitchFamily="49" charset="-122"/>
                <a:ea typeface="楷体" panose="02010609060101010101" pitchFamily="49" charset="-122"/>
              </a:rPr>
              <a:t>各国民族资本主义的产生和发展，新的社会阶级的</a:t>
            </a:r>
            <a:r>
              <a:rPr lang="zh-CN" altLang="en-US" sz="2200" smtClean="0">
                <a:solidFill>
                  <a:prstClr val="black"/>
                </a:solidFill>
                <a:latin typeface="楷体" panose="02010609060101010101" pitchFamily="49" charset="-122"/>
                <a:ea typeface="楷体" panose="02010609060101010101" pitchFamily="49" charset="-122"/>
              </a:rPr>
              <a:t>形成</a:t>
            </a:r>
            <a:r>
              <a:rPr lang="zh-CN" altLang="en-US" sz="2200">
                <a:solidFill>
                  <a:prstClr val="black"/>
                </a:solidFill>
                <a:latin typeface="楷体" panose="02010609060101010101" pitchFamily="49" charset="-122"/>
                <a:ea typeface="楷体" panose="02010609060101010101" pitchFamily="49" charset="-122"/>
              </a:rPr>
              <a:t>和壮大是亚洲觉醒的内因。西方殖民者的入侵和</a:t>
            </a:r>
            <a:r>
              <a:rPr lang="zh-CN" altLang="en-US" sz="2200" smtClean="0">
                <a:solidFill>
                  <a:prstClr val="black"/>
                </a:solidFill>
                <a:latin typeface="楷体" panose="02010609060101010101" pitchFamily="49" charset="-122"/>
                <a:ea typeface="楷体" panose="02010609060101010101" pitchFamily="49" charset="-122"/>
              </a:rPr>
              <a:t>统治，</a:t>
            </a:r>
            <a:r>
              <a:rPr lang="zh-CN" altLang="en-US" sz="2200">
                <a:solidFill>
                  <a:prstClr val="black"/>
                </a:solidFill>
                <a:latin typeface="楷体" panose="02010609060101010101" pitchFamily="49" charset="-122"/>
                <a:ea typeface="楷体" panose="02010609060101010101" pitchFamily="49" charset="-122"/>
              </a:rPr>
              <a:t>特别是廉价商品的倾销，破坏了亚洲各国自给自足的自然经济，并为资本主义生产方式的建立创造了必要前提。</a:t>
            </a:r>
            <a:endParaRPr lang="en-US" altLang="zh-CN" sz="2200" smtClean="0">
              <a:latin typeface="楷体" panose="02010609060101010101" pitchFamily="49" charset="-122"/>
              <a:ea typeface="楷体" panose="02010609060101010101" pitchFamily="49" charset="-122"/>
            </a:endParaRPr>
          </a:p>
          <a:p>
            <a:pPr>
              <a:lnSpc>
                <a:spcPct val="120000"/>
              </a:lnSpc>
              <a:spcBef>
                <a:spcPts val="600"/>
              </a:spcBef>
              <a:spcAft>
                <a:spcPts val="600"/>
              </a:spcAft>
            </a:pPr>
            <a:r>
              <a:rPr lang="zh-CN" altLang="en-US" sz="2200" b="1" smtClean="0">
                <a:latin typeface="楷体" panose="02010609060101010101" pitchFamily="49" charset="-122"/>
                <a:ea typeface="楷体" panose="02010609060101010101" pitchFamily="49" charset="-122"/>
              </a:rPr>
              <a:t>材料三</a:t>
            </a:r>
            <a:r>
              <a:rPr lang="zh-CN" altLang="en-US" sz="2200" smtClean="0">
                <a:latin typeface="楷体" panose="02010609060101010101" pitchFamily="49" charset="-122"/>
                <a:ea typeface="楷体" panose="02010609060101010101" pitchFamily="49" charset="-122"/>
              </a:rPr>
              <a:t>：民族资本</a:t>
            </a:r>
            <a:r>
              <a:rPr lang="zh-CN" altLang="en-US" sz="2200">
                <a:latin typeface="楷体" panose="02010609060101010101" pitchFamily="49" charset="-122"/>
                <a:ea typeface="楷体" panose="02010609060101010101" pitchFamily="49" charset="-122"/>
              </a:rPr>
              <a:t>主义的</a:t>
            </a:r>
            <a:r>
              <a:rPr lang="zh-CN" altLang="en-US" sz="2200" smtClean="0">
                <a:latin typeface="楷体" panose="02010609060101010101" pitchFamily="49" charset="-122"/>
                <a:ea typeface="楷体" panose="02010609060101010101" pitchFamily="49" charset="-122"/>
              </a:rPr>
              <a:t>发展既遭到</a:t>
            </a:r>
            <a:r>
              <a:rPr lang="zh-CN" altLang="en-US" sz="2200">
                <a:latin typeface="楷体" panose="02010609060101010101" pitchFamily="49" charset="-122"/>
                <a:ea typeface="楷体" panose="02010609060101010101" pitchFamily="49" charset="-122"/>
              </a:rPr>
              <a:t>帝国主义的扼杀和限制，又受到本国封建势力的阻碍，这就不可避免地使矛盾激化和促进人们新的觉醒。</a:t>
            </a:r>
            <a:endParaRPr lang="zh-CN" altLang="en-US" sz="2200">
              <a:latin typeface="楷体" panose="02010609060101010101" pitchFamily="49" charset="-122"/>
              <a:ea typeface="楷体" panose="02010609060101010101" pitchFamily="49" charset="-122"/>
            </a:endParaRPr>
          </a:p>
        </p:txBody>
      </p:sp>
      <p:sp>
        <p:nvSpPr>
          <p:cNvPr id="4" name="矩形 3"/>
          <p:cNvSpPr/>
          <p:nvPr/>
        </p:nvSpPr>
        <p:spPr>
          <a:xfrm>
            <a:off x="468051" y="4947742"/>
            <a:ext cx="4152099" cy="523220"/>
          </a:xfrm>
          <a:prstGeom prst="rect">
            <a:avLst/>
          </a:prstGeom>
          <a:solidFill>
            <a:schemeClr val="accent2">
              <a:lumMod val="40000"/>
              <a:lumOff val="60000"/>
            </a:schemeClr>
          </a:solidFill>
        </p:spPr>
        <p:txBody>
          <a:bodyPr wrap="none">
            <a:spAutoFit/>
          </a:bodyPr>
          <a:lstStyle/>
          <a:p>
            <a:r>
              <a:rPr lang="zh-CN" altLang="en-US" sz="2800" b="1">
                <a:solidFill>
                  <a:prstClr val="black"/>
                </a:solidFill>
                <a:latin typeface="楷体" panose="02010609060101010101" pitchFamily="49" charset="-122"/>
                <a:ea typeface="楷体" panose="02010609060101010101" pitchFamily="49" charset="-122"/>
                <a:cs typeface="楷体" panose="02010609060101010101" pitchFamily="49" charset="-122"/>
              </a:rPr>
              <a:t>亚洲各国的民族</a:t>
            </a:r>
            <a:r>
              <a:rPr lang="zh-CN" altLang="en-US" sz="2800" b="1" smtClean="0">
                <a:solidFill>
                  <a:prstClr val="black"/>
                </a:solidFill>
                <a:latin typeface="楷体" panose="02010609060101010101" pitchFamily="49" charset="-122"/>
                <a:ea typeface="楷体" panose="02010609060101010101" pitchFamily="49" charset="-122"/>
                <a:cs typeface="楷体" panose="02010609060101010101" pitchFamily="49" charset="-122"/>
              </a:rPr>
              <a:t>危机加深</a:t>
            </a:r>
            <a:endParaRPr lang="zh-CN" altLang="en-US"/>
          </a:p>
        </p:txBody>
      </p:sp>
      <p:sp>
        <p:nvSpPr>
          <p:cNvPr id="6" name="矩形 5"/>
          <p:cNvSpPr/>
          <p:nvPr/>
        </p:nvSpPr>
        <p:spPr>
          <a:xfrm>
            <a:off x="467829" y="5471283"/>
            <a:ext cx="6817259" cy="523220"/>
          </a:xfrm>
          <a:prstGeom prst="rect">
            <a:avLst/>
          </a:prstGeom>
          <a:solidFill>
            <a:schemeClr val="accent4">
              <a:lumMod val="20000"/>
              <a:lumOff val="80000"/>
            </a:schemeClr>
          </a:solidFill>
        </p:spPr>
        <p:txBody>
          <a:bodyPr wrap="square">
            <a:spAutoFit/>
          </a:bodyPr>
          <a:lstStyle/>
          <a:p>
            <a:r>
              <a:rPr lang="zh-CN" altLang="en-US" sz="2800" b="1" smtClean="0">
                <a:solidFill>
                  <a:prstClr val="black"/>
                </a:solidFill>
                <a:latin typeface="楷体" panose="02010609060101010101" pitchFamily="49" charset="-122"/>
                <a:ea typeface="楷体" panose="02010609060101010101" pitchFamily="49" charset="-122"/>
                <a:cs typeface="楷体" panose="02010609060101010101" pitchFamily="49" charset="-122"/>
              </a:rPr>
              <a:t>封建</a:t>
            </a:r>
            <a:r>
              <a:rPr lang="zh-CN" altLang="en-US" sz="2800" b="1">
                <a:solidFill>
                  <a:prstClr val="black"/>
                </a:solidFill>
                <a:latin typeface="楷体" panose="02010609060101010101" pitchFamily="49" charset="-122"/>
                <a:ea typeface="楷体" panose="02010609060101010101" pitchFamily="49" charset="-122"/>
                <a:cs typeface="楷体" panose="02010609060101010101" pitchFamily="49" charset="-122"/>
              </a:rPr>
              <a:t>经济进一步解体，民族资本</a:t>
            </a:r>
            <a:r>
              <a:rPr lang="zh-CN" altLang="en-US" sz="2800" b="1" smtClean="0">
                <a:solidFill>
                  <a:prstClr val="black"/>
                </a:solidFill>
                <a:latin typeface="楷体" panose="02010609060101010101" pitchFamily="49" charset="-122"/>
                <a:ea typeface="楷体" panose="02010609060101010101" pitchFamily="49" charset="-122"/>
                <a:cs typeface="楷体" panose="02010609060101010101" pitchFamily="49" charset="-122"/>
              </a:rPr>
              <a:t>主义发展</a:t>
            </a:r>
            <a:endParaRPr lang="zh-CN" altLang="en-US"/>
          </a:p>
        </p:txBody>
      </p:sp>
      <p:sp>
        <p:nvSpPr>
          <p:cNvPr id="7" name="矩形 6"/>
          <p:cNvSpPr/>
          <p:nvPr/>
        </p:nvSpPr>
        <p:spPr>
          <a:xfrm>
            <a:off x="468024" y="5994419"/>
            <a:ext cx="5594801" cy="523220"/>
          </a:xfrm>
          <a:prstGeom prst="rect">
            <a:avLst/>
          </a:prstGeom>
          <a:solidFill>
            <a:schemeClr val="accent2">
              <a:lumMod val="40000"/>
              <a:lumOff val="60000"/>
            </a:schemeClr>
          </a:solidFill>
        </p:spPr>
        <p:txBody>
          <a:bodyPr wrap="none">
            <a:spAutoFit/>
          </a:bodyPr>
          <a:lstStyle/>
          <a:p>
            <a:r>
              <a:rPr lang="zh-CN" altLang="en-US" sz="2800" b="1">
                <a:solidFill>
                  <a:prstClr val="black"/>
                </a:solidFill>
                <a:latin typeface="楷体" panose="02010609060101010101" pitchFamily="49" charset="-122"/>
                <a:ea typeface="楷体" panose="02010609060101010101" pitchFamily="49" charset="-122"/>
                <a:cs typeface="楷体" panose="02010609060101010101" pitchFamily="49" charset="-122"/>
              </a:rPr>
              <a:t>民族忧患意识和民主改革意识</a:t>
            </a:r>
            <a:r>
              <a:rPr lang="zh-CN" altLang="en-US" sz="2800" b="1" smtClean="0">
                <a:solidFill>
                  <a:prstClr val="black"/>
                </a:solidFill>
                <a:latin typeface="楷体" panose="02010609060101010101" pitchFamily="49" charset="-122"/>
                <a:ea typeface="楷体" panose="02010609060101010101" pitchFamily="49" charset="-122"/>
                <a:cs typeface="楷体" panose="02010609060101010101" pitchFamily="49" charset="-122"/>
              </a:rPr>
              <a:t>觉醒</a:t>
            </a:r>
            <a:endParaRPr lang="zh-CN" altLang="en-US"/>
          </a:p>
        </p:txBody>
      </p:sp>
      <p:sp>
        <p:nvSpPr>
          <p:cNvPr id="8" name="矩形 7"/>
          <p:cNvSpPr/>
          <p:nvPr/>
        </p:nvSpPr>
        <p:spPr>
          <a:xfrm>
            <a:off x="598725" y="4424714"/>
            <a:ext cx="5905462" cy="523220"/>
          </a:xfrm>
          <a:prstGeom prst="rect">
            <a:avLst/>
          </a:prstGeom>
        </p:spPr>
        <p:txBody>
          <a:bodyPr wrap="square">
            <a:spAutoFit/>
          </a:bodyPr>
          <a:lstStyle/>
          <a:p>
            <a:pPr lvl="0"/>
            <a:r>
              <a:rPr lang="zh-CN" altLang="en-US" sz="2800" b="1" smtClean="0">
                <a:solidFill>
                  <a:srgbClr val="FF0000"/>
                </a:solidFill>
                <a:latin typeface="楷体" panose="02010609060101010101" pitchFamily="49" charset="-122"/>
                <a:ea typeface="楷体" panose="02010609060101010101" pitchFamily="49" charset="-122"/>
                <a:cs typeface="楷体" panose="02010609060101010101" pitchFamily="49" charset="-122"/>
                <a:sym typeface="+mn-ea"/>
              </a:rPr>
              <a:t>依据</a:t>
            </a:r>
            <a:r>
              <a:rPr lang="zh-CN" altLang="en-US" sz="2800" b="1">
                <a:solidFill>
                  <a:srgbClr val="FF0000"/>
                </a:solidFill>
                <a:latin typeface="楷体" panose="02010609060101010101" pitchFamily="49" charset="-122"/>
                <a:ea typeface="楷体" panose="02010609060101010101" pitchFamily="49" charset="-122"/>
                <a:cs typeface="楷体" panose="02010609060101010101" pitchFamily="49" charset="-122"/>
                <a:sym typeface="+mn-ea"/>
              </a:rPr>
              <a:t>材料</a:t>
            </a:r>
            <a:r>
              <a:rPr lang="zh-CN" altLang="en-US" sz="2800" b="1" smtClean="0">
                <a:solidFill>
                  <a:srgbClr val="FF0000"/>
                </a:solidFill>
                <a:latin typeface="楷体" panose="02010609060101010101" pitchFamily="49" charset="-122"/>
                <a:ea typeface="楷体" panose="02010609060101010101" pitchFamily="49" charset="-122"/>
                <a:cs typeface="楷体" panose="02010609060101010101" pitchFamily="49" charset="-122"/>
                <a:sym typeface="+mn-ea"/>
              </a:rPr>
              <a:t>分析</a:t>
            </a:r>
            <a:r>
              <a:rPr lang="en-US" altLang="zh-CN" sz="2800" b="1" smtClean="0">
                <a:solidFill>
                  <a:srgbClr val="FF0000"/>
                </a:solidFill>
                <a:latin typeface="楷体" panose="02010609060101010101" pitchFamily="49" charset="-122"/>
                <a:ea typeface="楷体" panose="02010609060101010101" pitchFamily="49" charset="-122"/>
                <a:cs typeface="楷体" panose="02010609060101010101" pitchFamily="49" charset="-122"/>
                <a:sym typeface="+mn-ea"/>
              </a:rPr>
              <a:t>“</a:t>
            </a:r>
            <a:r>
              <a:rPr lang="zh-CN" altLang="en-US" sz="2800" b="1" smtClean="0">
                <a:solidFill>
                  <a:srgbClr val="FF0000"/>
                </a:solidFill>
                <a:latin typeface="楷体" panose="02010609060101010101" pitchFamily="49" charset="-122"/>
                <a:ea typeface="楷体" panose="02010609060101010101" pitchFamily="49" charset="-122"/>
                <a:cs typeface="楷体" panose="02010609060101010101" pitchFamily="49" charset="-122"/>
                <a:sym typeface="+mn-ea"/>
              </a:rPr>
              <a:t>亚洲觉醒</a:t>
            </a:r>
            <a:r>
              <a:rPr lang="en-US" altLang="zh-CN" sz="2800" b="1">
                <a:solidFill>
                  <a:srgbClr val="FF0000"/>
                </a:solidFill>
                <a:latin typeface="楷体" panose="02010609060101010101" pitchFamily="49" charset="-122"/>
                <a:ea typeface="楷体" panose="02010609060101010101" pitchFamily="49" charset="-122"/>
                <a:cs typeface="楷体" panose="02010609060101010101" pitchFamily="49" charset="-122"/>
                <a:sym typeface="+mn-ea"/>
              </a:rPr>
              <a:t>”</a:t>
            </a:r>
            <a:r>
              <a:rPr lang="zh-CN" altLang="en-US" sz="2800" b="1" smtClean="0">
                <a:solidFill>
                  <a:srgbClr val="FF0000"/>
                </a:solidFill>
                <a:latin typeface="楷体" panose="02010609060101010101" pitchFamily="49" charset="-122"/>
                <a:ea typeface="楷体" panose="02010609060101010101" pitchFamily="49" charset="-122"/>
                <a:cs typeface="楷体" panose="02010609060101010101" pitchFamily="49" charset="-122"/>
                <a:sym typeface="+mn-ea"/>
              </a:rPr>
              <a:t>的背景</a:t>
            </a:r>
            <a:endParaRPr lang="zh-CN" altLang="en-US" sz="2800" b="1">
              <a:solidFill>
                <a:srgbClr val="FF0000"/>
              </a:solidFill>
              <a:latin typeface="楷体" panose="02010609060101010101" pitchFamily="49" charset="-122"/>
              <a:ea typeface="楷体" panose="02010609060101010101" pitchFamily="49" charset="-122"/>
              <a:cs typeface="楷体" panose="02010609060101010101" pitchFamily="49" charset="-122"/>
              <a:sym typeface="+mn-ea"/>
            </a:endParaRPr>
          </a:p>
        </p:txBody>
      </p:sp>
    </p:spTree>
  </p:cSld>
  <p:clrMapOvr>
    <a:masterClrMapping/>
  </p:clrMapOvr>
  <p:transition/>
  <p:timing/>
</p:sld>
</file>

<file path=ppt/slides/slide12.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7170" name="Picture 2" descr="https://p1.ssl.qhimg.com/t0107b6e7e7824f9524.jpg"/>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953770" y="1318260"/>
            <a:ext cx="4739005" cy="3157855"/>
          </a:xfrm>
          <a:prstGeom prst="rect">
            <a:avLst/>
          </a:prstGeom>
          <a:ln>
            <a:noFill/>
          </a:ln>
          <a:effectLst>
            <a:outerShdw blurRad="190500" algn="tl" rotWithShape="0">
              <a:srgbClr val="000000">
                <a:alpha val="70000"/>
              </a:srgbClr>
            </a:outerShdw>
          </a:effectLst>
          <a:extLst>
            <a:ext uri="{909E8E84-426E-40DD-AFC4-6F175D3DCCD1}">
              <a14:hiddenFill xmlns:a14="http://schemas.microsoft.com/office/drawing/2010/main">
                <a:solidFill>
                  <a:srgbClr val="FFFFFF"/>
                </a:solidFill>
              </a14:hiddenFill>
            </a:ext>
          </a:extLst>
        </p:spPr>
      </p:pic>
      <p:pic>
        <p:nvPicPr>
          <p:cNvPr id="7174" name="Picture 6" descr="http://a3.att.hudong.com/05/53/01300000822820128923539734022.jpg"/>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6809740" y="898525"/>
            <a:ext cx="2756535" cy="3997325"/>
          </a:xfrm>
          <a:prstGeom prst="rect">
            <a:avLst/>
          </a:prstGeom>
          <a:ln>
            <a:noFill/>
          </a:ln>
          <a:effectLst>
            <a:outerShdw blurRad="190500" algn="tl" rotWithShape="0">
              <a:srgbClr val="000000">
                <a:alpha val="70000"/>
              </a:srgbClr>
            </a:outerShdw>
          </a:effectLst>
          <a:extLst>
            <a:ext uri="{909E8E84-426E-40DD-AFC4-6F175D3DCCD1}">
              <a14:hiddenFill xmlns:a14="http://schemas.microsoft.com/office/drawing/2010/main">
                <a:solidFill>
                  <a:srgbClr val="FFFFFF"/>
                </a:solidFill>
              </a14:hiddenFill>
            </a:ext>
          </a:extLst>
        </p:spPr>
      </p:pic>
      <p:sp>
        <p:nvSpPr>
          <p:cNvPr id="7" name="矩形 6"/>
          <p:cNvSpPr/>
          <p:nvPr/>
        </p:nvSpPr>
        <p:spPr>
          <a:xfrm>
            <a:off x="1510586" y="4884131"/>
            <a:ext cx="3041015" cy="583565"/>
          </a:xfrm>
          <a:prstGeom prst="rect">
            <a:avLst/>
          </a:prstGeom>
        </p:spPr>
        <p:txBody>
          <a:bodyPr wrap="none">
            <a:spAutoFit/>
          </a:bodyPr>
          <a:lstStyle/>
          <a:p>
            <a:r>
              <a:rPr lang="zh-CN" altLang="en-US" sz="3200" b="1">
                <a:latin typeface="仿宋" panose="02010609060101010101" charset="-122"/>
                <a:ea typeface="仿宋" panose="02010609060101010101" charset="-122"/>
              </a:rPr>
              <a:t>印度国大党党旗</a:t>
            </a:r>
            <a:endParaRPr lang="zh-CN" altLang="en-US" sz="3200" b="1">
              <a:latin typeface="仿宋" panose="02010609060101010101" charset="-122"/>
              <a:ea typeface="仿宋" panose="02010609060101010101" charset="-122"/>
            </a:endParaRPr>
          </a:p>
        </p:txBody>
      </p:sp>
      <p:sp>
        <p:nvSpPr>
          <p:cNvPr id="6" name="矩形 5"/>
          <p:cNvSpPr/>
          <p:nvPr/>
        </p:nvSpPr>
        <p:spPr>
          <a:xfrm>
            <a:off x="5937250" y="5164455"/>
            <a:ext cx="4501515" cy="1545590"/>
          </a:xfrm>
          <a:prstGeom prst="rect">
            <a:avLst/>
          </a:prstGeom>
        </p:spPr>
        <p:txBody>
          <a:bodyPr wrap="square" lIns="68580" tIns="34290" rIns="68580" bIns="34290">
            <a:spAutoFit/>
          </a:bodyPr>
          <a:lstStyle/>
          <a:p>
            <a:r>
              <a:rPr lang="zh-CN" altLang="en-US" sz="3200" b="1">
                <a:latin typeface="仿宋" panose="02010609060101010101" charset="-122"/>
                <a:ea typeface="仿宋" panose="02010609060101010101" charset="-122"/>
              </a:rPr>
              <a:t>“印度革命之父”提拉克，被甘地称为现代印度的缔造者。</a:t>
            </a:r>
            <a:endParaRPr lang="zh-CN" altLang="en-US" sz="3200" b="1">
              <a:latin typeface="仿宋" panose="02010609060101010101" charset="-122"/>
              <a:ea typeface="仿宋" panose="02010609060101010101" charset="-122"/>
            </a:endParaRPr>
          </a:p>
        </p:txBody>
      </p:sp>
    </p:spTree>
  </p:cSld>
  <p:clrMapOvr>
    <a:masterClrMapping/>
  </p:clrMapOvr>
  <p:transition/>
  <p:timing/>
</p:sld>
</file>

<file path=ppt/slides/slide13.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showMasterSp="0">
  <p:cSld>
    <p:spTree>
      <p:nvGrpSpPr>
        <p:cNvPr id="1" name=""/>
        <p:cNvGrpSpPr/>
        <p:nvPr/>
      </p:nvGrpSpPr>
      <p:grpSpPr>
        <a:xfrm>
          <a:off x="0" y="0"/>
          <a:ext cx="0" cy="0"/>
        </a:xfrm>
      </p:grpSpPr>
      <p:sp>
        <p:nvSpPr>
          <p:cNvPr id="6" name="矩形 5"/>
          <p:cNvSpPr/>
          <p:nvPr/>
        </p:nvSpPr>
        <p:spPr>
          <a:xfrm>
            <a:off x="814918" y="1369485"/>
            <a:ext cx="520700" cy="4980516"/>
          </a:xfrm>
          <a:prstGeom prst="rect">
            <a:avLst/>
          </a:prstGeom>
          <a:solidFill>
            <a:schemeClr val="accent4">
              <a:lumMod val="60000"/>
              <a:lumOff val="40000"/>
            </a:schemeClr>
          </a:solidFill>
          <a:ln>
            <a:solidFill>
              <a:srgbClr val="793738"/>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algn="ctr">
              <a:defRPr/>
            </a:pPr>
            <a:r>
              <a:rPr lang="zh-CN" altLang="en-US" sz="3200">
                <a:solidFill>
                  <a:prstClr val="white"/>
                </a:solidFill>
                <a:latin typeface="黑体" panose="02010609060101010101" charset="-122"/>
                <a:ea typeface="黑体" panose="02010609060101010101" charset="-122"/>
              </a:rPr>
              <a:t>图片情境</a:t>
            </a:r>
            <a:endParaRPr lang="zh-CN" altLang="en-US" sz="3200">
              <a:solidFill>
                <a:prstClr val="white"/>
              </a:solidFill>
              <a:latin typeface="黑体" charset="-122"/>
              <a:ea typeface="黑体" charset="-122"/>
            </a:endParaRPr>
          </a:p>
        </p:txBody>
      </p:sp>
      <p:sp>
        <p:nvSpPr>
          <p:cNvPr id="7" name="矩形 6"/>
          <p:cNvSpPr/>
          <p:nvPr/>
        </p:nvSpPr>
        <p:spPr>
          <a:xfrm>
            <a:off x="644663" y="1369485"/>
            <a:ext cx="10811933" cy="4980516"/>
          </a:xfrm>
          <a:prstGeom prst="rect">
            <a:avLst/>
          </a:prstGeom>
          <a:noFill/>
          <a:ln w="25400">
            <a:solidFill>
              <a:srgbClr val="793738"/>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algn="ctr">
              <a:defRPr/>
            </a:pPr>
            <a:endParaRPr lang="zh-CN" altLang="en-US" sz="2400">
              <a:solidFill>
                <a:prstClr val="white"/>
              </a:solidFill>
              <a:latin typeface="微软雅黑" panose="020b0503020204020204" charset="-122"/>
            </a:endParaRPr>
          </a:p>
        </p:txBody>
      </p:sp>
      <p:sp>
        <p:nvSpPr>
          <p:cNvPr id="98309" name="矩形 1"/>
          <p:cNvSpPr>
            <a:spLocks noChangeArrowheads="1"/>
          </p:cNvSpPr>
          <p:nvPr/>
        </p:nvSpPr>
        <p:spPr bwMode="auto">
          <a:xfrm>
            <a:off x="4042833" y="5727701"/>
            <a:ext cx="253596"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eaLnBrk="0" fontAlgn="base" hangingPunct="0">
              <a:spcBef>
                <a:spcPct val="0"/>
              </a:spcBef>
              <a:spcAft>
                <a:spcPct val="0"/>
              </a:spcAft>
            </a:pPr>
            <a:r>
              <a:rPr lang="zh-CN" altLang="zh-CN" sz="2400">
                <a:solidFill>
                  <a:srgbClr val="000000"/>
                </a:solidFill>
              </a:rPr>
              <a:t> </a:t>
            </a:r>
            <a:endParaRPr lang="zh-CN" altLang="en-US" sz="2400">
              <a:solidFill>
                <a:srgbClr val="000000"/>
              </a:solidFill>
            </a:endParaRPr>
          </a:p>
        </p:txBody>
      </p:sp>
      <p:sp>
        <p:nvSpPr>
          <p:cNvPr id="11" name="矩形 10"/>
          <p:cNvSpPr>
            <a:spLocks noChangeArrowheads="1"/>
          </p:cNvSpPr>
          <p:nvPr/>
        </p:nvSpPr>
        <p:spPr bwMode="auto">
          <a:xfrm>
            <a:off x="7761818" y="5791201"/>
            <a:ext cx="2508249" cy="461665"/>
          </a:xfrm>
          <a:prstGeom prst="rect">
            <a:avLst/>
          </a:prstGeom>
          <a:solidFill>
            <a:schemeClr val="accent4">
              <a:lumMod val="60000"/>
              <a:lumOff val="40000"/>
            </a:schemeClr>
          </a:solidFill>
          <a:ln>
            <a:noFill/>
          </a:ln>
        </p:spPr>
        <p:txBody>
          <a:bodyPr>
            <a:spAutoFit/>
          </a:bodyPr>
          <a:lstStyle/>
          <a:p>
            <a:pPr eaLnBrk="0" fontAlgn="base" hangingPunct="0">
              <a:spcBef>
                <a:spcPct val="0"/>
              </a:spcBef>
              <a:spcAft>
                <a:spcPct val="0"/>
              </a:spcAft>
            </a:pPr>
            <a:r>
              <a:rPr lang="zh-CN" altLang="en-US" sz="2400" b="1">
                <a:solidFill>
                  <a:srgbClr val="FFFFFF"/>
                </a:solidFill>
                <a:latin typeface="黑体" panose="02010609060101010101" charset="-122"/>
                <a:ea typeface="黑体" panose="02010609060101010101" charset="-122"/>
              </a:rPr>
              <a:t>辛亥革命形势图</a:t>
            </a:r>
            <a:endParaRPr lang="zh-CN" altLang="en-US" sz="2400" b="1">
              <a:solidFill>
                <a:srgbClr val="FFFFFF"/>
              </a:solidFill>
              <a:latin typeface="黑体" charset="-122"/>
              <a:ea typeface="黑体" charset="-122"/>
            </a:endParaRPr>
          </a:p>
        </p:txBody>
      </p:sp>
      <p:pic>
        <p:nvPicPr>
          <p:cNvPr id="95241" name="Picture 9"/>
          <p:cNvPicPr>
            <a:picLocks noChangeAspect="1" noChangeArrowheads="1"/>
          </p:cNvPicPr>
          <p:nvPr/>
        </p:nvPicPr>
        <p:blipFill>
          <a:blip r:embed="rId2"/>
          <a:stretch>
            <a:fillRect/>
          </a:stretch>
        </p:blipFill>
        <p:spPr bwMode="auto">
          <a:xfrm>
            <a:off x="6659034" y="1579034"/>
            <a:ext cx="4715933" cy="4017433"/>
          </a:xfrm>
          <a:prstGeom prst="rect">
            <a:avLst/>
          </a:prstGeom>
        </p:spPr>
        <p:style>
          <a:lnRef idx="2">
            <a:schemeClr val="dk1"/>
          </a:lnRef>
          <a:fillRef idx="1">
            <a:schemeClr val="lt1"/>
          </a:fillRef>
          <a:effectRef idx="0">
            <a:schemeClr val="dk1"/>
          </a:effectRef>
          <a:fontRef idx="minor">
            <a:schemeClr val="dk1"/>
          </a:fontRef>
        </p:style>
      </p:pic>
      <p:pic>
        <p:nvPicPr>
          <p:cNvPr id="185346" name="Picture 2"/>
          <p:cNvPicPr>
            <a:picLocks noChangeAspect="1" noChangeArrowheads="1"/>
          </p:cNvPicPr>
          <p:nvPr/>
        </p:nvPicPr>
        <p:blipFill>
          <a:blip r:embed="rId3"/>
          <a:stretch>
            <a:fillRect/>
          </a:stretch>
        </p:blipFill>
        <p:spPr bwMode="auto">
          <a:xfrm>
            <a:off x="1887855" y="1579245"/>
            <a:ext cx="4159250" cy="4017645"/>
          </a:xfrm>
          <a:prstGeom prst="rect">
            <a:avLst/>
          </a:prstGeom>
        </p:spPr>
        <p:style>
          <a:lnRef idx="2">
            <a:schemeClr val="dk1"/>
          </a:lnRef>
          <a:fillRef idx="1">
            <a:schemeClr val="lt1"/>
          </a:fillRef>
          <a:effectRef idx="0">
            <a:schemeClr val="dk1"/>
          </a:effectRef>
          <a:fontRef idx="minor">
            <a:schemeClr val="dk1"/>
          </a:fontRef>
        </p:style>
      </p:pic>
      <p:sp>
        <p:nvSpPr>
          <p:cNvPr id="10" name="矩形 9"/>
          <p:cNvSpPr>
            <a:spLocks noChangeArrowheads="1"/>
          </p:cNvSpPr>
          <p:nvPr/>
        </p:nvSpPr>
        <p:spPr bwMode="auto">
          <a:xfrm>
            <a:off x="2595033" y="5791201"/>
            <a:ext cx="2508251" cy="461665"/>
          </a:xfrm>
          <a:prstGeom prst="rect">
            <a:avLst/>
          </a:prstGeom>
          <a:solidFill>
            <a:schemeClr val="accent4">
              <a:lumMod val="60000"/>
              <a:lumOff val="40000"/>
            </a:schemeClr>
          </a:solidFill>
          <a:ln>
            <a:noFill/>
          </a:ln>
        </p:spPr>
        <p:txBody>
          <a:bodyPr>
            <a:spAutoFit/>
          </a:bodyPr>
          <a:lstStyle/>
          <a:p>
            <a:pPr eaLnBrk="0" fontAlgn="base" hangingPunct="0">
              <a:spcBef>
                <a:spcPct val="0"/>
              </a:spcBef>
              <a:spcAft>
                <a:spcPct val="0"/>
              </a:spcAft>
            </a:pPr>
            <a:r>
              <a:rPr lang="zh-CN" altLang="en-US" sz="2400" b="1">
                <a:solidFill>
                  <a:srgbClr val="FFFFFF"/>
                </a:solidFill>
                <a:latin typeface="黑体" panose="02010609060101010101" charset="-122"/>
                <a:ea typeface="黑体" panose="02010609060101010101" charset="-122"/>
              </a:rPr>
              <a:t>伊朗革命形势图</a:t>
            </a:r>
            <a:endParaRPr lang="zh-CN" altLang="en-US" sz="2400" b="1">
              <a:solidFill>
                <a:srgbClr val="FFFFFF"/>
              </a:solidFill>
              <a:latin typeface="黑体" panose="02010609060101010101" charset="-122"/>
              <a:ea typeface="黑体" panose="02010609060101010101" charset="-122"/>
            </a:endParaRPr>
          </a:p>
        </p:txBody>
      </p:sp>
      <p:sp>
        <p:nvSpPr>
          <p:cNvPr id="12" name="文本框 11"/>
          <p:cNvSpPr txBox="1"/>
          <p:nvPr/>
        </p:nvSpPr>
        <p:spPr>
          <a:xfrm>
            <a:off x="468178" y="186105"/>
            <a:ext cx="3913700" cy="583565"/>
          </a:xfrm>
          <a:prstGeom prst="rect">
            <a:avLst/>
          </a:prstGeom>
          <a:solidFill>
            <a:schemeClr val="accent4">
              <a:lumMod val="60000"/>
              <a:lumOff val="40000"/>
            </a:schemeClr>
          </a:solidFill>
        </p:spPr>
        <p:txBody>
          <a:bodyPr wrap="square">
            <a:spAutoFit/>
          </a:bodyPr>
          <a:lstStyle>
            <a:defPPr>
              <a:defRPr lang="zh-CN"/>
            </a:defPPr>
            <a:lvl1pPr lvl="0">
              <a:defRPr sz="3200" b="1">
                <a:solidFill>
                  <a:prstClr val="black"/>
                </a:solidFill>
                <a:latin typeface="楷体" panose="02010609060101010101" pitchFamily="49" charset="-122"/>
                <a:ea typeface="楷体" panose="02010609060101010101" pitchFamily="49" charset="-122"/>
                <a:cs typeface="楷体" panose="02010609060101010101" pitchFamily="49" charset="-122"/>
              </a:defRPr>
            </a:lvl1pPr>
          </a:lstStyle>
          <a:p>
            <a:r>
              <a:rPr lang="zh-CN" altLang="en-US" smtClean="0">
                <a:sym typeface="+mn-ea"/>
              </a:rPr>
              <a:t>二、亚洲</a:t>
            </a:r>
            <a:r>
              <a:rPr lang="zh-CN">
                <a:sym typeface="+mn-ea"/>
              </a:rPr>
              <a:t>的</a:t>
            </a:r>
            <a:r>
              <a:rPr lang="zh-CN" altLang="en-US">
                <a:sym typeface="+mn-ea"/>
              </a:rPr>
              <a:t>觉醒</a:t>
            </a:r>
            <a:endParaRPr lang="zh-CN">
              <a:sym typeface="+mn-ea"/>
            </a:endParaRPr>
          </a:p>
        </p:txBody>
      </p:sp>
      <p:sp>
        <p:nvSpPr>
          <p:cNvPr id="13" name="文本框 12"/>
          <p:cNvSpPr txBox="1"/>
          <p:nvPr/>
        </p:nvSpPr>
        <p:spPr>
          <a:xfrm>
            <a:off x="468178" y="886460"/>
            <a:ext cx="2718642" cy="461665"/>
          </a:xfrm>
          <a:prstGeom prst="rect">
            <a:avLst/>
          </a:prstGeom>
          <a:solidFill>
            <a:schemeClr val="accent2">
              <a:lumMod val="20000"/>
              <a:lumOff val="80000"/>
            </a:schemeClr>
          </a:solidFill>
        </p:spPr>
        <p:txBody>
          <a:bodyPr wrap="square" rtlCol="0">
            <a:spAutoFit/>
          </a:bodyPr>
          <a:lstStyle>
            <a:defPPr>
              <a:defRPr lang="zh-CN"/>
            </a:defPPr>
            <a:lvl1pPr>
              <a:defRPr sz="2400" b="1">
                <a:latin typeface="楷体" panose="02010609060101010101" pitchFamily="49" charset="-122"/>
                <a:ea typeface="楷体" panose="02010609060101010101" pitchFamily="49" charset="-122"/>
              </a:defRPr>
            </a:lvl1pPr>
          </a:lstStyle>
          <a:p>
            <a:r>
              <a:rPr lang="en-US" altLang="zh-CN" smtClean="0"/>
              <a:t>3.</a:t>
            </a:r>
            <a:r>
              <a:rPr lang="zh-CN" altLang="en-US" smtClean="0"/>
              <a:t>概况</a:t>
            </a:r>
            <a:endParaRPr lang="zh-CN" altLang="en-US"/>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 presetClass="entr" presetSubtype="0" fill="hold" nodeType="clickEffect">
                                  <p:stCondLst>
                                    <p:cond delay="0"/>
                                  </p:stCondLst>
                                  <p:childTnLst>
                                    <p:set>
                                      <p:cBhvr>
                                        <p:cTn id="6" dur="1" fill="hold">
                                          <p:stCondLst>
                                            <p:cond delay="0"/>
                                          </p:stCondLst>
                                        </p:cTn>
                                        <p:tgtEl>
                                          <p:spTgt spid="185346"/>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after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0"/>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afterGroup">
                            <p:stCondLst>
                              <p:cond delay="0"/>
                            </p:stCondLst>
                            <p:childTnLst>
                              <p:par>
                                <p:cTn id="13" presetID="1" presetClass="entr" presetSubtype="0" fill="hold" nodeType="clickEffect">
                                  <p:stCondLst>
                                    <p:cond delay="0"/>
                                  </p:stCondLst>
                                  <p:childTnLst>
                                    <p:set>
                                      <p:cBhvr>
                                        <p:cTn id="14" dur="1" fill="hold">
                                          <p:stCondLst>
                                            <p:cond delay="0"/>
                                          </p:stCondLst>
                                        </p:cTn>
                                        <p:tgtEl>
                                          <p:spTgt spid="95241"/>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afterGroup">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1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P spid="10" grpId="0"/>
    </p:bldLst>
  </p:timing>
</p:sld>
</file>

<file path=ppt/slides/slide14.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5" name="文本框 4"/>
          <p:cNvSpPr txBox="1"/>
          <p:nvPr/>
        </p:nvSpPr>
        <p:spPr>
          <a:xfrm>
            <a:off x="468178" y="186105"/>
            <a:ext cx="3913700" cy="583565"/>
          </a:xfrm>
          <a:prstGeom prst="rect">
            <a:avLst/>
          </a:prstGeom>
          <a:solidFill>
            <a:schemeClr val="accent4">
              <a:lumMod val="60000"/>
              <a:lumOff val="40000"/>
            </a:schemeClr>
          </a:solidFill>
        </p:spPr>
        <p:txBody>
          <a:bodyPr wrap="square">
            <a:spAutoFit/>
          </a:bodyPr>
          <a:lstStyle>
            <a:defPPr>
              <a:defRPr lang="zh-CN"/>
            </a:defPPr>
            <a:lvl1pPr lvl="0">
              <a:defRPr sz="3200" b="1">
                <a:solidFill>
                  <a:prstClr val="black"/>
                </a:solidFill>
                <a:latin typeface="楷体" panose="02010609060101010101" pitchFamily="49" charset="-122"/>
                <a:ea typeface="楷体" panose="02010609060101010101" pitchFamily="49" charset="-122"/>
                <a:cs typeface="楷体" panose="02010609060101010101" pitchFamily="49" charset="-122"/>
              </a:defRPr>
            </a:lvl1pPr>
          </a:lstStyle>
          <a:p>
            <a:r>
              <a:rPr lang="zh-CN" altLang="en-US" smtClean="0">
                <a:sym typeface="+mn-ea"/>
              </a:rPr>
              <a:t>二、亚洲</a:t>
            </a:r>
            <a:r>
              <a:rPr lang="zh-CN">
                <a:sym typeface="+mn-ea"/>
              </a:rPr>
              <a:t>的</a:t>
            </a:r>
            <a:r>
              <a:rPr lang="zh-CN" altLang="en-US">
                <a:sym typeface="+mn-ea"/>
              </a:rPr>
              <a:t>觉醒</a:t>
            </a:r>
            <a:endParaRPr lang="zh-CN">
              <a:sym typeface="+mn-ea"/>
            </a:endParaRPr>
          </a:p>
        </p:txBody>
      </p:sp>
      <p:graphicFrame>
        <p:nvGraphicFramePr>
          <p:cNvPr id="4" name="Group 2"/>
          <p:cNvGraphicFramePr>
            <a:graphicFrameLocks noGrp="1"/>
          </p:cNvGraphicFramePr>
          <p:nvPr>
            <p:custDataLst>
              <p:tags r:id="rId2"/>
            </p:custDataLst>
          </p:nvPr>
        </p:nvGraphicFramePr>
        <p:xfrm>
          <a:off x="1294646" y="1417901"/>
          <a:ext cx="9207374" cy="5353381"/>
        </p:xfrm>
        <a:graphic>
          <a:graphicData uri="http://schemas.openxmlformats.org/drawingml/2006/table">
            <a:tbl>
              <a:tblPr/>
              <a:tblGrid>
                <a:gridCol w="826600"/>
                <a:gridCol w="826600"/>
                <a:gridCol w="853971"/>
                <a:gridCol w="1065633"/>
                <a:gridCol w="4284047"/>
                <a:gridCol w="1350523"/>
              </a:tblGrid>
              <a:tr h="830134">
                <a:tc>
                  <a:txBody>
                    <a:bodyPr vert="horz" wrap="square"/>
                    <a:lstStyle>
                      <a:lvl1pPr marL="0" algn="l" defTabSz="914400" rtl="0" eaLnBrk="1" latinLnBrk="0" hangingPunct="1">
                        <a:defRPr sz="1800" kern="1200">
                          <a:solidFill>
                            <a:schemeClr val="tx1"/>
                          </a:solidFill>
                          <a:latin typeface="Arial"/>
                          <a:ea typeface="宋体" panose="02010600030101010101" pitchFamily="2" charset="-122"/>
                        </a:defRPr>
                      </a:lvl1pPr>
                      <a:lvl2pPr marL="457200" algn="l" defTabSz="914400" rtl="0" eaLnBrk="1" latinLnBrk="0" hangingPunct="1">
                        <a:defRPr sz="1800" kern="1200">
                          <a:solidFill>
                            <a:schemeClr val="tx1"/>
                          </a:solidFill>
                          <a:latin typeface="Arial"/>
                          <a:ea typeface="宋体" panose="02010600030101010101" pitchFamily="2" charset="-122"/>
                        </a:defRPr>
                      </a:lvl2pPr>
                      <a:lvl3pPr marL="914400" algn="l" defTabSz="914400" rtl="0" eaLnBrk="1" latinLnBrk="0" hangingPunct="1">
                        <a:defRPr sz="1800" kern="1200">
                          <a:solidFill>
                            <a:schemeClr val="tx1"/>
                          </a:solidFill>
                          <a:latin typeface="Arial"/>
                          <a:ea typeface="宋体" panose="02010600030101010101" pitchFamily="2" charset="-122"/>
                        </a:defRPr>
                      </a:lvl3pPr>
                      <a:lvl4pPr marL="1371600" algn="l" defTabSz="914400" rtl="0" eaLnBrk="1" latinLnBrk="0" hangingPunct="1">
                        <a:defRPr sz="1800" kern="1200">
                          <a:solidFill>
                            <a:schemeClr val="tx1"/>
                          </a:solidFill>
                          <a:latin typeface="Arial"/>
                          <a:ea typeface="宋体" panose="02010600030101010101" pitchFamily="2" charset="-122"/>
                        </a:defRPr>
                      </a:lvl4pPr>
                      <a:lvl5pPr marL="1828800" algn="l" defTabSz="914400" rtl="0" eaLnBrk="1" latinLnBrk="0" hangingPunct="1">
                        <a:defRPr sz="1800" kern="1200">
                          <a:solidFill>
                            <a:schemeClr val="tx1"/>
                          </a:solidFill>
                          <a:latin typeface="Arial"/>
                          <a:ea typeface="宋体" panose="02010600030101010101" pitchFamily="2" charset="-122"/>
                        </a:defRPr>
                      </a:lvl5pPr>
                      <a:lvl6pPr marL="2286000" algn="l" defTabSz="914400" rtl="0" eaLnBrk="1" latinLnBrk="0" hangingPunct="1">
                        <a:defRPr sz="1800" kern="1200">
                          <a:solidFill>
                            <a:schemeClr val="tx1"/>
                          </a:solidFill>
                          <a:latin typeface="Arial"/>
                          <a:ea typeface="宋体" panose="02010600030101010101" pitchFamily="2" charset="-122"/>
                        </a:defRPr>
                      </a:lvl6pPr>
                      <a:lvl7pPr marL="2743200" algn="l" defTabSz="914400" rtl="0" eaLnBrk="1" latinLnBrk="0" hangingPunct="1">
                        <a:defRPr sz="1800" kern="1200">
                          <a:solidFill>
                            <a:schemeClr val="tx1"/>
                          </a:solidFill>
                          <a:latin typeface="Arial"/>
                          <a:ea typeface="宋体" panose="02010600030101010101" pitchFamily="2" charset="-122"/>
                        </a:defRPr>
                      </a:lvl7pPr>
                      <a:lvl8pPr marL="3200400" algn="l" defTabSz="914400" rtl="0" eaLnBrk="1" latinLnBrk="0" hangingPunct="1">
                        <a:defRPr sz="1800" kern="1200">
                          <a:solidFill>
                            <a:schemeClr val="tx1"/>
                          </a:solidFill>
                          <a:latin typeface="Arial"/>
                          <a:ea typeface="宋体" panose="02010600030101010101" pitchFamily="2" charset="-122"/>
                        </a:defRPr>
                      </a:lvl8pPr>
                      <a:lvl9pPr marL="3657600" algn="l" defTabSz="914400" rtl="0" eaLnBrk="1" latinLnBrk="0" hangingPunct="1">
                        <a:defRPr sz="1800" kern="1200">
                          <a:solidFill>
                            <a:schemeClr val="tx1"/>
                          </a:solidFill>
                          <a:latin typeface="Arial"/>
                          <a:ea typeface="宋体" panose="02010600030101010101" pitchFamily="2" charset="-122"/>
                        </a:defRPr>
                      </a:lvl9pPr>
                    </a:lstStyle>
                    <a:p>
                      <a:pPr marL="0" marR="0" lvl="0" indent="0" algn="ctr" defTabSz="914400" rtl="0" eaLnBrk="0" fontAlgn="base" latinLnBrk="0" hangingPunct="0">
                        <a:lnSpc>
                          <a:spcPct val="100000"/>
                        </a:lnSpc>
                        <a:spcBef>
                          <a:spcPct val="20000"/>
                        </a:spcBef>
                        <a:spcAft>
                          <a:spcPct val="0"/>
                        </a:spcAft>
                        <a:buClr>
                          <a:schemeClr val="accent1"/>
                        </a:buClr>
                        <a:buSzPct val="65000"/>
                        <a:buFont typeface="Wingdings" panose="05000000000000000000" pitchFamily="2" charset="2"/>
                        <a:buNone/>
                      </a:pPr>
                      <a:r>
                        <a:rPr kumimoji="0" lang="zh-CN" altLang="en-US" sz="2000" b="1" i="0" u="none" strike="noStrike" cap="none" normalizeH="0" baseline="0">
                          <a:ln>
                            <a:noFill/>
                          </a:ln>
                          <a:solidFill>
                            <a:srgbClr val="FFFFFF"/>
                          </a:solidFill>
                          <a:effectLst/>
                          <a:latin typeface="楷体" panose="02010609060101010101" pitchFamily="49" charset="-122"/>
                          <a:ea typeface="楷体" panose="02010609060101010101" pitchFamily="49" charset="-122"/>
                        </a:rPr>
                        <a:t>国家</a:t>
                      </a:r>
                      <a:endParaRPr kumimoji="0" lang="zh-CN" altLang="en-US" sz="2000" b="1" i="0" u="none" strike="noStrike" cap="none" normalizeH="0" baseline="0">
                        <a:ln>
                          <a:noFill/>
                        </a:ln>
                        <a:solidFill>
                          <a:srgbClr val="FFFFFF"/>
                        </a:solidFill>
                        <a:effectLst/>
                        <a:latin typeface="楷体" panose="02010609060101010101" pitchFamily="49" charset="-122"/>
                        <a:ea typeface="楷体" panose="02010609060101010101" pitchFamily="49" charset="-122"/>
                      </a:endParaRPr>
                    </a:p>
                  </a:txBody>
                  <a:tcPr marT="45714" marB="45714" anchor="ctr" horzOverflow="overflow">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38100" cap="flat" cmpd="sng" algn="ctr">
                      <a:solidFill>
                        <a:srgbClr val="FFFFFF"/>
                      </a:solidFill>
                      <a:prstDash val="solid"/>
                      <a:round/>
                      <a:headEnd type="none" w="med" len="med"/>
                      <a:tailEnd type="none" w="med" len="med"/>
                    </a:lnB>
                    <a:lnTlToBr>
                      <a:noFill/>
                    </a:lnTlToBr>
                    <a:lnBlToTr>
                      <a:noFill/>
                    </a:lnBlToTr>
                    <a:solidFill>
                      <a:srgbClr val="4F81BD"/>
                    </a:solidFill>
                  </a:tcPr>
                </a:tc>
                <a:tc>
                  <a:txBody>
                    <a:bodyPr vert="horz" wrap="square"/>
                    <a:lstStyle>
                      <a:lvl1pPr marL="0" algn="l" defTabSz="914400" rtl="0" eaLnBrk="1" latinLnBrk="0" hangingPunct="1">
                        <a:defRPr sz="1800" kern="1200">
                          <a:solidFill>
                            <a:schemeClr val="tx1"/>
                          </a:solidFill>
                          <a:latin typeface="Arial"/>
                          <a:ea typeface="宋体" panose="02010600030101010101" pitchFamily="2" charset="-122"/>
                        </a:defRPr>
                      </a:lvl1pPr>
                      <a:lvl2pPr marL="457200" algn="l" defTabSz="914400" rtl="0" eaLnBrk="1" latinLnBrk="0" hangingPunct="1">
                        <a:defRPr sz="1800" kern="1200">
                          <a:solidFill>
                            <a:schemeClr val="tx1"/>
                          </a:solidFill>
                          <a:latin typeface="Arial"/>
                          <a:ea typeface="宋体" panose="02010600030101010101" pitchFamily="2" charset="-122"/>
                        </a:defRPr>
                      </a:lvl2pPr>
                      <a:lvl3pPr marL="914400" algn="l" defTabSz="914400" rtl="0" eaLnBrk="1" latinLnBrk="0" hangingPunct="1">
                        <a:defRPr sz="1800" kern="1200">
                          <a:solidFill>
                            <a:schemeClr val="tx1"/>
                          </a:solidFill>
                          <a:latin typeface="Arial"/>
                          <a:ea typeface="宋体" panose="02010600030101010101" pitchFamily="2" charset="-122"/>
                        </a:defRPr>
                      </a:lvl3pPr>
                      <a:lvl4pPr marL="1371600" algn="l" defTabSz="914400" rtl="0" eaLnBrk="1" latinLnBrk="0" hangingPunct="1">
                        <a:defRPr sz="1800" kern="1200">
                          <a:solidFill>
                            <a:schemeClr val="tx1"/>
                          </a:solidFill>
                          <a:latin typeface="Arial"/>
                          <a:ea typeface="宋体" panose="02010600030101010101" pitchFamily="2" charset="-122"/>
                        </a:defRPr>
                      </a:lvl4pPr>
                      <a:lvl5pPr marL="1828800" algn="l" defTabSz="914400" rtl="0" eaLnBrk="1" latinLnBrk="0" hangingPunct="1">
                        <a:defRPr sz="1800" kern="1200">
                          <a:solidFill>
                            <a:schemeClr val="tx1"/>
                          </a:solidFill>
                          <a:latin typeface="Arial"/>
                          <a:ea typeface="宋体" panose="02010600030101010101" pitchFamily="2" charset="-122"/>
                        </a:defRPr>
                      </a:lvl5pPr>
                      <a:lvl6pPr marL="2286000" algn="l" defTabSz="914400" rtl="0" eaLnBrk="1" latinLnBrk="0" hangingPunct="1">
                        <a:defRPr sz="1800" kern="1200">
                          <a:solidFill>
                            <a:schemeClr val="tx1"/>
                          </a:solidFill>
                          <a:latin typeface="Arial"/>
                          <a:ea typeface="宋体" panose="02010600030101010101" pitchFamily="2" charset="-122"/>
                        </a:defRPr>
                      </a:lvl6pPr>
                      <a:lvl7pPr marL="2743200" algn="l" defTabSz="914400" rtl="0" eaLnBrk="1" latinLnBrk="0" hangingPunct="1">
                        <a:defRPr sz="1800" kern="1200">
                          <a:solidFill>
                            <a:schemeClr val="tx1"/>
                          </a:solidFill>
                          <a:latin typeface="Arial"/>
                          <a:ea typeface="宋体" panose="02010600030101010101" pitchFamily="2" charset="-122"/>
                        </a:defRPr>
                      </a:lvl7pPr>
                      <a:lvl8pPr marL="3200400" algn="l" defTabSz="914400" rtl="0" eaLnBrk="1" latinLnBrk="0" hangingPunct="1">
                        <a:defRPr sz="1800" kern="1200">
                          <a:solidFill>
                            <a:schemeClr val="tx1"/>
                          </a:solidFill>
                          <a:latin typeface="Arial"/>
                          <a:ea typeface="宋体" panose="02010600030101010101" pitchFamily="2" charset="-122"/>
                        </a:defRPr>
                      </a:lvl8pPr>
                      <a:lvl9pPr marL="3657600" algn="l" defTabSz="914400" rtl="0" eaLnBrk="1" latinLnBrk="0" hangingPunct="1">
                        <a:defRPr sz="1800" kern="1200">
                          <a:solidFill>
                            <a:schemeClr val="tx1"/>
                          </a:solidFill>
                          <a:latin typeface="Arial"/>
                          <a:ea typeface="宋体" panose="02010600030101010101" pitchFamily="2" charset="-122"/>
                        </a:defRPr>
                      </a:lvl9pPr>
                    </a:lstStyle>
                    <a:p>
                      <a:pPr marL="0" marR="0" lvl="0" indent="0" algn="ctr" defTabSz="914400" rtl="0" eaLnBrk="0" fontAlgn="base" latinLnBrk="0" hangingPunct="0">
                        <a:lnSpc>
                          <a:spcPct val="100000"/>
                        </a:lnSpc>
                        <a:spcBef>
                          <a:spcPct val="20000"/>
                        </a:spcBef>
                        <a:spcAft>
                          <a:spcPct val="0"/>
                        </a:spcAft>
                        <a:buClr>
                          <a:schemeClr val="accent1"/>
                        </a:buClr>
                        <a:buSzPct val="65000"/>
                        <a:buFont typeface="Wingdings" panose="05000000000000000000" pitchFamily="2" charset="2"/>
                        <a:buNone/>
                      </a:pPr>
                      <a:r>
                        <a:rPr kumimoji="0" lang="zh-CN" altLang="en-US" sz="2000" b="1" i="0" u="none" strike="noStrike" cap="none" normalizeH="0" baseline="0">
                          <a:ln>
                            <a:noFill/>
                          </a:ln>
                          <a:solidFill>
                            <a:srgbClr val="FFFFFF"/>
                          </a:solidFill>
                          <a:effectLst/>
                          <a:latin typeface="楷体" panose="02010609060101010101" pitchFamily="49" charset="-122"/>
                          <a:ea typeface="楷体" panose="02010609060101010101" pitchFamily="49" charset="-122"/>
                        </a:rPr>
                        <a:t>敌人</a:t>
                      </a:r>
                      <a:endParaRPr kumimoji="0" lang="zh-CN" altLang="en-US" sz="2000" b="1" i="0" u="none" strike="noStrike" cap="none" normalizeH="0" baseline="0">
                        <a:ln>
                          <a:noFill/>
                        </a:ln>
                        <a:solidFill>
                          <a:srgbClr val="FFFFFF"/>
                        </a:solidFill>
                        <a:effectLst/>
                        <a:latin typeface="楷体" panose="02010609060101010101" pitchFamily="49" charset="-122"/>
                        <a:ea typeface="楷体" panose="02010609060101010101" pitchFamily="49" charset="-122"/>
                      </a:endParaRPr>
                    </a:p>
                  </a:txBody>
                  <a:tcPr marT="45714" marB="45714" anchor="ctr" horzOverflow="overflow">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38100" cap="flat" cmpd="sng" algn="ctr">
                      <a:solidFill>
                        <a:srgbClr val="FFFFFF"/>
                      </a:solidFill>
                      <a:prstDash val="solid"/>
                      <a:round/>
                      <a:headEnd type="none" w="med" len="med"/>
                      <a:tailEnd type="none" w="med" len="med"/>
                    </a:lnB>
                    <a:lnTlToBr>
                      <a:noFill/>
                    </a:lnTlToBr>
                    <a:lnBlToTr>
                      <a:noFill/>
                    </a:lnBlToTr>
                    <a:solidFill>
                      <a:srgbClr val="4F81BD"/>
                    </a:solidFill>
                  </a:tcPr>
                </a:tc>
                <a:tc>
                  <a:txBody>
                    <a:bodyPr vert="horz" wrap="square"/>
                    <a:lstStyle>
                      <a:lvl1pPr marL="0" algn="l" defTabSz="914400" rtl="0" eaLnBrk="1" latinLnBrk="0" hangingPunct="1">
                        <a:defRPr sz="1800" kern="1200">
                          <a:solidFill>
                            <a:schemeClr val="tx1"/>
                          </a:solidFill>
                          <a:latin typeface="Arial"/>
                          <a:ea typeface="宋体" panose="02010600030101010101" pitchFamily="2" charset="-122"/>
                        </a:defRPr>
                      </a:lvl1pPr>
                      <a:lvl2pPr marL="457200" algn="l" defTabSz="914400" rtl="0" eaLnBrk="1" latinLnBrk="0" hangingPunct="1">
                        <a:defRPr sz="1800" kern="1200">
                          <a:solidFill>
                            <a:schemeClr val="tx1"/>
                          </a:solidFill>
                          <a:latin typeface="Arial"/>
                          <a:ea typeface="宋体" panose="02010600030101010101" pitchFamily="2" charset="-122"/>
                        </a:defRPr>
                      </a:lvl2pPr>
                      <a:lvl3pPr marL="914400" algn="l" defTabSz="914400" rtl="0" eaLnBrk="1" latinLnBrk="0" hangingPunct="1">
                        <a:defRPr sz="1800" kern="1200">
                          <a:solidFill>
                            <a:schemeClr val="tx1"/>
                          </a:solidFill>
                          <a:latin typeface="Arial"/>
                          <a:ea typeface="宋体" panose="02010600030101010101" pitchFamily="2" charset="-122"/>
                        </a:defRPr>
                      </a:lvl3pPr>
                      <a:lvl4pPr marL="1371600" algn="l" defTabSz="914400" rtl="0" eaLnBrk="1" latinLnBrk="0" hangingPunct="1">
                        <a:defRPr sz="1800" kern="1200">
                          <a:solidFill>
                            <a:schemeClr val="tx1"/>
                          </a:solidFill>
                          <a:latin typeface="Arial"/>
                          <a:ea typeface="宋体" panose="02010600030101010101" pitchFamily="2" charset="-122"/>
                        </a:defRPr>
                      </a:lvl4pPr>
                      <a:lvl5pPr marL="1828800" algn="l" defTabSz="914400" rtl="0" eaLnBrk="1" latinLnBrk="0" hangingPunct="1">
                        <a:defRPr sz="1800" kern="1200">
                          <a:solidFill>
                            <a:schemeClr val="tx1"/>
                          </a:solidFill>
                          <a:latin typeface="Arial"/>
                          <a:ea typeface="宋体" panose="02010600030101010101" pitchFamily="2" charset="-122"/>
                        </a:defRPr>
                      </a:lvl5pPr>
                      <a:lvl6pPr marL="2286000" algn="l" defTabSz="914400" rtl="0" eaLnBrk="1" latinLnBrk="0" hangingPunct="1">
                        <a:defRPr sz="1800" kern="1200">
                          <a:solidFill>
                            <a:schemeClr val="tx1"/>
                          </a:solidFill>
                          <a:latin typeface="Arial"/>
                          <a:ea typeface="宋体" panose="02010600030101010101" pitchFamily="2" charset="-122"/>
                        </a:defRPr>
                      </a:lvl6pPr>
                      <a:lvl7pPr marL="2743200" algn="l" defTabSz="914400" rtl="0" eaLnBrk="1" latinLnBrk="0" hangingPunct="1">
                        <a:defRPr sz="1800" kern="1200">
                          <a:solidFill>
                            <a:schemeClr val="tx1"/>
                          </a:solidFill>
                          <a:latin typeface="Arial"/>
                          <a:ea typeface="宋体" panose="02010600030101010101" pitchFamily="2" charset="-122"/>
                        </a:defRPr>
                      </a:lvl7pPr>
                      <a:lvl8pPr marL="3200400" algn="l" defTabSz="914400" rtl="0" eaLnBrk="1" latinLnBrk="0" hangingPunct="1">
                        <a:defRPr sz="1800" kern="1200">
                          <a:solidFill>
                            <a:schemeClr val="tx1"/>
                          </a:solidFill>
                          <a:latin typeface="Arial"/>
                          <a:ea typeface="宋体" panose="02010600030101010101" pitchFamily="2" charset="-122"/>
                        </a:defRPr>
                      </a:lvl8pPr>
                      <a:lvl9pPr marL="3657600" algn="l" defTabSz="914400" rtl="0" eaLnBrk="1" latinLnBrk="0" hangingPunct="1">
                        <a:defRPr sz="1800" kern="1200">
                          <a:solidFill>
                            <a:schemeClr val="tx1"/>
                          </a:solidFill>
                          <a:latin typeface="Arial"/>
                          <a:ea typeface="宋体" panose="02010600030101010101" pitchFamily="2" charset="-122"/>
                        </a:defRPr>
                      </a:lvl9pPr>
                    </a:lstStyle>
                    <a:p>
                      <a:pPr marL="0" marR="0" lvl="0" indent="0" algn="ctr" defTabSz="914400" rtl="0" eaLnBrk="0" fontAlgn="base" latinLnBrk="0" hangingPunct="0">
                        <a:lnSpc>
                          <a:spcPct val="100000"/>
                        </a:lnSpc>
                        <a:spcBef>
                          <a:spcPct val="20000"/>
                        </a:spcBef>
                        <a:spcAft>
                          <a:spcPct val="0"/>
                        </a:spcAft>
                        <a:buClr>
                          <a:schemeClr val="accent1"/>
                        </a:buClr>
                        <a:buSzPct val="65000"/>
                        <a:buFont typeface="Wingdings" panose="05000000000000000000" pitchFamily="2" charset="2"/>
                        <a:buNone/>
                      </a:pPr>
                      <a:r>
                        <a:rPr kumimoji="0" lang="zh-CN" altLang="en-US" sz="2000" b="1" i="0" u="none" strike="noStrike" cap="none" normalizeH="0" baseline="0">
                          <a:ln>
                            <a:noFill/>
                          </a:ln>
                          <a:solidFill>
                            <a:srgbClr val="FFFFFF"/>
                          </a:solidFill>
                          <a:effectLst/>
                          <a:latin typeface="楷体" panose="02010609060101010101" pitchFamily="49" charset="-122"/>
                          <a:ea typeface="楷体" panose="02010609060101010101" pitchFamily="49" charset="-122"/>
                        </a:rPr>
                        <a:t>目标</a:t>
                      </a:r>
                      <a:endParaRPr kumimoji="0" lang="zh-CN" altLang="en-US" sz="2000" b="1" i="0" u="none" strike="noStrike" cap="none" normalizeH="0" baseline="0">
                        <a:ln>
                          <a:noFill/>
                        </a:ln>
                        <a:solidFill>
                          <a:srgbClr val="FFFFFF"/>
                        </a:solidFill>
                        <a:effectLst/>
                        <a:latin typeface="楷体" panose="02010609060101010101" pitchFamily="49" charset="-122"/>
                        <a:ea typeface="楷体" panose="02010609060101010101" pitchFamily="49" charset="-122"/>
                      </a:endParaRPr>
                    </a:p>
                  </a:txBody>
                  <a:tcPr marT="45714" marB="45714" anchor="ctr" horzOverflow="overflow">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38100" cap="flat" cmpd="sng" algn="ctr">
                      <a:solidFill>
                        <a:srgbClr val="FFFFFF"/>
                      </a:solidFill>
                      <a:prstDash val="solid"/>
                      <a:round/>
                      <a:headEnd type="none" w="med" len="med"/>
                      <a:tailEnd type="none" w="med" len="med"/>
                    </a:lnB>
                    <a:lnTlToBr>
                      <a:noFill/>
                    </a:lnTlToBr>
                    <a:lnBlToTr>
                      <a:noFill/>
                    </a:lnBlToTr>
                    <a:solidFill>
                      <a:srgbClr val="4F81BD"/>
                    </a:solidFill>
                  </a:tcPr>
                </a:tc>
                <a:tc>
                  <a:txBody>
                    <a:bodyPr vert="horz" wrap="square"/>
                    <a:lstStyle>
                      <a:lvl1pPr marL="0" algn="l" defTabSz="914400" rtl="0" eaLnBrk="1" latinLnBrk="0" hangingPunct="1">
                        <a:defRPr sz="1800" kern="1200">
                          <a:solidFill>
                            <a:schemeClr val="tx1"/>
                          </a:solidFill>
                          <a:latin typeface="Arial"/>
                          <a:ea typeface="宋体" panose="02010600030101010101" pitchFamily="2" charset="-122"/>
                        </a:defRPr>
                      </a:lvl1pPr>
                      <a:lvl2pPr marL="457200" algn="l" defTabSz="914400" rtl="0" eaLnBrk="1" latinLnBrk="0" hangingPunct="1">
                        <a:defRPr sz="1800" kern="1200">
                          <a:solidFill>
                            <a:schemeClr val="tx1"/>
                          </a:solidFill>
                          <a:latin typeface="Arial"/>
                          <a:ea typeface="宋体" panose="02010600030101010101" pitchFamily="2" charset="-122"/>
                        </a:defRPr>
                      </a:lvl2pPr>
                      <a:lvl3pPr marL="914400" algn="l" defTabSz="914400" rtl="0" eaLnBrk="1" latinLnBrk="0" hangingPunct="1">
                        <a:defRPr sz="1800" kern="1200">
                          <a:solidFill>
                            <a:schemeClr val="tx1"/>
                          </a:solidFill>
                          <a:latin typeface="Arial"/>
                          <a:ea typeface="宋体" panose="02010600030101010101" pitchFamily="2" charset="-122"/>
                        </a:defRPr>
                      </a:lvl3pPr>
                      <a:lvl4pPr marL="1371600" algn="l" defTabSz="914400" rtl="0" eaLnBrk="1" latinLnBrk="0" hangingPunct="1">
                        <a:defRPr sz="1800" kern="1200">
                          <a:solidFill>
                            <a:schemeClr val="tx1"/>
                          </a:solidFill>
                          <a:latin typeface="Arial"/>
                          <a:ea typeface="宋体" panose="02010600030101010101" pitchFamily="2" charset="-122"/>
                        </a:defRPr>
                      </a:lvl4pPr>
                      <a:lvl5pPr marL="1828800" algn="l" defTabSz="914400" rtl="0" eaLnBrk="1" latinLnBrk="0" hangingPunct="1">
                        <a:defRPr sz="1800" kern="1200">
                          <a:solidFill>
                            <a:schemeClr val="tx1"/>
                          </a:solidFill>
                          <a:latin typeface="Arial"/>
                          <a:ea typeface="宋体" panose="02010600030101010101" pitchFamily="2" charset="-122"/>
                        </a:defRPr>
                      </a:lvl5pPr>
                      <a:lvl6pPr marL="2286000" algn="l" defTabSz="914400" rtl="0" eaLnBrk="1" latinLnBrk="0" hangingPunct="1">
                        <a:defRPr sz="1800" kern="1200">
                          <a:solidFill>
                            <a:schemeClr val="tx1"/>
                          </a:solidFill>
                          <a:latin typeface="Arial"/>
                          <a:ea typeface="宋体" panose="02010600030101010101" pitchFamily="2" charset="-122"/>
                        </a:defRPr>
                      </a:lvl6pPr>
                      <a:lvl7pPr marL="2743200" algn="l" defTabSz="914400" rtl="0" eaLnBrk="1" latinLnBrk="0" hangingPunct="1">
                        <a:defRPr sz="1800" kern="1200">
                          <a:solidFill>
                            <a:schemeClr val="tx1"/>
                          </a:solidFill>
                          <a:latin typeface="Arial"/>
                          <a:ea typeface="宋体" panose="02010600030101010101" pitchFamily="2" charset="-122"/>
                        </a:defRPr>
                      </a:lvl7pPr>
                      <a:lvl8pPr marL="3200400" algn="l" defTabSz="914400" rtl="0" eaLnBrk="1" latinLnBrk="0" hangingPunct="1">
                        <a:defRPr sz="1800" kern="1200">
                          <a:solidFill>
                            <a:schemeClr val="tx1"/>
                          </a:solidFill>
                          <a:latin typeface="Arial"/>
                          <a:ea typeface="宋体" panose="02010600030101010101" pitchFamily="2" charset="-122"/>
                        </a:defRPr>
                      </a:lvl8pPr>
                      <a:lvl9pPr marL="3657600" algn="l" defTabSz="914400" rtl="0" eaLnBrk="1" latinLnBrk="0" hangingPunct="1">
                        <a:defRPr sz="1800" kern="1200">
                          <a:solidFill>
                            <a:schemeClr val="tx1"/>
                          </a:solidFill>
                          <a:latin typeface="Arial"/>
                          <a:ea typeface="宋体" panose="02010600030101010101" pitchFamily="2" charset="-122"/>
                        </a:defRPr>
                      </a:lvl9pPr>
                    </a:lstStyle>
                    <a:p>
                      <a:pPr marL="0" marR="0" lvl="0" indent="0" algn="ctr" defTabSz="914400" rtl="0" eaLnBrk="0" fontAlgn="base" latinLnBrk="0" hangingPunct="0">
                        <a:lnSpc>
                          <a:spcPct val="100000"/>
                        </a:lnSpc>
                        <a:spcBef>
                          <a:spcPct val="20000"/>
                        </a:spcBef>
                        <a:spcAft>
                          <a:spcPct val="0"/>
                        </a:spcAft>
                        <a:buClr>
                          <a:schemeClr val="accent1"/>
                        </a:buClr>
                        <a:buSzPct val="65000"/>
                        <a:buFont typeface="Wingdings" panose="05000000000000000000" pitchFamily="2" charset="2"/>
                        <a:buNone/>
                      </a:pPr>
                      <a:r>
                        <a:rPr kumimoji="0" lang="zh-CN" altLang="en-US" sz="2000" b="1" i="0" u="none" strike="noStrike" cap="none" normalizeH="0" baseline="0">
                          <a:ln>
                            <a:noFill/>
                          </a:ln>
                          <a:solidFill>
                            <a:srgbClr val="FFFFFF"/>
                          </a:solidFill>
                          <a:effectLst/>
                          <a:latin typeface="楷体" panose="02010609060101010101" pitchFamily="49" charset="-122"/>
                          <a:ea typeface="楷体" panose="02010609060101010101" pitchFamily="49" charset="-122"/>
                        </a:rPr>
                        <a:t>革命新力量</a:t>
                      </a:r>
                      <a:endParaRPr kumimoji="0" lang="zh-CN" altLang="en-US" sz="2000" b="1" i="0" u="none" strike="noStrike" cap="none" normalizeH="0" baseline="0">
                        <a:ln>
                          <a:noFill/>
                        </a:ln>
                        <a:solidFill>
                          <a:srgbClr val="FFFFFF"/>
                        </a:solidFill>
                        <a:effectLst/>
                        <a:latin typeface="楷体" panose="02010609060101010101" pitchFamily="49" charset="-122"/>
                        <a:ea typeface="楷体" panose="02010609060101010101" pitchFamily="49" charset="-122"/>
                      </a:endParaRPr>
                    </a:p>
                  </a:txBody>
                  <a:tcPr marT="45714" marB="45714" anchor="ctr" horzOverflow="overflow">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38100" cap="flat" cmpd="sng" algn="ctr">
                      <a:solidFill>
                        <a:srgbClr val="FFFFFF"/>
                      </a:solidFill>
                      <a:prstDash val="solid"/>
                      <a:round/>
                      <a:headEnd type="none" w="med" len="med"/>
                      <a:tailEnd type="none" w="med" len="med"/>
                    </a:lnB>
                    <a:lnTlToBr>
                      <a:noFill/>
                    </a:lnTlToBr>
                    <a:lnBlToTr>
                      <a:noFill/>
                    </a:lnBlToTr>
                    <a:solidFill>
                      <a:srgbClr val="4F81BD"/>
                    </a:solidFill>
                  </a:tcPr>
                </a:tc>
                <a:tc>
                  <a:txBody>
                    <a:bodyPr vert="horz" wrap="square"/>
                    <a:lstStyle>
                      <a:lvl1pPr marL="0" algn="l" defTabSz="914400" rtl="0" eaLnBrk="1" latinLnBrk="0" hangingPunct="1">
                        <a:defRPr sz="1800" kern="1200">
                          <a:solidFill>
                            <a:schemeClr val="tx1"/>
                          </a:solidFill>
                          <a:latin typeface="Arial"/>
                          <a:ea typeface="宋体" panose="02010600030101010101" pitchFamily="2" charset="-122"/>
                        </a:defRPr>
                      </a:lvl1pPr>
                      <a:lvl2pPr marL="457200" algn="l" defTabSz="914400" rtl="0" eaLnBrk="1" latinLnBrk="0" hangingPunct="1">
                        <a:defRPr sz="1800" kern="1200">
                          <a:solidFill>
                            <a:schemeClr val="tx1"/>
                          </a:solidFill>
                          <a:latin typeface="Arial"/>
                          <a:ea typeface="宋体" panose="02010600030101010101" pitchFamily="2" charset="-122"/>
                        </a:defRPr>
                      </a:lvl2pPr>
                      <a:lvl3pPr marL="914400" algn="l" defTabSz="914400" rtl="0" eaLnBrk="1" latinLnBrk="0" hangingPunct="1">
                        <a:defRPr sz="1800" kern="1200">
                          <a:solidFill>
                            <a:schemeClr val="tx1"/>
                          </a:solidFill>
                          <a:latin typeface="Arial"/>
                          <a:ea typeface="宋体" panose="02010600030101010101" pitchFamily="2" charset="-122"/>
                        </a:defRPr>
                      </a:lvl3pPr>
                      <a:lvl4pPr marL="1371600" algn="l" defTabSz="914400" rtl="0" eaLnBrk="1" latinLnBrk="0" hangingPunct="1">
                        <a:defRPr sz="1800" kern="1200">
                          <a:solidFill>
                            <a:schemeClr val="tx1"/>
                          </a:solidFill>
                          <a:latin typeface="Arial"/>
                          <a:ea typeface="宋体" panose="02010600030101010101" pitchFamily="2" charset="-122"/>
                        </a:defRPr>
                      </a:lvl4pPr>
                      <a:lvl5pPr marL="1828800" algn="l" defTabSz="914400" rtl="0" eaLnBrk="1" latinLnBrk="0" hangingPunct="1">
                        <a:defRPr sz="1800" kern="1200">
                          <a:solidFill>
                            <a:schemeClr val="tx1"/>
                          </a:solidFill>
                          <a:latin typeface="Arial"/>
                          <a:ea typeface="宋体" panose="02010600030101010101" pitchFamily="2" charset="-122"/>
                        </a:defRPr>
                      </a:lvl5pPr>
                      <a:lvl6pPr marL="2286000" algn="l" defTabSz="914400" rtl="0" eaLnBrk="1" latinLnBrk="0" hangingPunct="1">
                        <a:defRPr sz="1800" kern="1200">
                          <a:solidFill>
                            <a:schemeClr val="tx1"/>
                          </a:solidFill>
                          <a:latin typeface="Arial"/>
                          <a:ea typeface="宋体" panose="02010600030101010101" pitchFamily="2" charset="-122"/>
                        </a:defRPr>
                      </a:lvl6pPr>
                      <a:lvl7pPr marL="2743200" algn="l" defTabSz="914400" rtl="0" eaLnBrk="1" latinLnBrk="0" hangingPunct="1">
                        <a:defRPr sz="1800" kern="1200">
                          <a:solidFill>
                            <a:schemeClr val="tx1"/>
                          </a:solidFill>
                          <a:latin typeface="Arial"/>
                          <a:ea typeface="宋体" panose="02010600030101010101" pitchFamily="2" charset="-122"/>
                        </a:defRPr>
                      </a:lvl7pPr>
                      <a:lvl8pPr marL="3200400" algn="l" defTabSz="914400" rtl="0" eaLnBrk="1" latinLnBrk="0" hangingPunct="1">
                        <a:defRPr sz="1800" kern="1200">
                          <a:solidFill>
                            <a:schemeClr val="tx1"/>
                          </a:solidFill>
                          <a:latin typeface="Arial"/>
                          <a:ea typeface="宋体" panose="02010600030101010101" pitchFamily="2" charset="-122"/>
                        </a:defRPr>
                      </a:lvl8pPr>
                      <a:lvl9pPr marL="3657600" algn="l" defTabSz="914400" rtl="0" eaLnBrk="1" latinLnBrk="0" hangingPunct="1">
                        <a:defRPr sz="1800" kern="1200">
                          <a:solidFill>
                            <a:schemeClr val="tx1"/>
                          </a:solidFill>
                          <a:latin typeface="Arial"/>
                          <a:ea typeface="宋体" panose="02010600030101010101" pitchFamily="2" charset="-122"/>
                        </a:defRPr>
                      </a:lvl9pPr>
                    </a:lstStyle>
                    <a:p>
                      <a:pPr marL="0" marR="0" lvl="0" indent="0" algn="ctr" defTabSz="914400" rtl="0" eaLnBrk="0" fontAlgn="base" latinLnBrk="0" hangingPunct="0">
                        <a:lnSpc>
                          <a:spcPct val="100000"/>
                        </a:lnSpc>
                        <a:spcBef>
                          <a:spcPct val="20000"/>
                        </a:spcBef>
                        <a:spcAft>
                          <a:spcPct val="0"/>
                        </a:spcAft>
                        <a:buClr>
                          <a:schemeClr val="accent1"/>
                        </a:buClr>
                        <a:buSzPct val="65000"/>
                        <a:buFont typeface="Wingdings" panose="05000000000000000000" pitchFamily="2" charset="2"/>
                        <a:buNone/>
                      </a:pPr>
                      <a:r>
                        <a:rPr kumimoji="0" lang="zh-CN" altLang="en-US" sz="2400" b="1" i="0" u="none" strike="noStrike" cap="none" normalizeH="0" baseline="0">
                          <a:ln>
                            <a:noFill/>
                          </a:ln>
                          <a:solidFill>
                            <a:srgbClr val="FFFFFF"/>
                          </a:solidFill>
                          <a:effectLst/>
                          <a:latin typeface="楷体" panose="02010609060101010101" pitchFamily="49" charset="-122"/>
                          <a:ea typeface="楷体" panose="02010609060101010101" pitchFamily="49" charset="-122"/>
                        </a:rPr>
                        <a:t>意义</a:t>
                      </a:r>
                      <a:endParaRPr kumimoji="0" lang="zh-CN" altLang="en-US" sz="2400" b="1" i="0" u="none" strike="noStrike" cap="none" normalizeH="0" baseline="0">
                        <a:ln>
                          <a:noFill/>
                        </a:ln>
                        <a:solidFill>
                          <a:srgbClr val="FFFFFF"/>
                        </a:solidFill>
                        <a:effectLst/>
                        <a:latin typeface="楷体" panose="02010609060101010101" pitchFamily="49" charset="-122"/>
                        <a:ea typeface="楷体" panose="02010609060101010101" pitchFamily="49" charset="-122"/>
                      </a:endParaRPr>
                    </a:p>
                  </a:txBody>
                  <a:tcPr marT="45714" marB="45714" anchor="ctr" horzOverflow="overflow">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38100" cap="flat" cmpd="sng" algn="ctr">
                      <a:solidFill>
                        <a:srgbClr val="FFFFFF"/>
                      </a:solidFill>
                      <a:prstDash val="solid"/>
                      <a:round/>
                      <a:headEnd type="none" w="med" len="med"/>
                      <a:tailEnd type="none" w="med" len="med"/>
                    </a:lnB>
                    <a:lnTlToBr>
                      <a:noFill/>
                    </a:lnTlToBr>
                    <a:lnBlToTr>
                      <a:noFill/>
                    </a:lnBlToTr>
                    <a:solidFill>
                      <a:srgbClr val="4F81BD"/>
                    </a:solidFill>
                  </a:tcPr>
                </a:tc>
                <a:tc>
                  <a:txBody>
                    <a:bodyPr vert="horz" wrap="square"/>
                    <a:lstStyle>
                      <a:lvl1pPr marL="0" algn="l" defTabSz="914400" rtl="0" eaLnBrk="1" latinLnBrk="0" hangingPunct="1">
                        <a:defRPr sz="1800" kern="1200">
                          <a:solidFill>
                            <a:schemeClr val="tx1"/>
                          </a:solidFill>
                          <a:latin typeface="Arial"/>
                          <a:ea typeface="宋体" panose="02010600030101010101" pitchFamily="2" charset="-122"/>
                        </a:defRPr>
                      </a:lvl1pPr>
                      <a:lvl2pPr marL="457200" algn="l" defTabSz="914400" rtl="0" eaLnBrk="1" latinLnBrk="0" hangingPunct="1">
                        <a:defRPr sz="1800" kern="1200">
                          <a:solidFill>
                            <a:schemeClr val="tx1"/>
                          </a:solidFill>
                          <a:latin typeface="Arial"/>
                          <a:ea typeface="宋体" panose="02010600030101010101" pitchFamily="2" charset="-122"/>
                        </a:defRPr>
                      </a:lvl2pPr>
                      <a:lvl3pPr marL="914400" algn="l" defTabSz="914400" rtl="0" eaLnBrk="1" latinLnBrk="0" hangingPunct="1">
                        <a:defRPr sz="1800" kern="1200">
                          <a:solidFill>
                            <a:schemeClr val="tx1"/>
                          </a:solidFill>
                          <a:latin typeface="Arial"/>
                          <a:ea typeface="宋体" panose="02010600030101010101" pitchFamily="2" charset="-122"/>
                        </a:defRPr>
                      </a:lvl3pPr>
                      <a:lvl4pPr marL="1371600" algn="l" defTabSz="914400" rtl="0" eaLnBrk="1" latinLnBrk="0" hangingPunct="1">
                        <a:defRPr sz="1800" kern="1200">
                          <a:solidFill>
                            <a:schemeClr val="tx1"/>
                          </a:solidFill>
                          <a:latin typeface="Arial"/>
                          <a:ea typeface="宋体" panose="02010600030101010101" pitchFamily="2" charset="-122"/>
                        </a:defRPr>
                      </a:lvl4pPr>
                      <a:lvl5pPr marL="1828800" algn="l" defTabSz="914400" rtl="0" eaLnBrk="1" latinLnBrk="0" hangingPunct="1">
                        <a:defRPr sz="1800" kern="1200">
                          <a:solidFill>
                            <a:schemeClr val="tx1"/>
                          </a:solidFill>
                          <a:latin typeface="Arial"/>
                          <a:ea typeface="宋体" panose="02010600030101010101" pitchFamily="2" charset="-122"/>
                        </a:defRPr>
                      </a:lvl5pPr>
                      <a:lvl6pPr marL="2286000" algn="l" defTabSz="914400" rtl="0" eaLnBrk="1" latinLnBrk="0" hangingPunct="1">
                        <a:defRPr sz="1800" kern="1200">
                          <a:solidFill>
                            <a:schemeClr val="tx1"/>
                          </a:solidFill>
                          <a:latin typeface="Arial"/>
                          <a:ea typeface="宋体" panose="02010600030101010101" pitchFamily="2" charset="-122"/>
                        </a:defRPr>
                      </a:lvl6pPr>
                      <a:lvl7pPr marL="2743200" algn="l" defTabSz="914400" rtl="0" eaLnBrk="1" latinLnBrk="0" hangingPunct="1">
                        <a:defRPr sz="1800" kern="1200">
                          <a:solidFill>
                            <a:schemeClr val="tx1"/>
                          </a:solidFill>
                          <a:latin typeface="Arial"/>
                          <a:ea typeface="宋体" panose="02010600030101010101" pitchFamily="2" charset="-122"/>
                        </a:defRPr>
                      </a:lvl7pPr>
                      <a:lvl8pPr marL="3200400" algn="l" defTabSz="914400" rtl="0" eaLnBrk="1" latinLnBrk="0" hangingPunct="1">
                        <a:defRPr sz="1800" kern="1200">
                          <a:solidFill>
                            <a:schemeClr val="tx1"/>
                          </a:solidFill>
                          <a:latin typeface="Arial"/>
                          <a:ea typeface="宋体" panose="02010600030101010101" pitchFamily="2" charset="-122"/>
                        </a:defRPr>
                      </a:lvl8pPr>
                      <a:lvl9pPr marL="3657600" algn="l" defTabSz="914400" rtl="0" eaLnBrk="1" latinLnBrk="0" hangingPunct="1">
                        <a:defRPr sz="1800" kern="1200">
                          <a:solidFill>
                            <a:schemeClr val="tx1"/>
                          </a:solidFill>
                          <a:latin typeface="Arial"/>
                          <a:ea typeface="宋体" panose="02010600030101010101" pitchFamily="2" charset="-122"/>
                        </a:defRPr>
                      </a:lvl9pPr>
                    </a:lstStyle>
                    <a:p>
                      <a:pPr marL="0" marR="0" lvl="0" indent="0" algn="ctr" defTabSz="914400" rtl="0" eaLnBrk="0" fontAlgn="base" latinLnBrk="0" hangingPunct="0">
                        <a:lnSpc>
                          <a:spcPct val="100000"/>
                        </a:lnSpc>
                        <a:spcBef>
                          <a:spcPct val="20000"/>
                        </a:spcBef>
                        <a:spcAft>
                          <a:spcPct val="0"/>
                        </a:spcAft>
                        <a:buClr>
                          <a:schemeClr val="accent1"/>
                        </a:buClr>
                        <a:buSzPct val="65000"/>
                        <a:buFont typeface="Wingdings" panose="05000000000000000000" pitchFamily="2" charset="2"/>
                        <a:buNone/>
                      </a:pPr>
                      <a:r>
                        <a:rPr kumimoji="0" lang="zh-CN" altLang="en-US" sz="2400" b="1" i="0" u="none" strike="noStrike" cap="none" normalizeH="0" baseline="0" smtClean="0">
                          <a:ln>
                            <a:noFill/>
                          </a:ln>
                          <a:solidFill>
                            <a:srgbClr val="FFFFFF"/>
                          </a:solidFill>
                          <a:effectLst/>
                          <a:latin typeface="楷体" panose="02010609060101010101" pitchFamily="49" charset="-122"/>
                          <a:ea typeface="楷体" panose="02010609060101010101" pitchFamily="49" charset="-122"/>
                        </a:rPr>
                        <a:t>失败</a:t>
                      </a:r>
                      <a:endParaRPr kumimoji="0" lang="en-US" altLang="zh-CN" sz="2400" b="1" i="0" u="none" strike="noStrike" cap="none" normalizeH="0" baseline="0" smtClean="0">
                        <a:ln>
                          <a:noFill/>
                        </a:ln>
                        <a:solidFill>
                          <a:srgbClr val="FFFFFF"/>
                        </a:solidFill>
                        <a:effectLst/>
                        <a:latin typeface="楷体" panose="02010609060101010101" pitchFamily="49" charset="-122"/>
                        <a:ea typeface="楷体" panose="02010609060101010101" pitchFamily="49" charset="-122"/>
                      </a:endParaRPr>
                    </a:p>
                    <a:p>
                      <a:pPr marL="0" marR="0" lvl="0" indent="0" algn="ctr" defTabSz="914400" rtl="0" eaLnBrk="0" fontAlgn="base" latinLnBrk="0" hangingPunct="0">
                        <a:lnSpc>
                          <a:spcPct val="100000"/>
                        </a:lnSpc>
                        <a:spcBef>
                          <a:spcPct val="20000"/>
                        </a:spcBef>
                        <a:spcAft>
                          <a:spcPct val="0"/>
                        </a:spcAft>
                        <a:buClr>
                          <a:schemeClr val="accent1"/>
                        </a:buClr>
                        <a:buSzPct val="65000"/>
                        <a:buFont typeface="Wingdings" panose="05000000000000000000" pitchFamily="2" charset="2"/>
                        <a:buNone/>
                      </a:pPr>
                      <a:r>
                        <a:rPr kumimoji="0" lang="zh-CN" altLang="en-US" sz="2400" b="1" i="0" u="none" strike="noStrike" cap="none" normalizeH="0" baseline="0" smtClean="0">
                          <a:ln>
                            <a:noFill/>
                          </a:ln>
                          <a:solidFill>
                            <a:srgbClr val="FFFFFF"/>
                          </a:solidFill>
                          <a:effectLst/>
                          <a:latin typeface="楷体" panose="02010609060101010101" pitchFamily="49" charset="-122"/>
                          <a:ea typeface="楷体" panose="02010609060101010101" pitchFamily="49" charset="-122"/>
                        </a:rPr>
                        <a:t>依据</a:t>
                      </a:r>
                      <a:endParaRPr kumimoji="0" lang="zh-CN" altLang="en-US" sz="2400" b="1" i="0" u="none" strike="noStrike" cap="none" normalizeH="0" baseline="0">
                        <a:ln>
                          <a:noFill/>
                        </a:ln>
                        <a:solidFill>
                          <a:srgbClr val="FFFFFF"/>
                        </a:solidFill>
                        <a:effectLst/>
                        <a:latin typeface="楷体" panose="02010609060101010101" pitchFamily="49" charset="-122"/>
                        <a:ea typeface="楷体" panose="02010609060101010101" pitchFamily="49" charset="-122"/>
                      </a:endParaRPr>
                    </a:p>
                  </a:txBody>
                  <a:tcPr marT="45714" marB="45714" anchor="ctr" horzOverflow="overflow">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38100" cap="flat" cmpd="sng" algn="ctr">
                      <a:solidFill>
                        <a:srgbClr val="FFFFFF"/>
                      </a:solidFill>
                      <a:prstDash val="solid"/>
                      <a:round/>
                      <a:headEnd type="none" w="med" len="med"/>
                      <a:tailEnd type="none" w="med" len="med"/>
                    </a:lnB>
                    <a:lnTlToBr>
                      <a:noFill/>
                    </a:lnTlToBr>
                    <a:lnBlToTr>
                      <a:noFill/>
                    </a:lnBlToTr>
                    <a:solidFill>
                      <a:srgbClr val="4F81BD"/>
                    </a:solidFill>
                  </a:tcPr>
                </a:tc>
              </a:tr>
              <a:tr h="1051585">
                <a:tc>
                  <a:txBody>
                    <a:bodyPr vert="horz" wrap="square"/>
                    <a:lstStyle>
                      <a:lvl1pPr marL="0" algn="l" defTabSz="914400" rtl="0" eaLnBrk="1" latinLnBrk="0" hangingPunct="1">
                        <a:defRPr sz="1800" kern="1200">
                          <a:solidFill>
                            <a:schemeClr val="tx1"/>
                          </a:solidFill>
                          <a:latin typeface="Arial"/>
                          <a:ea typeface="宋体" panose="02010600030101010101" pitchFamily="2" charset="-122"/>
                        </a:defRPr>
                      </a:lvl1pPr>
                      <a:lvl2pPr marL="457200" algn="l" defTabSz="914400" rtl="0" eaLnBrk="1" latinLnBrk="0" hangingPunct="1">
                        <a:defRPr sz="1800" kern="1200">
                          <a:solidFill>
                            <a:schemeClr val="tx1"/>
                          </a:solidFill>
                          <a:latin typeface="Arial"/>
                          <a:ea typeface="宋体" panose="02010600030101010101" pitchFamily="2" charset="-122"/>
                        </a:defRPr>
                      </a:lvl2pPr>
                      <a:lvl3pPr marL="914400" algn="l" defTabSz="914400" rtl="0" eaLnBrk="1" latinLnBrk="0" hangingPunct="1">
                        <a:defRPr sz="1800" kern="1200">
                          <a:solidFill>
                            <a:schemeClr val="tx1"/>
                          </a:solidFill>
                          <a:latin typeface="Arial"/>
                          <a:ea typeface="宋体" panose="02010600030101010101" pitchFamily="2" charset="-122"/>
                        </a:defRPr>
                      </a:lvl3pPr>
                      <a:lvl4pPr marL="1371600" algn="l" defTabSz="914400" rtl="0" eaLnBrk="1" latinLnBrk="0" hangingPunct="1">
                        <a:defRPr sz="1800" kern="1200">
                          <a:solidFill>
                            <a:schemeClr val="tx1"/>
                          </a:solidFill>
                          <a:latin typeface="Arial"/>
                          <a:ea typeface="宋体" panose="02010600030101010101" pitchFamily="2" charset="-122"/>
                        </a:defRPr>
                      </a:lvl4pPr>
                      <a:lvl5pPr marL="1828800" algn="l" defTabSz="914400" rtl="0" eaLnBrk="1" latinLnBrk="0" hangingPunct="1">
                        <a:defRPr sz="1800" kern="1200">
                          <a:solidFill>
                            <a:schemeClr val="tx1"/>
                          </a:solidFill>
                          <a:latin typeface="Arial"/>
                          <a:ea typeface="宋体" panose="02010600030101010101" pitchFamily="2" charset="-122"/>
                        </a:defRPr>
                      </a:lvl5pPr>
                      <a:lvl6pPr marL="2286000" algn="l" defTabSz="914400" rtl="0" eaLnBrk="1" latinLnBrk="0" hangingPunct="1">
                        <a:defRPr sz="1800" kern="1200">
                          <a:solidFill>
                            <a:schemeClr val="tx1"/>
                          </a:solidFill>
                          <a:latin typeface="Arial"/>
                          <a:ea typeface="宋体" panose="02010600030101010101" pitchFamily="2" charset="-122"/>
                        </a:defRPr>
                      </a:lvl6pPr>
                      <a:lvl7pPr marL="2743200" algn="l" defTabSz="914400" rtl="0" eaLnBrk="1" latinLnBrk="0" hangingPunct="1">
                        <a:defRPr sz="1800" kern="1200">
                          <a:solidFill>
                            <a:schemeClr val="tx1"/>
                          </a:solidFill>
                          <a:latin typeface="Arial"/>
                          <a:ea typeface="宋体" panose="02010600030101010101" pitchFamily="2" charset="-122"/>
                        </a:defRPr>
                      </a:lvl7pPr>
                      <a:lvl8pPr marL="3200400" algn="l" defTabSz="914400" rtl="0" eaLnBrk="1" latinLnBrk="0" hangingPunct="1">
                        <a:defRPr sz="1800" kern="1200">
                          <a:solidFill>
                            <a:schemeClr val="tx1"/>
                          </a:solidFill>
                          <a:latin typeface="Arial"/>
                          <a:ea typeface="宋体" panose="02010600030101010101" pitchFamily="2" charset="-122"/>
                        </a:defRPr>
                      </a:lvl8pPr>
                      <a:lvl9pPr marL="3657600" algn="l" defTabSz="914400" rtl="0" eaLnBrk="1" latinLnBrk="0" hangingPunct="1">
                        <a:defRPr sz="1800" kern="1200">
                          <a:solidFill>
                            <a:schemeClr val="tx1"/>
                          </a:solidFill>
                          <a:latin typeface="Arial"/>
                          <a:ea typeface="宋体" panose="02010600030101010101" pitchFamily="2" charset="-122"/>
                        </a:defRPr>
                      </a:lvl9pPr>
                    </a:lstStyle>
                    <a:p>
                      <a:pPr marL="0" marR="0" lvl="0" indent="0" algn="l" defTabSz="914400" rtl="0" eaLnBrk="0" fontAlgn="base" latinLnBrk="0" hangingPunct="0">
                        <a:lnSpc>
                          <a:spcPct val="100000"/>
                        </a:lnSpc>
                        <a:spcBef>
                          <a:spcPct val="20000"/>
                        </a:spcBef>
                        <a:spcAft>
                          <a:spcPct val="0"/>
                        </a:spcAft>
                        <a:buClr>
                          <a:schemeClr val="accent1"/>
                        </a:buClr>
                        <a:buSzPct val="65000"/>
                        <a:buFont typeface="Wingdings" panose="05000000000000000000" pitchFamily="2" charset="2"/>
                        <a:buNone/>
                      </a:pPr>
                      <a:r>
                        <a:rPr kumimoji="0" lang="zh-CN" altLang="en-US" sz="2400" b="1" i="0" u="none" strike="noStrike" cap="none" normalizeH="0" baseline="0">
                          <a:ln>
                            <a:noFill/>
                          </a:ln>
                          <a:solidFill>
                            <a:srgbClr val="000000"/>
                          </a:solidFill>
                          <a:effectLst/>
                          <a:latin typeface="楷体" panose="02010609060101010101" pitchFamily="49" charset="-122"/>
                          <a:ea typeface="楷体" panose="02010609060101010101" pitchFamily="49" charset="-122"/>
                        </a:rPr>
                        <a:t>印度</a:t>
                      </a:r>
                      <a:endParaRPr kumimoji="0" lang="zh-CN" altLang="en-US" sz="2400" b="1" i="0" u="none" strike="noStrike" cap="none" normalizeH="0" baseline="0">
                        <a:ln>
                          <a:noFill/>
                        </a:ln>
                        <a:solidFill>
                          <a:srgbClr val="000000"/>
                        </a:solidFill>
                        <a:effectLst/>
                        <a:latin typeface="楷体" panose="02010609060101010101" pitchFamily="49" charset="-122"/>
                        <a:ea typeface="楷体" panose="02010609060101010101" pitchFamily="49" charset="-122"/>
                      </a:endParaRPr>
                    </a:p>
                  </a:txBody>
                  <a:tcPr marT="45714" marB="45714" anchor="ctr" horzOverflow="overflow">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381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a:noFill/>
                    </a:lnTlToBr>
                    <a:lnBlToTr>
                      <a:noFill/>
                    </a:lnBlToTr>
                    <a:solidFill>
                      <a:srgbClr val="D0D8E8"/>
                    </a:solidFill>
                  </a:tcPr>
                </a:tc>
                <a:tc>
                  <a:txBody>
                    <a:bodyPr vert="horz" wrap="square"/>
                    <a:lstStyle>
                      <a:lvl1pPr marL="0" algn="l" defTabSz="914400" rtl="0" eaLnBrk="1" latinLnBrk="0" hangingPunct="1">
                        <a:defRPr sz="1800" kern="1200">
                          <a:solidFill>
                            <a:schemeClr val="tx1"/>
                          </a:solidFill>
                          <a:latin typeface="Arial"/>
                          <a:ea typeface="宋体" panose="02010600030101010101" pitchFamily="2" charset="-122"/>
                        </a:defRPr>
                      </a:lvl1pPr>
                      <a:lvl2pPr marL="457200" algn="l" defTabSz="914400" rtl="0" eaLnBrk="1" latinLnBrk="0" hangingPunct="1">
                        <a:defRPr sz="1800" kern="1200">
                          <a:solidFill>
                            <a:schemeClr val="tx1"/>
                          </a:solidFill>
                          <a:latin typeface="Arial"/>
                          <a:ea typeface="宋体" panose="02010600030101010101" pitchFamily="2" charset="-122"/>
                        </a:defRPr>
                      </a:lvl2pPr>
                      <a:lvl3pPr marL="914400" algn="l" defTabSz="914400" rtl="0" eaLnBrk="1" latinLnBrk="0" hangingPunct="1">
                        <a:defRPr sz="1800" kern="1200">
                          <a:solidFill>
                            <a:schemeClr val="tx1"/>
                          </a:solidFill>
                          <a:latin typeface="Arial"/>
                          <a:ea typeface="宋体" panose="02010600030101010101" pitchFamily="2" charset="-122"/>
                        </a:defRPr>
                      </a:lvl3pPr>
                      <a:lvl4pPr marL="1371600" algn="l" defTabSz="914400" rtl="0" eaLnBrk="1" latinLnBrk="0" hangingPunct="1">
                        <a:defRPr sz="1800" kern="1200">
                          <a:solidFill>
                            <a:schemeClr val="tx1"/>
                          </a:solidFill>
                          <a:latin typeface="Arial"/>
                          <a:ea typeface="宋体" panose="02010600030101010101" pitchFamily="2" charset="-122"/>
                        </a:defRPr>
                      </a:lvl4pPr>
                      <a:lvl5pPr marL="1828800" algn="l" defTabSz="914400" rtl="0" eaLnBrk="1" latinLnBrk="0" hangingPunct="1">
                        <a:defRPr sz="1800" kern="1200">
                          <a:solidFill>
                            <a:schemeClr val="tx1"/>
                          </a:solidFill>
                          <a:latin typeface="Arial"/>
                          <a:ea typeface="宋体" panose="02010600030101010101" pitchFamily="2" charset="-122"/>
                        </a:defRPr>
                      </a:lvl5pPr>
                      <a:lvl6pPr marL="2286000" algn="l" defTabSz="914400" rtl="0" eaLnBrk="1" latinLnBrk="0" hangingPunct="1">
                        <a:defRPr sz="1800" kern="1200">
                          <a:solidFill>
                            <a:schemeClr val="tx1"/>
                          </a:solidFill>
                          <a:latin typeface="Arial"/>
                          <a:ea typeface="宋体" panose="02010600030101010101" pitchFamily="2" charset="-122"/>
                        </a:defRPr>
                      </a:lvl6pPr>
                      <a:lvl7pPr marL="2743200" algn="l" defTabSz="914400" rtl="0" eaLnBrk="1" latinLnBrk="0" hangingPunct="1">
                        <a:defRPr sz="1800" kern="1200">
                          <a:solidFill>
                            <a:schemeClr val="tx1"/>
                          </a:solidFill>
                          <a:latin typeface="Arial"/>
                          <a:ea typeface="宋体" panose="02010600030101010101" pitchFamily="2" charset="-122"/>
                        </a:defRPr>
                      </a:lvl7pPr>
                      <a:lvl8pPr marL="3200400" algn="l" defTabSz="914400" rtl="0" eaLnBrk="1" latinLnBrk="0" hangingPunct="1">
                        <a:defRPr sz="1800" kern="1200">
                          <a:solidFill>
                            <a:schemeClr val="tx1"/>
                          </a:solidFill>
                          <a:latin typeface="Arial"/>
                          <a:ea typeface="宋体" panose="02010600030101010101" pitchFamily="2" charset="-122"/>
                        </a:defRPr>
                      </a:lvl8pPr>
                      <a:lvl9pPr marL="3657600" algn="l" defTabSz="914400" rtl="0" eaLnBrk="1" latinLnBrk="0" hangingPunct="1">
                        <a:defRPr sz="1800" kern="1200">
                          <a:solidFill>
                            <a:schemeClr val="tx1"/>
                          </a:solidFill>
                          <a:latin typeface="Arial"/>
                          <a:ea typeface="宋体" panose="02010600030101010101" pitchFamily="2" charset="-122"/>
                        </a:defRPr>
                      </a:lvl9pPr>
                    </a:lstStyle>
                    <a:p>
                      <a:pPr marL="0" marR="0" lvl="0" indent="0" algn="l" defTabSz="914400" rtl="0" eaLnBrk="0" fontAlgn="base" latinLnBrk="0" hangingPunct="0">
                        <a:lnSpc>
                          <a:spcPct val="100000"/>
                        </a:lnSpc>
                        <a:spcBef>
                          <a:spcPct val="20000"/>
                        </a:spcBef>
                        <a:spcAft>
                          <a:spcPct val="0"/>
                        </a:spcAft>
                        <a:buClr>
                          <a:schemeClr val="accent1"/>
                        </a:buClr>
                        <a:buSzPct val="65000"/>
                        <a:buFont typeface="Wingdings" panose="05000000000000000000" pitchFamily="2" charset="2"/>
                        <a:buNone/>
                      </a:pPr>
                      <a:endParaRPr kumimoji="0" lang="zh-CN" altLang="en-US" sz="2400" b="1" i="0" u="none" strike="noStrike" cap="none" normalizeH="0" baseline="0">
                        <a:ln>
                          <a:noFill/>
                        </a:ln>
                        <a:solidFill>
                          <a:srgbClr val="000000"/>
                        </a:solidFill>
                        <a:effectLst/>
                        <a:latin typeface="楷体" panose="02010609060101010101" pitchFamily="49" charset="-122"/>
                        <a:ea typeface="楷体" panose="02010609060101010101" pitchFamily="49" charset="-122"/>
                      </a:endParaRPr>
                    </a:p>
                  </a:txBody>
                  <a:tcPr marT="45714" marB="45714" anchor="ctr" horzOverflow="overflow">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381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a:noFill/>
                    </a:lnTlToBr>
                    <a:lnBlToTr>
                      <a:noFill/>
                    </a:lnBlToTr>
                    <a:solidFill>
                      <a:srgbClr val="D0D8E8"/>
                    </a:solidFill>
                  </a:tcPr>
                </a:tc>
                <a:tc rowSpan="3">
                  <a:txBody>
                    <a:bodyPr vert="horz" wrap="square"/>
                    <a:lstStyle>
                      <a:lvl1pPr marL="0" algn="l" defTabSz="914400" rtl="0" eaLnBrk="1" latinLnBrk="0" hangingPunct="1">
                        <a:defRPr sz="1800" kern="1200">
                          <a:solidFill>
                            <a:schemeClr val="tx1"/>
                          </a:solidFill>
                          <a:latin typeface="Arial"/>
                          <a:ea typeface="宋体" panose="02010600030101010101" pitchFamily="2" charset="-122"/>
                        </a:defRPr>
                      </a:lvl1pPr>
                      <a:lvl2pPr marL="457200" algn="l" defTabSz="914400" rtl="0" eaLnBrk="1" latinLnBrk="0" hangingPunct="1">
                        <a:defRPr sz="1800" kern="1200">
                          <a:solidFill>
                            <a:schemeClr val="tx1"/>
                          </a:solidFill>
                          <a:latin typeface="Arial"/>
                          <a:ea typeface="宋体" panose="02010600030101010101" pitchFamily="2" charset="-122"/>
                        </a:defRPr>
                      </a:lvl2pPr>
                      <a:lvl3pPr marL="914400" algn="l" defTabSz="914400" rtl="0" eaLnBrk="1" latinLnBrk="0" hangingPunct="1">
                        <a:defRPr sz="1800" kern="1200">
                          <a:solidFill>
                            <a:schemeClr val="tx1"/>
                          </a:solidFill>
                          <a:latin typeface="Arial"/>
                          <a:ea typeface="宋体" panose="02010600030101010101" pitchFamily="2" charset="-122"/>
                        </a:defRPr>
                      </a:lvl3pPr>
                      <a:lvl4pPr marL="1371600" algn="l" defTabSz="914400" rtl="0" eaLnBrk="1" latinLnBrk="0" hangingPunct="1">
                        <a:defRPr sz="1800" kern="1200">
                          <a:solidFill>
                            <a:schemeClr val="tx1"/>
                          </a:solidFill>
                          <a:latin typeface="Arial"/>
                          <a:ea typeface="宋体" panose="02010600030101010101" pitchFamily="2" charset="-122"/>
                        </a:defRPr>
                      </a:lvl4pPr>
                      <a:lvl5pPr marL="1828800" algn="l" defTabSz="914400" rtl="0" eaLnBrk="1" latinLnBrk="0" hangingPunct="1">
                        <a:defRPr sz="1800" kern="1200">
                          <a:solidFill>
                            <a:schemeClr val="tx1"/>
                          </a:solidFill>
                          <a:latin typeface="Arial"/>
                          <a:ea typeface="宋体" panose="02010600030101010101" pitchFamily="2" charset="-122"/>
                        </a:defRPr>
                      </a:lvl5pPr>
                      <a:lvl6pPr marL="2286000" algn="l" defTabSz="914400" rtl="0" eaLnBrk="1" latinLnBrk="0" hangingPunct="1">
                        <a:defRPr sz="1800" kern="1200">
                          <a:solidFill>
                            <a:schemeClr val="tx1"/>
                          </a:solidFill>
                          <a:latin typeface="Arial"/>
                          <a:ea typeface="宋体" panose="02010600030101010101" pitchFamily="2" charset="-122"/>
                        </a:defRPr>
                      </a:lvl6pPr>
                      <a:lvl7pPr marL="2743200" algn="l" defTabSz="914400" rtl="0" eaLnBrk="1" latinLnBrk="0" hangingPunct="1">
                        <a:defRPr sz="1800" kern="1200">
                          <a:solidFill>
                            <a:schemeClr val="tx1"/>
                          </a:solidFill>
                          <a:latin typeface="Arial"/>
                          <a:ea typeface="宋体" panose="02010600030101010101" pitchFamily="2" charset="-122"/>
                        </a:defRPr>
                      </a:lvl7pPr>
                      <a:lvl8pPr marL="3200400" algn="l" defTabSz="914400" rtl="0" eaLnBrk="1" latinLnBrk="0" hangingPunct="1">
                        <a:defRPr sz="1800" kern="1200">
                          <a:solidFill>
                            <a:schemeClr val="tx1"/>
                          </a:solidFill>
                          <a:latin typeface="Arial"/>
                          <a:ea typeface="宋体" panose="02010600030101010101" pitchFamily="2" charset="-122"/>
                        </a:defRPr>
                      </a:lvl8pPr>
                      <a:lvl9pPr marL="3657600" algn="l" defTabSz="914400" rtl="0" eaLnBrk="1" latinLnBrk="0" hangingPunct="1">
                        <a:defRPr sz="1800" kern="1200">
                          <a:solidFill>
                            <a:schemeClr val="tx1"/>
                          </a:solidFill>
                          <a:latin typeface="Arial"/>
                          <a:ea typeface="宋体" panose="02010600030101010101" pitchFamily="2" charset="-122"/>
                        </a:defRPr>
                      </a:lvl9pPr>
                    </a:lstStyle>
                    <a:p>
                      <a:pPr marL="0" marR="0" lvl="0" indent="0" algn="l" defTabSz="914400" rtl="0" eaLnBrk="0" fontAlgn="base" latinLnBrk="0" hangingPunct="0">
                        <a:lnSpc>
                          <a:spcPct val="100000"/>
                        </a:lnSpc>
                        <a:spcBef>
                          <a:spcPct val="20000"/>
                        </a:spcBef>
                        <a:spcAft>
                          <a:spcPct val="0"/>
                        </a:spcAft>
                        <a:buClr>
                          <a:schemeClr val="accent1"/>
                        </a:buClr>
                        <a:buSzPct val="65000"/>
                        <a:buFont typeface="Wingdings" panose="05000000000000000000" pitchFamily="2" charset="2"/>
                        <a:buNone/>
                      </a:pPr>
                      <a:endParaRPr kumimoji="0" lang="zh-CN" altLang="en-US" sz="2400" b="1" i="0" u="none" strike="noStrike" cap="none" normalizeH="0" baseline="0">
                        <a:ln>
                          <a:noFill/>
                        </a:ln>
                        <a:solidFill>
                          <a:srgbClr val="000000"/>
                        </a:solidFill>
                        <a:effectLst/>
                        <a:latin typeface="楷体" panose="02010609060101010101" pitchFamily="49" charset="-122"/>
                        <a:ea typeface="楷体" panose="02010609060101010101" pitchFamily="49" charset="-122"/>
                      </a:endParaRPr>
                    </a:p>
                  </a:txBody>
                  <a:tcPr marT="45714" marB="45714" anchor="ctr" horzOverflow="overflow">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381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a:noFill/>
                    </a:lnTlToBr>
                    <a:lnBlToTr>
                      <a:noFill/>
                    </a:lnBlToTr>
                    <a:solidFill>
                      <a:srgbClr val="D0D8E8"/>
                    </a:solidFill>
                  </a:tcPr>
                </a:tc>
                <a:tc rowSpan="3">
                  <a:txBody>
                    <a:bodyPr vert="horz" wrap="square"/>
                    <a:lstStyle>
                      <a:lvl1pPr marL="0" algn="l" defTabSz="914400" rtl="0" eaLnBrk="1" latinLnBrk="0" hangingPunct="1">
                        <a:defRPr sz="1800" kern="1200">
                          <a:solidFill>
                            <a:schemeClr val="tx1"/>
                          </a:solidFill>
                          <a:latin typeface="Arial"/>
                          <a:ea typeface="宋体" panose="02010600030101010101" pitchFamily="2" charset="-122"/>
                        </a:defRPr>
                      </a:lvl1pPr>
                      <a:lvl2pPr marL="457200" algn="l" defTabSz="914400" rtl="0" eaLnBrk="1" latinLnBrk="0" hangingPunct="1">
                        <a:defRPr sz="1800" kern="1200">
                          <a:solidFill>
                            <a:schemeClr val="tx1"/>
                          </a:solidFill>
                          <a:latin typeface="Arial"/>
                          <a:ea typeface="宋体" panose="02010600030101010101" pitchFamily="2" charset="-122"/>
                        </a:defRPr>
                      </a:lvl2pPr>
                      <a:lvl3pPr marL="914400" algn="l" defTabSz="914400" rtl="0" eaLnBrk="1" latinLnBrk="0" hangingPunct="1">
                        <a:defRPr sz="1800" kern="1200">
                          <a:solidFill>
                            <a:schemeClr val="tx1"/>
                          </a:solidFill>
                          <a:latin typeface="Arial"/>
                          <a:ea typeface="宋体" panose="02010600030101010101" pitchFamily="2" charset="-122"/>
                        </a:defRPr>
                      </a:lvl3pPr>
                      <a:lvl4pPr marL="1371600" algn="l" defTabSz="914400" rtl="0" eaLnBrk="1" latinLnBrk="0" hangingPunct="1">
                        <a:defRPr sz="1800" kern="1200">
                          <a:solidFill>
                            <a:schemeClr val="tx1"/>
                          </a:solidFill>
                          <a:latin typeface="Arial"/>
                          <a:ea typeface="宋体" panose="02010600030101010101" pitchFamily="2" charset="-122"/>
                        </a:defRPr>
                      </a:lvl4pPr>
                      <a:lvl5pPr marL="1828800" algn="l" defTabSz="914400" rtl="0" eaLnBrk="1" latinLnBrk="0" hangingPunct="1">
                        <a:defRPr sz="1800" kern="1200">
                          <a:solidFill>
                            <a:schemeClr val="tx1"/>
                          </a:solidFill>
                          <a:latin typeface="Arial"/>
                          <a:ea typeface="宋体" panose="02010600030101010101" pitchFamily="2" charset="-122"/>
                        </a:defRPr>
                      </a:lvl5pPr>
                      <a:lvl6pPr marL="2286000" algn="l" defTabSz="914400" rtl="0" eaLnBrk="1" latinLnBrk="0" hangingPunct="1">
                        <a:defRPr sz="1800" kern="1200">
                          <a:solidFill>
                            <a:schemeClr val="tx1"/>
                          </a:solidFill>
                          <a:latin typeface="Arial"/>
                          <a:ea typeface="宋体" panose="02010600030101010101" pitchFamily="2" charset="-122"/>
                        </a:defRPr>
                      </a:lvl6pPr>
                      <a:lvl7pPr marL="2743200" algn="l" defTabSz="914400" rtl="0" eaLnBrk="1" latinLnBrk="0" hangingPunct="1">
                        <a:defRPr sz="1800" kern="1200">
                          <a:solidFill>
                            <a:schemeClr val="tx1"/>
                          </a:solidFill>
                          <a:latin typeface="Arial"/>
                          <a:ea typeface="宋体" panose="02010600030101010101" pitchFamily="2" charset="-122"/>
                        </a:defRPr>
                      </a:lvl7pPr>
                      <a:lvl8pPr marL="3200400" algn="l" defTabSz="914400" rtl="0" eaLnBrk="1" latinLnBrk="0" hangingPunct="1">
                        <a:defRPr sz="1800" kern="1200">
                          <a:solidFill>
                            <a:schemeClr val="tx1"/>
                          </a:solidFill>
                          <a:latin typeface="Arial"/>
                          <a:ea typeface="宋体" panose="02010600030101010101" pitchFamily="2" charset="-122"/>
                        </a:defRPr>
                      </a:lvl8pPr>
                      <a:lvl9pPr marL="3657600" algn="l" defTabSz="914400" rtl="0" eaLnBrk="1" latinLnBrk="0" hangingPunct="1">
                        <a:defRPr sz="1800" kern="1200">
                          <a:solidFill>
                            <a:schemeClr val="tx1"/>
                          </a:solidFill>
                          <a:latin typeface="Arial"/>
                          <a:ea typeface="宋体" panose="02010600030101010101" pitchFamily="2" charset="-122"/>
                        </a:defRPr>
                      </a:lvl9pPr>
                    </a:lstStyle>
                    <a:p>
                      <a:pPr marL="0" marR="0" lvl="0" indent="0" algn="l" defTabSz="914400" rtl="0" eaLnBrk="0" fontAlgn="base" latinLnBrk="0" hangingPunct="0">
                        <a:lnSpc>
                          <a:spcPct val="100000"/>
                        </a:lnSpc>
                        <a:spcBef>
                          <a:spcPct val="20000"/>
                        </a:spcBef>
                        <a:spcAft>
                          <a:spcPct val="0"/>
                        </a:spcAft>
                        <a:buClr>
                          <a:schemeClr val="accent1"/>
                        </a:buClr>
                        <a:buSzPct val="65000"/>
                        <a:buFont typeface="Wingdings" panose="05000000000000000000" pitchFamily="2" charset="2"/>
                        <a:buNone/>
                      </a:pPr>
                      <a:endParaRPr kumimoji="0" lang="zh-CN" altLang="en-US" sz="2400" b="1" i="0" u="none" strike="noStrike" cap="none" normalizeH="0" baseline="0">
                        <a:ln>
                          <a:noFill/>
                        </a:ln>
                        <a:solidFill>
                          <a:srgbClr val="000000"/>
                        </a:solidFill>
                        <a:effectLst/>
                        <a:latin typeface="楷体" panose="02010609060101010101" pitchFamily="49" charset="-122"/>
                        <a:ea typeface="楷体" panose="02010609060101010101" pitchFamily="49" charset="-122"/>
                      </a:endParaRPr>
                    </a:p>
                  </a:txBody>
                  <a:tcPr marT="45714" marB="45714" anchor="ctr" horzOverflow="overflow">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381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a:noFill/>
                    </a:lnTlToBr>
                    <a:lnBlToTr>
                      <a:noFill/>
                    </a:lnBlToTr>
                    <a:solidFill>
                      <a:srgbClr val="D0D8E8"/>
                    </a:solidFill>
                  </a:tcPr>
                </a:tc>
                <a:tc>
                  <a:txBody>
                    <a:bodyPr vert="horz" wrap="square"/>
                    <a:lstStyle>
                      <a:lvl1pPr marL="0" algn="l" defTabSz="914400" rtl="0" eaLnBrk="1" latinLnBrk="0" hangingPunct="1">
                        <a:defRPr sz="1800" kern="1200">
                          <a:solidFill>
                            <a:schemeClr val="tx1"/>
                          </a:solidFill>
                          <a:latin typeface="Arial"/>
                          <a:ea typeface="宋体" panose="02010600030101010101" pitchFamily="2" charset="-122"/>
                        </a:defRPr>
                      </a:lvl1pPr>
                      <a:lvl2pPr marL="457200" algn="l" defTabSz="914400" rtl="0" eaLnBrk="1" latinLnBrk="0" hangingPunct="1">
                        <a:defRPr sz="1800" kern="1200">
                          <a:solidFill>
                            <a:schemeClr val="tx1"/>
                          </a:solidFill>
                          <a:latin typeface="Arial"/>
                          <a:ea typeface="宋体" panose="02010600030101010101" pitchFamily="2" charset="-122"/>
                        </a:defRPr>
                      </a:lvl2pPr>
                      <a:lvl3pPr marL="914400" algn="l" defTabSz="914400" rtl="0" eaLnBrk="1" latinLnBrk="0" hangingPunct="1">
                        <a:defRPr sz="1800" kern="1200">
                          <a:solidFill>
                            <a:schemeClr val="tx1"/>
                          </a:solidFill>
                          <a:latin typeface="Arial"/>
                          <a:ea typeface="宋体" panose="02010600030101010101" pitchFamily="2" charset="-122"/>
                        </a:defRPr>
                      </a:lvl3pPr>
                      <a:lvl4pPr marL="1371600" algn="l" defTabSz="914400" rtl="0" eaLnBrk="1" latinLnBrk="0" hangingPunct="1">
                        <a:defRPr sz="1800" kern="1200">
                          <a:solidFill>
                            <a:schemeClr val="tx1"/>
                          </a:solidFill>
                          <a:latin typeface="Arial"/>
                          <a:ea typeface="宋体" panose="02010600030101010101" pitchFamily="2" charset="-122"/>
                        </a:defRPr>
                      </a:lvl4pPr>
                      <a:lvl5pPr marL="1828800" algn="l" defTabSz="914400" rtl="0" eaLnBrk="1" latinLnBrk="0" hangingPunct="1">
                        <a:defRPr sz="1800" kern="1200">
                          <a:solidFill>
                            <a:schemeClr val="tx1"/>
                          </a:solidFill>
                          <a:latin typeface="Arial"/>
                          <a:ea typeface="宋体" panose="02010600030101010101" pitchFamily="2" charset="-122"/>
                        </a:defRPr>
                      </a:lvl5pPr>
                      <a:lvl6pPr marL="2286000" algn="l" defTabSz="914400" rtl="0" eaLnBrk="1" latinLnBrk="0" hangingPunct="1">
                        <a:defRPr sz="1800" kern="1200">
                          <a:solidFill>
                            <a:schemeClr val="tx1"/>
                          </a:solidFill>
                          <a:latin typeface="Arial"/>
                          <a:ea typeface="宋体" panose="02010600030101010101" pitchFamily="2" charset="-122"/>
                        </a:defRPr>
                      </a:lvl6pPr>
                      <a:lvl7pPr marL="2743200" algn="l" defTabSz="914400" rtl="0" eaLnBrk="1" latinLnBrk="0" hangingPunct="1">
                        <a:defRPr sz="1800" kern="1200">
                          <a:solidFill>
                            <a:schemeClr val="tx1"/>
                          </a:solidFill>
                          <a:latin typeface="Arial"/>
                          <a:ea typeface="宋体" panose="02010600030101010101" pitchFamily="2" charset="-122"/>
                        </a:defRPr>
                      </a:lvl7pPr>
                      <a:lvl8pPr marL="3200400" algn="l" defTabSz="914400" rtl="0" eaLnBrk="1" latinLnBrk="0" hangingPunct="1">
                        <a:defRPr sz="1800" kern="1200">
                          <a:solidFill>
                            <a:schemeClr val="tx1"/>
                          </a:solidFill>
                          <a:latin typeface="Arial"/>
                          <a:ea typeface="宋体" panose="02010600030101010101" pitchFamily="2" charset="-122"/>
                        </a:defRPr>
                      </a:lvl8pPr>
                      <a:lvl9pPr marL="3657600" algn="l" defTabSz="914400" rtl="0" eaLnBrk="1" latinLnBrk="0" hangingPunct="1">
                        <a:defRPr sz="1800" kern="1200">
                          <a:solidFill>
                            <a:schemeClr val="tx1"/>
                          </a:solidFill>
                          <a:latin typeface="Arial"/>
                          <a:ea typeface="宋体" panose="02010600030101010101" pitchFamily="2" charset="-122"/>
                        </a:defRPr>
                      </a:lvl9pPr>
                    </a:lstStyle>
                    <a:p>
                      <a:pPr marL="0" marR="0" lvl="0" indent="0" algn="l" defTabSz="914400" rtl="0" eaLnBrk="0" fontAlgn="base" latinLnBrk="0" hangingPunct="0">
                        <a:lnSpc>
                          <a:spcPct val="100000"/>
                        </a:lnSpc>
                        <a:spcBef>
                          <a:spcPct val="20000"/>
                        </a:spcBef>
                        <a:spcAft>
                          <a:spcPct val="0"/>
                        </a:spcAft>
                        <a:buClr>
                          <a:schemeClr val="accent1"/>
                        </a:buClr>
                        <a:buSzPct val="65000"/>
                        <a:buFont typeface="Wingdings" panose="05000000000000000000" pitchFamily="2" charset="2"/>
                        <a:buNone/>
                        <a:defRPr/>
                      </a:pPr>
                      <a:endParaRPr kumimoji="0" lang="zh-CN" altLang="en-US" sz="2400" b="1" i="0" u="none" strike="noStrike" kern="1200" cap="none" normalizeH="0" baseline="0" noProof="0" smtClean="0">
                        <a:ln>
                          <a:noFill/>
                        </a:ln>
                        <a:solidFill>
                          <a:srgbClr val="000000"/>
                        </a:solidFill>
                        <a:effectLst/>
                        <a:latin typeface="楷体" panose="02010609060101010101" pitchFamily="49" charset="-122"/>
                        <a:ea typeface="楷体" panose="02010609060101010101" pitchFamily="49" charset="-122"/>
                      </a:endParaRPr>
                    </a:p>
                  </a:txBody>
                  <a:tcPr marT="45714" marB="45714" anchor="ctr" horzOverflow="overflow">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381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a:noFill/>
                    </a:lnTlToBr>
                    <a:lnBlToTr>
                      <a:noFill/>
                    </a:lnBlToTr>
                    <a:solidFill>
                      <a:srgbClr val="D0D8E8"/>
                    </a:solidFill>
                  </a:tcPr>
                </a:tc>
                <a:tc rowSpan="3">
                  <a:txBody>
                    <a:bodyPr vert="horz" wrap="square"/>
                    <a:lstStyle>
                      <a:lvl1pPr marL="0" algn="l" defTabSz="914400" rtl="0" eaLnBrk="1" latinLnBrk="0" hangingPunct="1">
                        <a:defRPr sz="1800" kern="1200">
                          <a:solidFill>
                            <a:schemeClr val="tx1"/>
                          </a:solidFill>
                          <a:latin typeface="Arial"/>
                          <a:ea typeface="宋体" panose="02010600030101010101" pitchFamily="2" charset="-122"/>
                        </a:defRPr>
                      </a:lvl1pPr>
                      <a:lvl2pPr marL="457200" algn="l" defTabSz="914400" rtl="0" eaLnBrk="1" latinLnBrk="0" hangingPunct="1">
                        <a:defRPr sz="1800" kern="1200">
                          <a:solidFill>
                            <a:schemeClr val="tx1"/>
                          </a:solidFill>
                          <a:latin typeface="Arial"/>
                          <a:ea typeface="宋体" panose="02010600030101010101" pitchFamily="2" charset="-122"/>
                        </a:defRPr>
                      </a:lvl2pPr>
                      <a:lvl3pPr marL="914400" algn="l" defTabSz="914400" rtl="0" eaLnBrk="1" latinLnBrk="0" hangingPunct="1">
                        <a:defRPr sz="1800" kern="1200">
                          <a:solidFill>
                            <a:schemeClr val="tx1"/>
                          </a:solidFill>
                          <a:latin typeface="Arial"/>
                          <a:ea typeface="宋体" panose="02010600030101010101" pitchFamily="2" charset="-122"/>
                        </a:defRPr>
                      </a:lvl3pPr>
                      <a:lvl4pPr marL="1371600" algn="l" defTabSz="914400" rtl="0" eaLnBrk="1" latinLnBrk="0" hangingPunct="1">
                        <a:defRPr sz="1800" kern="1200">
                          <a:solidFill>
                            <a:schemeClr val="tx1"/>
                          </a:solidFill>
                          <a:latin typeface="Arial"/>
                          <a:ea typeface="宋体" panose="02010600030101010101" pitchFamily="2" charset="-122"/>
                        </a:defRPr>
                      </a:lvl4pPr>
                      <a:lvl5pPr marL="1828800" algn="l" defTabSz="914400" rtl="0" eaLnBrk="1" latinLnBrk="0" hangingPunct="1">
                        <a:defRPr sz="1800" kern="1200">
                          <a:solidFill>
                            <a:schemeClr val="tx1"/>
                          </a:solidFill>
                          <a:latin typeface="Arial"/>
                          <a:ea typeface="宋体" panose="02010600030101010101" pitchFamily="2" charset="-122"/>
                        </a:defRPr>
                      </a:lvl5pPr>
                      <a:lvl6pPr marL="2286000" algn="l" defTabSz="914400" rtl="0" eaLnBrk="1" latinLnBrk="0" hangingPunct="1">
                        <a:defRPr sz="1800" kern="1200">
                          <a:solidFill>
                            <a:schemeClr val="tx1"/>
                          </a:solidFill>
                          <a:latin typeface="Arial"/>
                          <a:ea typeface="宋体" panose="02010600030101010101" pitchFamily="2" charset="-122"/>
                        </a:defRPr>
                      </a:lvl6pPr>
                      <a:lvl7pPr marL="2743200" algn="l" defTabSz="914400" rtl="0" eaLnBrk="1" latinLnBrk="0" hangingPunct="1">
                        <a:defRPr sz="1800" kern="1200">
                          <a:solidFill>
                            <a:schemeClr val="tx1"/>
                          </a:solidFill>
                          <a:latin typeface="Arial"/>
                          <a:ea typeface="宋体" panose="02010600030101010101" pitchFamily="2" charset="-122"/>
                        </a:defRPr>
                      </a:lvl7pPr>
                      <a:lvl8pPr marL="3200400" algn="l" defTabSz="914400" rtl="0" eaLnBrk="1" latinLnBrk="0" hangingPunct="1">
                        <a:defRPr sz="1800" kern="1200">
                          <a:solidFill>
                            <a:schemeClr val="tx1"/>
                          </a:solidFill>
                          <a:latin typeface="Arial"/>
                          <a:ea typeface="宋体" panose="02010600030101010101" pitchFamily="2" charset="-122"/>
                        </a:defRPr>
                      </a:lvl8pPr>
                      <a:lvl9pPr marL="3657600" algn="l" defTabSz="914400" rtl="0" eaLnBrk="1" latinLnBrk="0" hangingPunct="1">
                        <a:defRPr sz="1800" kern="1200">
                          <a:solidFill>
                            <a:schemeClr val="tx1"/>
                          </a:solidFill>
                          <a:latin typeface="Arial"/>
                          <a:ea typeface="宋体" panose="02010600030101010101" pitchFamily="2" charset="-122"/>
                        </a:defRPr>
                      </a:lvl9pPr>
                    </a:lstStyle>
                    <a:p>
                      <a:pPr marL="0" marR="0" lvl="0" indent="0" algn="l" defTabSz="914400" rtl="0" eaLnBrk="0" fontAlgn="base" latinLnBrk="0" hangingPunct="0">
                        <a:lnSpc>
                          <a:spcPct val="100000"/>
                        </a:lnSpc>
                        <a:spcBef>
                          <a:spcPct val="20000"/>
                        </a:spcBef>
                        <a:spcAft>
                          <a:spcPct val="0"/>
                        </a:spcAft>
                        <a:buClr>
                          <a:schemeClr val="accent1"/>
                        </a:buClr>
                        <a:buSzPct val="65000"/>
                        <a:buFont typeface="Wingdings" panose="05000000000000000000" pitchFamily="2" charset="2"/>
                        <a:buNone/>
                      </a:pPr>
                      <a:endParaRPr kumimoji="0" lang="zh-CN" altLang="en-US" sz="2400" b="1" i="0" u="none" strike="noStrike" cap="none" normalizeH="0" baseline="0">
                        <a:ln>
                          <a:noFill/>
                        </a:ln>
                        <a:solidFill>
                          <a:srgbClr val="000000"/>
                        </a:solidFill>
                        <a:effectLst/>
                        <a:latin typeface="Calibri"/>
                        <a:ea typeface="宋体" pitchFamily="2" charset="-122"/>
                      </a:endParaRPr>
                    </a:p>
                  </a:txBody>
                  <a:tcPr marT="45714" marB="45714" anchor="ctr" horzOverflow="overflow">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381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a:noFill/>
                    </a:lnTlToBr>
                    <a:lnBlToTr>
                      <a:noFill/>
                    </a:lnBlToTr>
                    <a:solidFill>
                      <a:srgbClr val="D0D8E8"/>
                    </a:solidFill>
                  </a:tcPr>
                </a:tc>
              </a:tr>
              <a:tr h="1375048">
                <a:tc>
                  <a:txBody>
                    <a:bodyPr vert="horz" wrap="square"/>
                    <a:lstStyle>
                      <a:lvl1pPr marL="0" algn="l" defTabSz="914400" rtl="0" eaLnBrk="1" latinLnBrk="0" hangingPunct="1">
                        <a:defRPr sz="1800" kern="1200">
                          <a:solidFill>
                            <a:schemeClr val="tx1"/>
                          </a:solidFill>
                          <a:latin typeface="Arial"/>
                          <a:ea typeface="宋体" panose="02010600030101010101" pitchFamily="2" charset="-122"/>
                        </a:defRPr>
                      </a:lvl1pPr>
                      <a:lvl2pPr marL="457200" algn="l" defTabSz="914400" rtl="0" eaLnBrk="1" latinLnBrk="0" hangingPunct="1">
                        <a:defRPr sz="1800" kern="1200">
                          <a:solidFill>
                            <a:schemeClr val="tx1"/>
                          </a:solidFill>
                          <a:latin typeface="Arial"/>
                          <a:ea typeface="宋体" panose="02010600030101010101" pitchFamily="2" charset="-122"/>
                        </a:defRPr>
                      </a:lvl2pPr>
                      <a:lvl3pPr marL="914400" algn="l" defTabSz="914400" rtl="0" eaLnBrk="1" latinLnBrk="0" hangingPunct="1">
                        <a:defRPr sz="1800" kern="1200">
                          <a:solidFill>
                            <a:schemeClr val="tx1"/>
                          </a:solidFill>
                          <a:latin typeface="Arial"/>
                          <a:ea typeface="宋体" panose="02010600030101010101" pitchFamily="2" charset="-122"/>
                        </a:defRPr>
                      </a:lvl3pPr>
                      <a:lvl4pPr marL="1371600" algn="l" defTabSz="914400" rtl="0" eaLnBrk="1" latinLnBrk="0" hangingPunct="1">
                        <a:defRPr sz="1800" kern="1200">
                          <a:solidFill>
                            <a:schemeClr val="tx1"/>
                          </a:solidFill>
                          <a:latin typeface="Arial"/>
                          <a:ea typeface="宋体" panose="02010600030101010101" pitchFamily="2" charset="-122"/>
                        </a:defRPr>
                      </a:lvl4pPr>
                      <a:lvl5pPr marL="1828800" algn="l" defTabSz="914400" rtl="0" eaLnBrk="1" latinLnBrk="0" hangingPunct="1">
                        <a:defRPr sz="1800" kern="1200">
                          <a:solidFill>
                            <a:schemeClr val="tx1"/>
                          </a:solidFill>
                          <a:latin typeface="Arial"/>
                          <a:ea typeface="宋体" panose="02010600030101010101" pitchFamily="2" charset="-122"/>
                        </a:defRPr>
                      </a:lvl5pPr>
                      <a:lvl6pPr marL="2286000" algn="l" defTabSz="914400" rtl="0" eaLnBrk="1" latinLnBrk="0" hangingPunct="1">
                        <a:defRPr sz="1800" kern="1200">
                          <a:solidFill>
                            <a:schemeClr val="tx1"/>
                          </a:solidFill>
                          <a:latin typeface="Arial"/>
                          <a:ea typeface="宋体" panose="02010600030101010101" pitchFamily="2" charset="-122"/>
                        </a:defRPr>
                      </a:lvl6pPr>
                      <a:lvl7pPr marL="2743200" algn="l" defTabSz="914400" rtl="0" eaLnBrk="1" latinLnBrk="0" hangingPunct="1">
                        <a:defRPr sz="1800" kern="1200">
                          <a:solidFill>
                            <a:schemeClr val="tx1"/>
                          </a:solidFill>
                          <a:latin typeface="Arial"/>
                          <a:ea typeface="宋体" panose="02010600030101010101" pitchFamily="2" charset="-122"/>
                        </a:defRPr>
                      </a:lvl7pPr>
                      <a:lvl8pPr marL="3200400" algn="l" defTabSz="914400" rtl="0" eaLnBrk="1" latinLnBrk="0" hangingPunct="1">
                        <a:defRPr sz="1800" kern="1200">
                          <a:solidFill>
                            <a:schemeClr val="tx1"/>
                          </a:solidFill>
                          <a:latin typeface="Arial"/>
                          <a:ea typeface="宋体" panose="02010600030101010101" pitchFamily="2" charset="-122"/>
                        </a:defRPr>
                      </a:lvl8pPr>
                      <a:lvl9pPr marL="3657600" algn="l" defTabSz="914400" rtl="0" eaLnBrk="1" latinLnBrk="0" hangingPunct="1">
                        <a:defRPr sz="1800" kern="1200">
                          <a:solidFill>
                            <a:schemeClr val="tx1"/>
                          </a:solidFill>
                          <a:latin typeface="Arial"/>
                          <a:ea typeface="宋体" panose="02010600030101010101" pitchFamily="2" charset="-122"/>
                        </a:defRPr>
                      </a:lvl9pPr>
                    </a:lstStyle>
                    <a:p>
                      <a:pPr marL="0" marR="0" lvl="0" indent="0" algn="l" defTabSz="914400" rtl="0" eaLnBrk="0" fontAlgn="base" latinLnBrk="0" hangingPunct="0">
                        <a:lnSpc>
                          <a:spcPct val="100000"/>
                        </a:lnSpc>
                        <a:spcBef>
                          <a:spcPct val="20000"/>
                        </a:spcBef>
                        <a:spcAft>
                          <a:spcPct val="0"/>
                        </a:spcAft>
                        <a:buClr>
                          <a:schemeClr val="accent1"/>
                        </a:buClr>
                        <a:buSzPct val="65000"/>
                        <a:buFont typeface="Wingdings" panose="05000000000000000000" pitchFamily="2" charset="2"/>
                        <a:buNone/>
                      </a:pPr>
                      <a:endParaRPr kumimoji="0" lang="zh-CN" altLang="en-US" sz="2000" b="1" i="0" u="none" strike="noStrike" cap="none" normalizeH="0" baseline="0">
                        <a:ln>
                          <a:noFill/>
                        </a:ln>
                        <a:solidFill>
                          <a:srgbClr val="FF3300"/>
                        </a:solidFill>
                        <a:effectLst/>
                        <a:latin typeface="楷体" panose="02010609060101010101" pitchFamily="49" charset="-122"/>
                        <a:ea typeface="楷体" panose="02010609060101010101" pitchFamily="49" charset="-122"/>
                      </a:endParaRPr>
                    </a:p>
                    <a:p>
                      <a:pPr marL="0" marR="0" lvl="0" indent="0" algn="l" defTabSz="914400" rtl="0" eaLnBrk="0" fontAlgn="base" latinLnBrk="0" hangingPunct="0">
                        <a:lnSpc>
                          <a:spcPct val="100000"/>
                        </a:lnSpc>
                        <a:spcBef>
                          <a:spcPct val="20000"/>
                        </a:spcBef>
                        <a:spcAft>
                          <a:spcPct val="0"/>
                        </a:spcAft>
                        <a:buClr>
                          <a:schemeClr val="accent1"/>
                        </a:buClr>
                        <a:buSzPct val="65000"/>
                        <a:buFont typeface="Wingdings" panose="05000000000000000000" pitchFamily="2" charset="2"/>
                        <a:buNone/>
                      </a:pPr>
                      <a:r>
                        <a:rPr kumimoji="0" lang="zh-CN" altLang="en-US" sz="2400" b="1" i="0" u="none" strike="noStrike" cap="none" normalizeH="0" baseline="0">
                          <a:ln>
                            <a:noFill/>
                          </a:ln>
                          <a:solidFill>
                            <a:srgbClr val="FF3300"/>
                          </a:solidFill>
                          <a:effectLst/>
                          <a:latin typeface="楷体" panose="02010609060101010101" pitchFamily="49" charset="-122"/>
                          <a:ea typeface="楷体" panose="02010609060101010101" pitchFamily="49" charset="-122"/>
                        </a:rPr>
                        <a:t>伊朗</a:t>
                      </a:r>
                      <a:endParaRPr kumimoji="0" lang="zh-CN" altLang="en-US" sz="2400" b="1" i="0" u="none" strike="noStrike" cap="none" normalizeH="0" baseline="0">
                        <a:ln>
                          <a:noFill/>
                        </a:ln>
                        <a:solidFill>
                          <a:srgbClr val="FF3300"/>
                        </a:solidFill>
                        <a:effectLst/>
                        <a:latin typeface="楷体" panose="02010609060101010101" pitchFamily="49" charset="-122"/>
                        <a:ea typeface="楷体" panose="02010609060101010101" pitchFamily="49" charset="-122"/>
                      </a:endParaRPr>
                    </a:p>
                    <a:p>
                      <a:pPr marL="0" marR="0" lvl="0" indent="0" algn="l" defTabSz="914400" rtl="0" eaLnBrk="0" fontAlgn="base" latinLnBrk="0" hangingPunct="0">
                        <a:lnSpc>
                          <a:spcPct val="100000"/>
                        </a:lnSpc>
                        <a:spcBef>
                          <a:spcPct val="20000"/>
                        </a:spcBef>
                        <a:spcAft>
                          <a:spcPct val="0"/>
                        </a:spcAft>
                        <a:buClr>
                          <a:schemeClr val="accent1"/>
                        </a:buClr>
                        <a:buSzPct val="65000"/>
                        <a:buFont typeface="Wingdings" panose="05000000000000000000" pitchFamily="2" charset="2"/>
                        <a:buNone/>
                      </a:pPr>
                      <a:endParaRPr kumimoji="0" lang="zh-CN" altLang="en-US" sz="2000" b="1" i="0" u="none" strike="noStrike" cap="none" normalizeH="0" baseline="0">
                        <a:ln>
                          <a:noFill/>
                        </a:ln>
                        <a:solidFill>
                          <a:srgbClr val="FF3300"/>
                        </a:solidFill>
                        <a:effectLst/>
                        <a:latin typeface="楷体" panose="02010609060101010101" pitchFamily="49" charset="-122"/>
                        <a:ea typeface="楷体" panose="02010609060101010101" pitchFamily="49" charset="-122"/>
                      </a:endParaRPr>
                    </a:p>
                  </a:txBody>
                  <a:tcPr marT="45714" marB="45714" anchor="ctr" horzOverflow="overflow">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a:noFill/>
                    </a:lnTlToBr>
                    <a:lnBlToTr>
                      <a:noFill/>
                    </a:lnBlToTr>
                    <a:solidFill>
                      <a:srgbClr val="E9EDF4"/>
                    </a:solidFill>
                  </a:tcPr>
                </a:tc>
                <a:tc>
                  <a:txBody>
                    <a:bodyPr vert="horz" wrap="square"/>
                    <a:lstStyle>
                      <a:lvl1pPr marL="0" algn="l" defTabSz="914400" rtl="0" eaLnBrk="1" latinLnBrk="0" hangingPunct="1">
                        <a:defRPr sz="1800" kern="1200">
                          <a:solidFill>
                            <a:schemeClr val="tx1"/>
                          </a:solidFill>
                          <a:latin typeface="Arial"/>
                          <a:ea typeface="宋体" panose="02010600030101010101" pitchFamily="2" charset="-122"/>
                        </a:defRPr>
                      </a:lvl1pPr>
                      <a:lvl2pPr marL="457200" algn="l" defTabSz="914400" rtl="0" eaLnBrk="1" latinLnBrk="0" hangingPunct="1">
                        <a:defRPr sz="1800" kern="1200">
                          <a:solidFill>
                            <a:schemeClr val="tx1"/>
                          </a:solidFill>
                          <a:latin typeface="Arial"/>
                          <a:ea typeface="宋体" panose="02010600030101010101" pitchFamily="2" charset="-122"/>
                        </a:defRPr>
                      </a:lvl2pPr>
                      <a:lvl3pPr marL="914400" algn="l" defTabSz="914400" rtl="0" eaLnBrk="1" latinLnBrk="0" hangingPunct="1">
                        <a:defRPr sz="1800" kern="1200">
                          <a:solidFill>
                            <a:schemeClr val="tx1"/>
                          </a:solidFill>
                          <a:latin typeface="Arial"/>
                          <a:ea typeface="宋体" panose="02010600030101010101" pitchFamily="2" charset="-122"/>
                        </a:defRPr>
                      </a:lvl3pPr>
                      <a:lvl4pPr marL="1371600" algn="l" defTabSz="914400" rtl="0" eaLnBrk="1" latinLnBrk="0" hangingPunct="1">
                        <a:defRPr sz="1800" kern="1200">
                          <a:solidFill>
                            <a:schemeClr val="tx1"/>
                          </a:solidFill>
                          <a:latin typeface="Arial"/>
                          <a:ea typeface="宋体" panose="02010600030101010101" pitchFamily="2" charset="-122"/>
                        </a:defRPr>
                      </a:lvl4pPr>
                      <a:lvl5pPr marL="1828800" algn="l" defTabSz="914400" rtl="0" eaLnBrk="1" latinLnBrk="0" hangingPunct="1">
                        <a:defRPr sz="1800" kern="1200">
                          <a:solidFill>
                            <a:schemeClr val="tx1"/>
                          </a:solidFill>
                          <a:latin typeface="Arial"/>
                          <a:ea typeface="宋体" panose="02010600030101010101" pitchFamily="2" charset="-122"/>
                        </a:defRPr>
                      </a:lvl5pPr>
                      <a:lvl6pPr marL="2286000" algn="l" defTabSz="914400" rtl="0" eaLnBrk="1" latinLnBrk="0" hangingPunct="1">
                        <a:defRPr sz="1800" kern="1200">
                          <a:solidFill>
                            <a:schemeClr val="tx1"/>
                          </a:solidFill>
                          <a:latin typeface="Arial"/>
                          <a:ea typeface="宋体" panose="02010600030101010101" pitchFamily="2" charset="-122"/>
                        </a:defRPr>
                      </a:lvl6pPr>
                      <a:lvl7pPr marL="2743200" algn="l" defTabSz="914400" rtl="0" eaLnBrk="1" latinLnBrk="0" hangingPunct="1">
                        <a:defRPr sz="1800" kern="1200">
                          <a:solidFill>
                            <a:schemeClr val="tx1"/>
                          </a:solidFill>
                          <a:latin typeface="Arial"/>
                          <a:ea typeface="宋体" panose="02010600030101010101" pitchFamily="2" charset="-122"/>
                        </a:defRPr>
                      </a:lvl7pPr>
                      <a:lvl8pPr marL="3200400" algn="l" defTabSz="914400" rtl="0" eaLnBrk="1" latinLnBrk="0" hangingPunct="1">
                        <a:defRPr sz="1800" kern="1200">
                          <a:solidFill>
                            <a:schemeClr val="tx1"/>
                          </a:solidFill>
                          <a:latin typeface="Arial"/>
                          <a:ea typeface="宋体" panose="02010600030101010101" pitchFamily="2" charset="-122"/>
                        </a:defRPr>
                      </a:lvl8pPr>
                      <a:lvl9pPr marL="3657600" algn="l" defTabSz="914400" rtl="0" eaLnBrk="1" latinLnBrk="0" hangingPunct="1">
                        <a:defRPr sz="1800" kern="1200">
                          <a:solidFill>
                            <a:schemeClr val="tx1"/>
                          </a:solidFill>
                          <a:latin typeface="Arial"/>
                          <a:ea typeface="宋体" panose="02010600030101010101" pitchFamily="2" charset="-122"/>
                        </a:defRPr>
                      </a:lvl9pPr>
                    </a:lstStyle>
                    <a:p>
                      <a:pPr marL="0" marR="0" lvl="0" indent="0" algn="l" defTabSz="914400" rtl="0" eaLnBrk="0" fontAlgn="base" latinLnBrk="0" hangingPunct="0">
                        <a:lnSpc>
                          <a:spcPct val="100000"/>
                        </a:lnSpc>
                        <a:spcBef>
                          <a:spcPct val="20000"/>
                        </a:spcBef>
                        <a:spcAft>
                          <a:spcPct val="0"/>
                        </a:spcAft>
                        <a:buClr>
                          <a:schemeClr val="accent1"/>
                        </a:buClr>
                        <a:buSzPct val="65000"/>
                        <a:buFont typeface="Wingdings" panose="05000000000000000000" pitchFamily="2" charset="2"/>
                        <a:buNone/>
                      </a:pPr>
                      <a:endParaRPr kumimoji="0" lang="zh-CN" altLang="en-US" sz="2400" b="1" i="0" u="none" strike="noStrike" cap="none" normalizeH="0" baseline="0">
                        <a:ln>
                          <a:noFill/>
                        </a:ln>
                        <a:solidFill>
                          <a:srgbClr val="FF3300"/>
                        </a:solidFill>
                        <a:effectLst/>
                        <a:latin typeface="楷体" panose="02010609060101010101" pitchFamily="49" charset="-122"/>
                        <a:ea typeface="楷体" panose="02010609060101010101" pitchFamily="49" charset="-122"/>
                      </a:endParaRPr>
                    </a:p>
                  </a:txBody>
                  <a:tcPr marT="45714" marB="45714" anchor="ctr" horzOverflow="overflow">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a:noFill/>
                    </a:lnTlToBr>
                    <a:lnBlToTr>
                      <a:noFill/>
                    </a:lnBlToTr>
                    <a:solidFill>
                      <a:srgbClr val="E9EDF4"/>
                    </a:solidFill>
                  </a:tcPr>
                </a:tc>
                <a:tc vMerge="1">
                  <a:txBody>
                    <a:bodyPr vert="horz" wrap="square"/>
                    <a:lstStyle/>
                    <a:p/>
                  </a:txBody>
                  <a:tcPr/>
                </a:tc>
                <a:tc vMerge="1">
                  <a:txBody>
                    <a:bodyPr vert="horz" wrap="square"/>
                    <a:lstStyle/>
                    <a:p/>
                  </a:txBody>
                  <a:tcPr/>
                </a:tc>
                <a:tc>
                  <a:txBody>
                    <a:bodyPr vert="horz" wrap="square"/>
                    <a:lstStyle>
                      <a:lvl1pPr marL="0" algn="l" defTabSz="914400" rtl="0" eaLnBrk="1" latinLnBrk="0" hangingPunct="1">
                        <a:defRPr sz="1800" kern="1200">
                          <a:solidFill>
                            <a:schemeClr val="tx1"/>
                          </a:solidFill>
                          <a:latin typeface="Arial"/>
                          <a:ea typeface="宋体" panose="02010600030101010101" pitchFamily="2" charset="-122"/>
                        </a:defRPr>
                      </a:lvl1pPr>
                      <a:lvl2pPr marL="457200" algn="l" defTabSz="914400" rtl="0" eaLnBrk="1" latinLnBrk="0" hangingPunct="1">
                        <a:defRPr sz="1800" kern="1200">
                          <a:solidFill>
                            <a:schemeClr val="tx1"/>
                          </a:solidFill>
                          <a:latin typeface="Arial"/>
                          <a:ea typeface="宋体" panose="02010600030101010101" pitchFamily="2" charset="-122"/>
                        </a:defRPr>
                      </a:lvl2pPr>
                      <a:lvl3pPr marL="914400" algn="l" defTabSz="914400" rtl="0" eaLnBrk="1" latinLnBrk="0" hangingPunct="1">
                        <a:defRPr sz="1800" kern="1200">
                          <a:solidFill>
                            <a:schemeClr val="tx1"/>
                          </a:solidFill>
                          <a:latin typeface="Arial"/>
                          <a:ea typeface="宋体" panose="02010600030101010101" pitchFamily="2" charset="-122"/>
                        </a:defRPr>
                      </a:lvl3pPr>
                      <a:lvl4pPr marL="1371600" algn="l" defTabSz="914400" rtl="0" eaLnBrk="1" latinLnBrk="0" hangingPunct="1">
                        <a:defRPr sz="1800" kern="1200">
                          <a:solidFill>
                            <a:schemeClr val="tx1"/>
                          </a:solidFill>
                          <a:latin typeface="Arial"/>
                          <a:ea typeface="宋体" panose="02010600030101010101" pitchFamily="2" charset="-122"/>
                        </a:defRPr>
                      </a:lvl4pPr>
                      <a:lvl5pPr marL="1828800" algn="l" defTabSz="914400" rtl="0" eaLnBrk="1" latinLnBrk="0" hangingPunct="1">
                        <a:defRPr sz="1800" kern="1200">
                          <a:solidFill>
                            <a:schemeClr val="tx1"/>
                          </a:solidFill>
                          <a:latin typeface="Arial"/>
                          <a:ea typeface="宋体" panose="02010600030101010101" pitchFamily="2" charset="-122"/>
                        </a:defRPr>
                      </a:lvl5pPr>
                      <a:lvl6pPr marL="2286000" algn="l" defTabSz="914400" rtl="0" eaLnBrk="1" latinLnBrk="0" hangingPunct="1">
                        <a:defRPr sz="1800" kern="1200">
                          <a:solidFill>
                            <a:schemeClr val="tx1"/>
                          </a:solidFill>
                          <a:latin typeface="Arial"/>
                          <a:ea typeface="宋体" panose="02010600030101010101" pitchFamily="2" charset="-122"/>
                        </a:defRPr>
                      </a:lvl6pPr>
                      <a:lvl7pPr marL="2743200" algn="l" defTabSz="914400" rtl="0" eaLnBrk="1" latinLnBrk="0" hangingPunct="1">
                        <a:defRPr sz="1800" kern="1200">
                          <a:solidFill>
                            <a:schemeClr val="tx1"/>
                          </a:solidFill>
                          <a:latin typeface="Arial"/>
                          <a:ea typeface="宋体" panose="02010600030101010101" pitchFamily="2" charset="-122"/>
                        </a:defRPr>
                      </a:lvl7pPr>
                      <a:lvl8pPr marL="3200400" algn="l" defTabSz="914400" rtl="0" eaLnBrk="1" latinLnBrk="0" hangingPunct="1">
                        <a:defRPr sz="1800" kern="1200">
                          <a:solidFill>
                            <a:schemeClr val="tx1"/>
                          </a:solidFill>
                          <a:latin typeface="Arial"/>
                          <a:ea typeface="宋体" panose="02010600030101010101" pitchFamily="2" charset="-122"/>
                        </a:defRPr>
                      </a:lvl8pPr>
                      <a:lvl9pPr marL="3657600" algn="l" defTabSz="914400" rtl="0" eaLnBrk="1" latinLnBrk="0" hangingPunct="1">
                        <a:defRPr sz="1800" kern="1200">
                          <a:solidFill>
                            <a:schemeClr val="tx1"/>
                          </a:solidFill>
                          <a:latin typeface="Arial"/>
                          <a:ea typeface="宋体" panose="02010600030101010101" pitchFamily="2" charset="-122"/>
                        </a:defRPr>
                      </a:lvl9pPr>
                    </a:lstStyle>
                    <a:p>
                      <a:pPr marL="0" marR="0" lvl="0" indent="0" algn="l" defTabSz="914400" rtl="0" eaLnBrk="0" fontAlgn="base" latinLnBrk="0" hangingPunct="0">
                        <a:lnSpc>
                          <a:spcPct val="100000"/>
                        </a:lnSpc>
                        <a:spcBef>
                          <a:spcPct val="20000"/>
                        </a:spcBef>
                        <a:spcAft>
                          <a:spcPct val="0"/>
                        </a:spcAft>
                        <a:buClr>
                          <a:schemeClr val="accent1"/>
                        </a:buClr>
                        <a:buSzPct val="65000"/>
                        <a:buFont typeface="Wingdings" panose="05000000000000000000" pitchFamily="2" charset="2"/>
                        <a:buNone/>
                        <a:defRPr/>
                      </a:pPr>
                      <a:endParaRPr kumimoji="0" lang="zh-CN" altLang="en-US" sz="2400" b="1" i="0" u="none" strike="noStrike" kern="1200" cap="none" normalizeH="0" baseline="0" noProof="0" smtClean="0">
                        <a:ln>
                          <a:noFill/>
                        </a:ln>
                        <a:solidFill>
                          <a:srgbClr val="000000"/>
                        </a:solidFill>
                        <a:effectLst/>
                        <a:latin typeface="楷体" panose="02010609060101010101" pitchFamily="49" charset="-122"/>
                        <a:ea typeface="楷体" panose="02010609060101010101" pitchFamily="49" charset="-122"/>
                      </a:endParaRPr>
                    </a:p>
                  </a:txBody>
                  <a:tcPr marT="45714" marB="45714" anchor="ctr" horzOverflow="overflow">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a:noFill/>
                    </a:lnTlToBr>
                    <a:lnBlToTr>
                      <a:noFill/>
                    </a:lnBlToTr>
                    <a:solidFill>
                      <a:srgbClr val="E9EDF4"/>
                    </a:solidFill>
                  </a:tcPr>
                </a:tc>
                <a:tc vMerge="1">
                  <a:txBody>
                    <a:bodyPr vert="horz" wrap="square"/>
                    <a:lstStyle/>
                    <a:p/>
                  </a:txBody>
                  <a:tcPr/>
                </a:tc>
              </a:tr>
              <a:tr h="2030648">
                <a:tc>
                  <a:txBody>
                    <a:bodyPr vert="horz" wrap="square"/>
                    <a:lstStyle>
                      <a:lvl1pPr marL="0" algn="l" defTabSz="914400" rtl="0" eaLnBrk="1" latinLnBrk="0" hangingPunct="1">
                        <a:defRPr sz="1800" kern="1200">
                          <a:solidFill>
                            <a:schemeClr val="tx1"/>
                          </a:solidFill>
                          <a:latin typeface="Arial"/>
                          <a:ea typeface="宋体" panose="02010600030101010101" pitchFamily="2" charset="-122"/>
                        </a:defRPr>
                      </a:lvl1pPr>
                      <a:lvl2pPr marL="457200" algn="l" defTabSz="914400" rtl="0" eaLnBrk="1" latinLnBrk="0" hangingPunct="1">
                        <a:defRPr sz="1800" kern="1200">
                          <a:solidFill>
                            <a:schemeClr val="tx1"/>
                          </a:solidFill>
                          <a:latin typeface="Arial"/>
                          <a:ea typeface="宋体" panose="02010600030101010101" pitchFamily="2" charset="-122"/>
                        </a:defRPr>
                      </a:lvl2pPr>
                      <a:lvl3pPr marL="914400" algn="l" defTabSz="914400" rtl="0" eaLnBrk="1" latinLnBrk="0" hangingPunct="1">
                        <a:defRPr sz="1800" kern="1200">
                          <a:solidFill>
                            <a:schemeClr val="tx1"/>
                          </a:solidFill>
                          <a:latin typeface="Arial"/>
                          <a:ea typeface="宋体" panose="02010600030101010101" pitchFamily="2" charset="-122"/>
                        </a:defRPr>
                      </a:lvl3pPr>
                      <a:lvl4pPr marL="1371600" algn="l" defTabSz="914400" rtl="0" eaLnBrk="1" latinLnBrk="0" hangingPunct="1">
                        <a:defRPr sz="1800" kern="1200">
                          <a:solidFill>
                            <a:schemeClr val="tx1"/>
                          </a:solidFill>
                          <a:latin typeface="Arial"/>
                          <a:ea typeface="宋体" panose="02010600030101010101" pitchFamily="2" charset="-122"/>
                        </a:defRPr>
                      </a:lvl4pPr>
                      <a:lvl5pPr marL="1828800" algn="l" defTabSz="914400" rtl="0" eaLnBrk="1" latinLnBrk="0" hangingPunct="1">
                        <a:defRPr sz="1800" kern="1200">
                          <a:solidFill>
                            <a:schemeClr val="tx1"/>
                          </a:solidFill>
                          <a:latin typeface="Arial"/>
                          <a:ea typeface="宋体" panose="02010600030101010101" pitchFamily="2" charset="-122"/>
                        </a:defRPr>
                      </a:lvl5pPr>
                      <a:lvl6pPr marL="2286000" algn="l" defTabSz="914400" rtl="0" eaLnBrk="1" latinLnBrk="0" hangingPunct="1">
                        <a:defRPr sz="1800" kern="1200">
                          <a:solidFill>
                            <a:schemeClr val="tx1"/>
                          </a:solidFill>
                          <a:latin typeface="Arial"/>
                          <a:ea typeface="宋体" panose="02010600030101010101" pitchFamily="2" charset="-122"/>
                        </a:defRPr>
                      </a:lvl6pPr>
                      <a:lvl7pPr marL="2743200" algn="l" defTabSz="914400" rtl="0" eaLnBrk="1" latinLnBrk="0" hangingPunct="1">
                        <a:defRPr sz="1800" kern="1200">
                          <a:solidFill>
                            <a:schemeClr val="tx1"/>
                          </a:solidFill>
                          <a:latin typeface="Arial"/>
                          <a:ea typeface="宋体" panose="02010600030101010101" pitchFamily="2" charset="-122"/>
                        </a:defRPr>
                      </a:lvl7pPr>
                      <a:lvl8pPr marL="3200400" algn="l" defTabSz="914400" rtl="0" eaLnBrk="1" latinLnBrk="0" hangingPunct="1">
                        <a:defRPr sz="1800" kern="1200">
                          <a:solidFill>
                            <a:schemeClr val="tx1"/>
                          </a:solidFill>
                          <a:latin typeface="Arial"/>
                          <a:ea typeface="宋体" panose="02010600030101010101" pitchFamily="2" charset="-122"/>
                        </a:defRPr>
                      </a:lvl8pPr>
                      <a:lvl9pPr marL="3657600" algn="l" defTabSz="914400" rtl="0" eaLnBrk="1" latinLnBrk="0" hangingPunct="1">
                        <a:defRPr sz="1800" kern="1200">
                          <a:solidFill>
                            <a:schemeClr val="tx1"/>
                          </a:solidFill>
                          <a:latin typeface="Arial"/>
                          <a:ea typeface="宋体" panose="02010600030101010101" pitchFamily="2" charset="-122"/>
                        </a:defRPr>
                      </a:lvl9pPr>
                    </a:lstStyle>
                    <a:p>
                      <a:pPr marL="0" marR="0" lvl="0" indent="0" algn="l" defTabSz="914400" rtl="0" eaLnBrk="0" fontAlgn="base" latinLnBrk="0" hangingPunct="0">
                        <a:lnSpc>
                          <a:spcPct val="100000"/>
                        </a:lnSpc>
                        <a:spcBef>
                          <a:spcPct val="20000"/>
                        </a:spcBef>
                        <a:spcAft>
                          <a:spcPct val="0"/>
                        </a:spcAft>
                        <a:buClr>
                          <a:schemeClr val="accent1"/>
                        </a:buClr>
                        <a:buSzPct val="65000"/>
                        <a:buFont typeface="Wingdings" panose="05000000000000000000" pitchFamily="2" charset="2"/>
                        <a:buNone/>
                      </a:pPr>
                      <a:r>
                        <a:rPr kumimoji="0" lang="zh-CN" altLang="en-US" sz="2400" b="1" i="0" u="none" strike="noStrike" cap="none" normalizeH="0" baseline="0">
                          <a:ln>
                            <a:noFill/>
                          </a:ln>
                          <a:solidFill>
                            <a:srgbClr val="000000"/>
                          </a:solidFill>
                          <a:effectLst/>
                          <a:latin typeface="楷体" panose="02010609060101010101" pitchFamily="49" charset="-122"/>
                          <a:ea typeface="楷体" panose="02010609060101010101" pitchFamily="49" charset="-122"/>
                        </a:rPr>
                        <a:t>中国</a:t>
                      </a:r>
                      <a:endParaRPr kumimoji="0" lang="zh-CN" altLang="en-US" sz="2400" b="1" i="0" u="none" strike="noStrike" cap="none" normalizeH="0" baseline="0">
                        <a:ln>
                          <a:noFill/>
                        </a:ln>
                        <a:solidFill>
                          <a:srgbClr val="000000"/>
                        </a:solidFill>
                        <a:effectLst/>
                        <a:latin typeface="楷体" panose="02010609060101010101" pitchFamily="49" charset="-122"/>
                        <a:ea typeface="楷体" panose="02010609060101010101" pitchFamily="49" charset="-122"/>
                      </a:endParaRPr>
                    </a:p>
                  </a:txBody>
                  <a:tcPr marT="45714" marB="45714" anchor="ctr" horzOverflow="overflow">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a:noFill/>
                    </a:lnTlToBr>
                    <a:lnBlToTr>
                      <a:noFill/>
                    </a:lnBlToTr>
                    <a:solidFill>
                      <a:srgbClr val="D0D8E8"/>
                    </a:solidFill>
                  </a:tcPr>
                </a:tc>
                <a:tc>
                  <a:txBody>
                    <a:bodyPr vert="horz" wrap="square"/>
                    <a:lstStyle>
                      <a:lvl1pPr marL="0" algn="l" defTabSz="914400" rtl="0" eaLnBrk="1" latinLnBrk="0" hangingPunct="1">
                        <a:defRPr sz="1800" kern="1200">
                          <a:solidFill>
                            <a:schemeClr val="tx1"/>
                          </a:solidFill>
                          <a:latin typeface="Arial"/>
                          <a:ea typeface="宋体" panose="02010600030101010101" pitchFamily="2" charset="-122"/>
                        </a:defRPr>
                      </a:lvl1pPr>
                      <a:lvl2pPr marL="457200" algn="l" defTabSz="914400" rtl="0" eaLnBrk="1" latinLnBrk="0" hangingPunct="1">
                        <a:defRPr sz="1800" kern="1200">
                          <a:solidFill>
                            <a:schemeClr val="tx1"/>
                          </a:solidFill>
                          <a:latin typeface="Arial"/>
                          <a:ea typeface="宋体" panose="02010600030101010101" pitchFamily="2" charset="-122"/>
                        </a:defRPr>
                      </a:lvl2pPr>
                      <a:lvl3pPr marL="914400" algn="l" defTabSz="914400" rtl="0" eaLnBrk="1" latinLnBrk="0" hangingPunct="1">
                        <a:defRPr sz="1800" kern="1200">
                          <a:solidFill>
                            <a:schemeClr val="tx1"/>
                          </a:solidFill>
                          <a:latin typeface="Arial"/>
                          <a:ea typeface="宋体" panose="02010600030101010101" pitchFamily="2" charset="-122"/>
                        </a:defRPr>
                      </a:lvl3pPr>
                      <a:lvl4pPr marL="1371600" algn="l" defTabSz="914400" rtl="0" eaLnBrk="1" latinLnBrk="0" hangingPunct="1">
                        <a:defRPr sz="1800" kern="1200">
                          <a:solidFill>
                            <a:schemeClr val="tx1"/>
                          </a:solidFill>
                          <a:latin typeface="Arial"/>
                          <a:ea typeface="宋体" panose="02010600030101010101" pitchFamily="2" charset="-122"/>
                        </a:defRPr>
                      </a:lvl4pPr>
                      <a:lvl5pPr marL="1828800" algn="l" defTabSz="914400" rtl="0" eaLnBrk="1" latinLnBrk="0" hangingPunct="1">
                        <a:defRPr sz="1800" kern="1200">
                          <a:solidFill>
                            <a:schemeClr val="tx1"/>
                          </a:solidFill>
                          <a:latin typeface="Arial"/>
                          <a:ea typeface="宋体" panose="02010600030101010101" pitchFamily="2" charset="-122"/>
                        </a:defRPr>
                      </a:lvl5pPr>
                      <a:lvl6pPr marL="2286000" algn="l" defTabSz="914400" rtl="0" eaLnBrk="1" latinLnBrk="0" hangingPunct="1">
                        <a:defRPr sz="1800" kern="1200">
                          <a:solidFill>
                            <a:schemeClr val="tx1"/>
                          </a:solidFill>
                          <a:latin typeface="Arial"/>
                          <a:ea typeface="宋体" panose="02010600030101010101" pitchFamily="2" charset="-122"/>
                        </a:defRPr>
                      </a:lvl6pPr>
                      <a:lvl7pPr marL="2743200" algn="l" defTabSz="914400" rtl="0" eaLnBrk="1" latinLnBrk="0" hangingPunct="1">
                        <a:defRPr sz="1800" kern="1200">
                          <a:solidFill>
                            <a:schemeClr val="tx1"/>
                          </a:solidFill>
                          <a:latin typeface="Arial"/>
                          <a:ea typeface="宋体" panose="02010600030101010101" pitchFamily="2" charset="-122"/>
                        </a:defRPr>
                      </a:lvl7pPr>
                      <a:lvl8pPr marL="3200400" algn="l" defTabSz="914400" rtl="0" eaLnBrk="1" latinLnBrk="0" hangingPunct="1">
                        <a:defRPr sz="1800" kern="1200">
                          <a:solidFill>
                            <a:schemeClr val="tx1"/>
                          </a:solidFill>
                          <a:latin typeface="Arial"/>
                          <a:ea typeface="宋体" panose="02010600030101010101" pitchFamily="2" charset="-122"/>
                        </a:defRPr>
                      </a:lvl8pPr>
                      <a:lvl9pPr marL="3657600" algn="l" defTabSz="914400" rtl="0" eaLnBrk="1" latinLnBrk="0" hangingPunct="1">
                        <a:defRPr sz="1800" kern="1200">
                          <a:solidFill>
                            <a:schemeClr val="tx1"/>
                          </a:solidFill>
                          <a:latin typeface="Arial"/>
                          <a:ea typeface="宋体" panose="02010600030101010101" pitchFamily="2" charset="-122"/>
                        </a:defRPr>
                      </a:lvl9pPr>
                    </a:lstStyle>
                    <a:p>
                      <a:pPr marL="0" marR="0" lvl="0" indent="0" algn="l" defTabSz="914400" rtl="0" eaLnBrk="0" fontAlgn="base" latinLnBrk="0" hangingPunct="0">
                        <a:lnSpc>
                          <a:spcPct val="100000"/>
                        </a:lnSpc>
                        <a:spcBef>
                          <a:spcPct val="20000"/>
                        </a:spcBef>
                        <a:spcAft>
                          <a:spcPct val="0"/>
                        </a:spcAft>
                        <a:buClr>
                          <a:schemeClr val="accent1"/>
                        </a:buClr>
                        <a:buSzPct val="65000"/>
                        <a:buFont typeface="Wingdings" panose="05000000000000000000" pitchFamily="2" charset="2"/>
                        <a:buNone/>
                      </a:pPr>
                      <a:endParaRPr kumimoji="0" lang="zh-CN" altLang="en-US" sz="2400" b="1" i="0" u="none" strike="noStrike" cap="none" normalizeH="0" baseline="0">
                        <a:ln>
                          <a:noFill/>
                        </a:ln>
                        <a:solidFill>
                          <a:srgbClr val="000000"/>
                        </a:solidFill>
                        <a:effectLst/>
                        <a:latin typeface="楷体" panose="02010609060101010101" pitchFamily="49" charset="-122"/>
                        <a:ea typeface="楷体" panose="02010609060101010101" pitchFamily="49" charset="-122"/>
                      </a:endParaRPr>
                    </a:p>
                  </a:txBody>
                  <a:tcPr marT="45714" marB="45714" anchor="ctr" horzOverflow="overflow">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a:noFill/>
                    </a:lnTlToBr>
                    <a:lnBlToTr>
                      <a:noFill/>
                    </a:lnBlToTr>
                    <a:solidFill>
                      <a:srgbClr val="D0D8E8"/>
                    </a:solidFill>
                  </a:tcPr>
                </a:tc>
                <a:tc vMerge="1">
                  <a:txBody>
                    <a:bodyPr vert="horz" wrap="square"/>
                    <a:lstStyle/>
                    <a:p/>
                  </a:txBody>
                  <a:tcPr/>
                </a:tc>
                <a:tc vMerge="1">
                  <a:txBody>
                    <a:bodyPr vert="horz" wrap="square"/>
                    <a:lstStyle/>
                    <a:p/>
                  </a:txBody>
                  <a:tcPr/>
                </a:tc>
                <a:tc>
                  <a:txBody>
                    <a:bodyPr vert="horz" wrap="square"/>
                    <a:lstStyle>
                      <a:lvl1pPr marL="0" algn="l" defTabSz="914400" rtl="0" eaLnBrk="1" latinLnBrk="0" hangingPunct="1">
                        <a:defRPr sz="1800" kern="1200">
                          <a:solidFill>
                            <a:schemeClr val="tx1"/>
                          </a:solidFill>
                          <a:latin typeface="Arial"/>
                          <a:ea typeface="宋体" panose="02010600030101010101" pitchFamily="2" charset="-122"/>
                        </a:defRPr>
                      </a:lvl1pPr>
                      <a:lvl2pPr marL="457200" algn="l" defTabSz="914400" rtl="0" eaLnBrk="1" latinLnBrk="0" hangingPunct="1">
                        <a:defRPr sz="1800" kern="1200">
                          <a:solidFill>
                            <a:schemeClr val="tx1"/>
                          </a:solidFill>
                          <a:latin typeface="Arial"/>
                          <a:ea typeface="宋体" panose="02010600030101010101" pitchFamily="2" charset="-122"/>
                        </a:defRPr>
                      </a:lvl2pPr>
                      <a:lvl3pPr marL="914400" algn="l" defTabSz="914400" rtl="0" eaLnBrk="1" latinLnBrk="0" hangingPunct="1">
                        <a:defRPr sz="1800" kern="1200">
                          <a:solidFill>
                            <a:schemeClr val="tx1"/>
                          </a:solidFill>
                          <a:latin typeface="Arial"/>
                          <a:ea typeface="宋体" panose="02010600030101010101" pitchFamily="2" charset="-122"/>
                        </a:defRPr>
                      </a:lvl3pPr>
                      <a:lvl4pPr marL="1371600" algn="l" defTabSz="914400" rtl="0" eaLnBrk="1" latinLnBrk="0" hangingPunct="1">
                        <a:defRPr sz="1800" kern="1200">
                          <a:solidFill>
                            <a:schemeClr val="tx1"/>
                          </a:solidFill>
                          <a:latin typeface="Arial"/>
                          <a:ea typeface="宋体" panose="02010600030101010101" pitchFamily="2" charset="-122"/>
                        </a:defRPr>
                      </a:lvl4pPr>
                      <a:lvl5pPr marL="1828800" algn="l" defTabSz="914400" rtl="0" eaLnBrk="1" latinLnBrk="0" hangingPunct="1">
                        <a:defRPr sz="1800" kern="1200">
                          <a:solidFill>
                            <a:schemeClr val="tx1"/>
                          </a:solidFill>
                          <a:latin typeface="Arial"/>
                          <a:ea typeface="宋体" panose="02010600030101010101" pitchFamily="2" charset="-122"/>
                        </a:defRPr>
                      </a:lvl5pPr>
                      <a:lvl6pPr marL="2286000" algn="l" defTabSz="914400" rtl="0" eaLnBrk="1" latinLnBrk="0" hangingPunct="1">
                        <a:defRPr sz="1800" kern="1200">
                          <a:solidFill>
                            <a:schemeClr val="tx1"/>
                          </a:solidFill>
                          <a:latin typeface="Arial"/>
                          <a:ea typeface="宋体" panose="02010600030101010101" pitchFamily="2" charset="-122"/>
                        </a:defRPr>
                      </a:lvl6pPr>
                      <a:lvl7pPr marL="2743200" algn="l" defTabSz="914400" rtl="0" eaLnBrk="1" latinLnBrk="0" hangingPunct="1">
                        <a:defRPr sz="1800" kern="1200">
                          <a:solidFill>
                            <a:schemeClr val="tx1"/>
                          </a:solidFill>
                          <a:latin typeface="Arial"/>
                          <a:ea typeface="宋体" panose="02010600030101010101" pitchFamily="2" charset="-122"/>
                        </a:defRPr>
                      </a:lvl7pPr>
                      <a:lvl8pPr marL="3200400" algn="l" defTabSz="914400" rtl="0" eaLnBrk="1" latinLnBrk="0" hangingPunct="1">
                        <a:defRPr sz="1800" kern="1200">
                          <a:solidFill>
                            <a:schemeClr val="tx1"/>
                          </a:solidFill>
                          <a:latin typeface="Arial"/>
                          <a:ea typeface="宋体" panose="02010600030101010101" pitchFamily="2" charset="-122"/>
                        </a:defRPr>
                      </a:lvl8pPr>
                      <a:lvl9pPr marL="3657600" algn="l" defTabSz="914400" rtl="0" eaLnBrk="1" latinLnBrk="0" hangingPunct="1">
                        <a:defRPr sz="1800" kern="1200">
                          <a:solidFill>
                            <a:schemeClr val="tx1"/>
                          </a:solidFill>
                          <a:latin typeface="Arial"/>
                          <a:ea typeface="宋体" panose="02010600030101010101" pitchFamily="2" charset="-122"/>
                        </a:defRPr>
                      </a:lvl9pPr>
                    </a:lstStyle>
                    <a:p>
                      <a:pPr marL="0" marR="0" lvl="0" indent="0" algn="l" defTabSz="914400" rtl="0" eaLnBrk="0" fontAlgn="base" latinLnBrk="0" hangingPunct="0">
                        <a:lnSpc>
                          <a:spcPct val="100000"/>
                        </a:lnSpc>
                        <a:spcBef>
                          <a:spcPct val="20000"/>
                        </a:spcBef>
                        <a:spcAft>
                          <a:spcPct val="0"/>
                        </a:spcAft>
                        <a:buClr>
                          <a:schemeClr val="accent1"/>
                        </a:buClr>
                        <a:buSzPct val="65000"/>
                        <a:buFont typeface="Wingdings" panose="05000000000000000000" pitchFamily="2" charset="2"/>
                        <a:buNone/>
                      </a:pPr>
                      <a:r>
                        <a:rPr kumimoji="0" lang="zh-CN" altLang="en-US" sz="2000" b="1" i="0" u="none" strike="noStrike" kern="1200" cap="none" normalizeH="0" baseline="0">
                          <a:ln>
                            <a:noFill/>
                          </a:ln>
                          <a:solidFill>
                            <a:srgbClr val="000000"/>
                          </a:solidFill>
                          <a:effectLst/>
                          <a:latin typeface="楷体" panose="02010609060101010101" pitchFamily="49" charset="-122"/>
                          <a:ea typeface="楷体" panose="02010609060101010101" pitchFamily="49" charset="-122"/>
                        </a:rPr>
                        <a:t>建立了——,推翻了——</a:t>
                      </a:r>
                      <a:r>
                        <a:rPr kumimoji="0" lang="zh-CN" altLang="en-US" sz="2000" b="1" i="0" u="none" strike="noStrike" kern="1200" cap="none" normalizeH="0" baseline="0" smtClean="0">
                          <a:ln>
                            <a:noFill/>
                          </a:ln>
                          <a:solidFill>
                            <a:srgbClr val="000000"/>
                          </a:solidFill>
                          <a:effectLst/>
                          <a:latin typeface="楷体" panose="02010609060101010101" pitchFamily="49" charset="-122"/>
                          <a:ea typeface="楷体" panose="02010609060101010101" pitchFamily="49" charset="-122"/>
                        </a:rPr>
                        <a:t>，</a:t>
                      </a:r>
                      <a:endParaRPr kumimoji="0" lang="en-US" altLang="zh-CN" sz="2000" b="1" i="0" u="none" strike="noStrike" kern="1200" cap="none" normalizeH="0" baseline="0" smtClean="0">
                        <a:ln>
                          <a:noFill/>
                        </a:ln>
                        <a:solidFill>
                          <a:srgbClr val="000000"/>
                        </a:solidFill>
                        <a:effectLst/>
                        <a:latin typeface="楷体" panose="02010609060101010101" pitchFamily="49" charset="-122"/>
                        <a:ea typeface="楷体" panose="02010609060101010101" pitchFamily="49" charset="-122"/>
                      </a:endParaRPr>
                    </a:p>
                    <a:p>
                      <a:pPr marL="0" marR="0" lvl="0" indent="0" algn="l" defTabSz="914400" rtl="0" eaLnBrk="0" fontAlgn="base" latinLnBrk="0" hangingPunct="0">
                        <a:lnSpc>
                          <a:spcPct val="100000"/>
                        </a:lnSpc>
                        <a:spcBef>
                          <a:spcPct val="20000"/>
                        </a:spcBef>
                        <a:spcAft>
                          <a:spcPct val="0"/>
                        </a:spcAft>
                        <a:buClr>
                          <a:schemeClr val="accent1"/>
                        </a:buClr>
                        <a:buSzPct val="65000"/>
                        <a:buFont typeface="Wingdings" panose="05000000000000000000" pitchFamily="2" charset="2"/>
                        <a:buNone/>
                      </a:pPr>
                      <a:r>
                        <a:rPr kumimoji="0" lang="zh-CN" altLang="en-US" sz="2000" b="1" i="0" u="none" strike="noStrike" kern="1200" cap="none" normalizeH="0" baseline="0" smtClean="0">
                          <a:ln>
                            <a:noFill/>
                          </a:ln>
                          <a:solidFill>
                            <a:srgbClr val="000000"/>
                          </a:solidFill>
                          <a:effectLst/>
                          <a:latin typeface="楷体" panose="02010609060101010101" pitchFamily="49" charset="-122"/>
                          <a:ea typeface="楷体" panose="02010609060101010101" pitchFamily="49" charset="-122"/>
                        </a:rPr>
                        <a:t>结束</a:t>
                      </a:r>
                      <a:r>
                        <a:rPr kumimoji="0" lang="zh-CN" altLang="en-US" sz="2000" b="1" i="0" u="none" strike="noStrike" kern="1200" cap="none" normalizeH="0" baseline="0">
                          <a:ln>
                            <a:noFill/>
                          </a:ln>
                          <a:solidFill>
                            <a:srgbClr val="000000"/>
                          </a:solidFill>
                          <a:effectLst/>
                          <a:latin typeface="楷体" panose="02010609060101010101" pitchFamily="49" charset="-122"/>
                          <a:ea typeface="楷体" panose="02010609060101010101" pitchFamily="49" charset="-122"/>
                        </a:rPr>
                        <a:t>了——；开创了——</a:t>
                      </a:r>
                      <a:r>
                        <a:rPr kumimoji="0" lang="zh-CN" altLang="en-US" sz="2000" b="1" i="0" u="none" strike="noStrike" kern="1200" cap="none" normalizeH="0" baseline="0" smtClean="0">
                          <a:ln>
                            <a:noFill/>
                          </a:ln>
                          <a:solidFill>
                            <a:srgbClr val="000000"/>
                          </a:solidFill>
                          <a:effectLst/>
                          <a:latin typeface="楷体" panose="02010609060101010101" pitchFamily="49" charset="-122"/>
                          <a:ea typeface="楷体" panose="02010609060101010101" pitchFamily="49" charset="-122"/>
                        </a:rPr>
                        <a:t>，</a:t>
                      </a:r>
                      <a:endParaRPr kumimoji="0" lang="en-US" altLang="zh-CN" sz="2000" b="1" i="0" u="none" strike="noStrike" kern="1200" cap="none" normalizeH="0" baseline="0" smtClean="0">
                        <a:ln>
                          <a:noFill/>
                        </a:ln>
                        <a:solidFill>
                          <a:srgbClr val="000000"/>
                        </a:solidFill>
                        <a:effectLst/>
                        <a:latin typeface="楷体" panose="02010609060101010101" pitchFamily="49" charset="-122"/>
                        <a:ea typeface="楷体" panose="02010609060101010101" pitchFamily="49" charset="-122"/>
                      </a:endParaRPr>
                    </a:p>
                    <a:p>
                      <a:pPr marL="0" marR="0" lvl="0" indent="0" algn="l" defTabSz="914400" rtl="0" eaLnBrk="0" fontAlgn="base" latinLnBrk="0" hangingPunct="0">
                        <a:lnSpc>
                          <a:spcPct val="100000"/>
                        </a:lnSpc>
                        <a:spcBef>
                          <a:spcPct val="20000"/>
                        </a:spcBef>
                        <a:spcAft>
                          <a:spcPct val="0"/>
                        </a:spcAft>
                        <a:buClr>
                          <a:schemeClr val="accent1"/>
                        </a:buClr>
                        <a:buSzPct val="65000"/>
                        <a:buFont typeface="Wingdings" panose="05000000000000000000" pitchFamily="2" charset="2"/>
                        <a:buNone/>
                      </a:pPr>
                      <a:r>
                        <a:rPr kumimoji="0" lang="zh-CN" altLang="en-US" sz="2000" b="1" i="0" u="none" strike="noStrike" kern="1200" cap="none" normalizeH="0" baseline="0" smtClean="0">
                          <a:ln>
                            <a:noFill/>
                          </a:ln>
                          <a:solidFill>
                            <a:srgbClr val="000000"/>
                          </a:solidFill>
                          <a:effectLst/>
                          <a:latin typeface="楷体" panose="02010609060101010101" pitchFamily="49" charset="-122"/>
                          <a:ea typeface="楷体" panose="02010609060101010101" pitchFamily="49" charset="-122"/>
                        </a:rPr>
                        <a:t>打开</a:t>
                      </a:r>
                      <a:r>
                        <a:rPr kumimoji="0" lang="zh-CN" altLang="en-US" sz="2000" b="1" i="0" u="none" strike="noStrike" kern="1200" cap="none" normalizeH="0" baseline="0">
                          <a:ln>
                            <a:noFill/>
                          </a:ln>
                          <a:solidFill>
                            <a:srgbClr val="000000"/>
                          </a:solidFill>
                          <a:effectLst/>
                          <a:latin typeface="楷体" panose="02010609060101010101" pitchFamily="49" charset="-122"/>
                          <a:ea typeface="楷体" panose="02010609060101010101" pitchFamily="49" charset="-122"/>
                        </a:rPr>
                        <a:t>了——，传播了——</a:t>
                      </a:r>
                      <a:r>
                        <a:rPr kumimoji="0" lang="zh-CN" altLang="en-US" sz="2000" b="1" i="0" u="none" strike="noStrike" kern="1200" cap="none" normalizeH="0" baseline="0" smtClean="0">
                          <a:ln>
                            <a:noFill/>
                          </a:ln>
                          <a:solidFill>
                            <a:srgbClr val="000000"/>
                          </a:solidFill>
                          <a:effectLst/>
                          <a:latin typeface="楷体" panose="02010609060101010101" pitchFamily="49" charset="-122"/>
                          <a:ea typeface="楷体" panose="02010609060101010101" pitchFamily="49" charset="-122"/>
                        </a:rPr>
                        <a:t>，</a:t>
                      </a:r>
                      <a:endParaRPr kumimoji="0" lang="en-US" altLang="zh-CN" sz="2000" b="1" i="0" u="none" strike="noStrike" kern="1200" cap="none" normalizeH="0" baseline="0" smtClean="0">
                        <a:ln>
                          <a:noFill/>
                        </a:ln>
                        <a:solidFill>
                          <a:srgbClr val="000000"/>
                        </a:solidFill>
                        <a:effectLst/>
                        <a:latin typeface="楷体" panose="02010609060101010101" pitchFamily="49" charset="-122"/>
                        <a:ea typeface="楷体" panose="02010609060101010101" pitchFamily="49" charset="-122"/>
                      </a:endParaRPr>
                    </a:p>
                    <a:p>
                      <a:pPr marL="0" marR="0" lvl="0" indent="0" algn="l" defTabSz="914400" rtl="0" eaLnBrk="0" fontAlgn="base" latinLnBrk="0" hangingPunct="0">
                        <a:lnSpc>
                          <a:spcPct val="100000"/>
                        </a:lnSpc>
                        <a:spcBef>
                          <a:spcPct val="20000"/>
                        </a:spcBef>
                        <a:spcAft>
                          <a:spcPct val="0"/>
                        </a:spcAft>
                        <a:buClr>
                          <a:schemeClr val="accent1"/>
                        </a:buClr>
                        <a:buSzPct val="65000"/>
                        <a:buFont typeface="Wingdings" panose="05000000000000000000" pitchFamily="2" charset="2"/>
                        <a:buNone/>
                      </a:pPr>
                      <a:r>
                        <a:rPr kumimoji="0" lang="zh-CN" altLang="en-US" sz="2000" b="1" i="0" u="none" strike="noStrike" kern="1200" cap="none" normalizeH="0" baseline="0" smtClean="0">
                          <a:ln>
                            <a:noFill/>
                          </a:ln>
                          <a:solidFill>
                            <a:srgbClr val="000000"/>
                          </a:solidFill>
                          <a:effectLst/>
                          <a:latin typeface="楷体" panose="02010609060101010101" pitchFamily="49" charset="-122"/>
                          <a:ea typeface="楷体" panose="02010609060101010101" pitchFamily="49" charset="-122"/>
                        </a:rPr>
                        <a:t>推动</a:t>
                      </a:r>
                      <a:r>
                        <a:rPr kumimoji="0" lang="zh-CN" altLang="en-US" sz="2000" b="1" i="0" u="none" strike="noStrike" kern="1200" cap="none" normalizeH="0" baseline="0">
                          <a:ln>
                            <a:noFill/>
                          </a:ln>
                          <a:solidFill>
                            <a:srgbClr val="000000"/>
                          </a:solidFill>
                          <a:effectLst/>
                          <a:latin typeface="楷体" panose="02010609060101010101" pitchFamily="49" charset="-122"/>
                          <a:ea typeface="楷体" panose="02010609060101010101" pitchFamily="49" charset="-122"/>
                        </a:rPr>
                        <a:t>了——和</a:t>
                      </a:r>
                      <a:r>
                        <a:rPr kumimoji="0" lang="zh-CN" altLang="en-US" sz="2000" b="1" i="0" u="none" strike="noStrike" kern="1200" cap="none" normalizeH="0" baseline="0" smtClean="0">
                          <a:ln>
                            <a:noFill/>
                          </a:ln>
                          <a:solidFill>
                            <a:srgbClr val="000000"/>
                          </a:solidFill>
                          <a:effectLst/>
                          <a:latin typeface="楷体" panose="02010609060101010101" pitchFamily="49" charset="-122"/>
                          <a:ea typeface="楷体" panose="02010609060101010101" pitchFamily="49" charset="-122"/>
                        </a:rPr>
                        <a:t>——</a:t>
                      </a:r>
                      <a:r>
                        <a:rPr kumimoji="0" lang="zh-CN" altLang="en-US" sz="2600" b="1" i="0" u="none" strike="noStrike" kern="1200" cap="none" normalizeH="0" baseline="0">
                          <a:ln>
                            <a:noFill/>
                          </a:ln>
                          <a:solidFill>
                            <a:srgbClr val="000000"/>
                          </a:solidFill>
                          <a:effectLst/>
                          <a:latin typeface="楷体" panose="02010609060101010101" pitchFamily="49" charset="-122"/>
                          <a:ea typeface="楷体" panose="02010609060101010101" pitchFamily="49" charset="-122"/>
                        </a:rPr>
                        <a:t>。</a:t>
                      </a:r>
                      <a:endParaRPr kumimoji="0" lang="zh-CN" altLang="en-US" sz="2600" b="1" i="0" u="none" strike="noStrike" cap="none" normalizeH="0" baseline="0">
                        <a:ln>
                          <a:noFill/>
                        </a:ln>
                        <a:solidFill>
                          <a:srgbClr val="000000"/>
                        </a:solidFill>
                        <a:effectLst/>
                        <a:latin typeface="楷体" panose="02010609060101010101" pitchFamily="49" charset="-122"/>
                        <a:ea typeface="楷体" panose="02010609060101010101" pitchFamily="49" charset="-122"/>
                      </a:endParaRPr>
                    </a:p>
                  </a:txBody>
                  <a:tcPr marT="45714" marB="45714" anchor="ctr" horzOverflow="overflow">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a:noFill/>
                    </a:lnTlToBr>
                    <a:lnBlToTr>
                      <a:noFill/>
                    </a:lnBlToTr>
                    <a:solidFill>
                      <a:srgbClr val="D0D8E8"/>
                    </a:solidFill>
                  </a:tcPr>
                </a:tc>
                <a:tc vMerge="1">
                  <a:txBody>
                    <a:bodyPr vert="horz" wrap="square"/>
                    <a:lstStyle/>
                    <a:p/>
                  </a:txBody>
                  <a:tcPr/>
                </a:tc>
              </a:tr>
            </a:tbl>
          </a:graphicData>
        </a:graphic>
      </p:graphicFrame>
      <p:sp>
        <p:nvSpPr>
          <p:cNvPr id="6" name="Text Box 37"/>
          <p:cNvSpPr txBox="1">
            <a:spLocks noChangeArrowheads="1"/>
          </p:cNvSpPr>
          <p:nvPr/>
        </p:nvSpPr>
        <p:spPr bwMode="auto">
          <a:xfrm>
            <a:off x="2218115" y="2388246"/>
            <a:ext cx="722312"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0" fontAlgn="base" hangingPunct="0">
              <a:spcBef>
                <a:spcPct val="20000"/>
              </a:spcBef>
              <a:spcAft>
                <a:spcPct val="0"/>
              </a:spcAft>
              <a:buClr>
                <a:schemeClr val="accent1"/>
              </a:buClr>
              <a:buSzPct val="65000"/>
            </a:pPr>
            <a:r>
              <a:rPr lang="zh-CN" altLang="en-US" sz="2400" b="1">
                <a:solidFill>
                  <a:srgbClr val="000000"/>
                </a:solidFill>
                <a:latin typeface="楷体" panose="02010609060101010101" pitchFamily="49" charset="-122"/>
                <a:ea typeface="楷体" panose="02010609060101010101" pitchFamily="49" charset="-122"/>
              </a:rPr>
              <a:t>英国</a:t>
            </a:r>
            <a:endParaRPr lang="zh-CN" altLang="en-US" sz="2400" b="1">
              <a:solidFill>
                <a:srgbClr val="000000"/>
              </a:solidFill>
              <a:latin typeface="楷体" panose="02010609060101010101" pitchFamily="49" charset="-122"/>
              <a:ea typeface="楷体" panose="02010609060101010101" pitchFamily="49" charset="-122"/>
            </a:endParaRPr>
          </a:p>
        </p:txBody>
      </p:sp>
      <p:sp>
        <p:nvSpPr>
          <p:cNvPr id="7" name="Text Box 38"/>
          <p:cNvSpPr txBox="1">
            <a:spLocks noChangeArrowheads="1"/>
          </p:cNvSpPr>
          <p:nvPr/>
        </p:nvSpPr>
        <p:spPr bwMode="auto">
          <a:xfrm>
            <a:off x="2228621" y="3595321"/>
            <a:ext cx="623887"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fontAlgn="base">
              <a:spcBef>
                <a:spcPct val="0"/>
              </a:spcBef>
              <a:spcAft>
                <a:spcPct val="0"/>
              </a:spcAft>
            </a:pPr>
            <a:r>
              <a:rPr lang="zh-CN" altLang="en-US" sz="2400" b="1">
                <a:solidFill>
                  <a:srgbClr val="000000"/>
                </a:solidFill>
                <a:latin typeface="楷体" panose="02010609060101010101" pitchFamily="49" charset="-122"/>
                <a:ea typeface="楷体" panose="02010609060101010101" pitchFamily="49" charset="-122"/>
              </a:rPr>
              <a:t>英俄</a:t>
            </a:r>
            <a:endParaRPr lang="zh-CN" altLang="en-US" sz="2400" b="1">
              <a:solidFill>
                <a:srgbClr val="000000"/>
              </a:solidFill>
              <a:latin typeface="楷体" panose="02010609060101010101" pitchFamily="49" charset="-122"/>
              <a:ea typeface="楷体" panose="02010609060101010101" pitchFamily="49" charset="-122"/>
            </a:endParaRPr>
          </a:p>
        </p:txBody>
      </p:sp>
      <p:sp>
        <p:nvSpPr>
          <p:cNvPr id="8" name="Text Box 39"/>
          <p:cNvSpPr txBox="1">
            <a:spLocks noChangeArrowheads="1"/>
          </p:cNvSpPr>
          <p:nvPr/>
        </p:nvSpPr>
        <p:spPr bwMode="auto">
          <a:xfrm>
            <a:off x="2283388" y="5376985"/>
            <a:ext cx="681037"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fontAlgn="base">
              <a:spcBef>
                <a:spcPct val="0"/>
              </a:spcBef>
              <a:spcAft>
                <a:spcPct val="0"/>
              </a:spcAft>
            </a:pPr>
            <a:r>
              <a:rPr lang="zh-CN" altLang="en-US" sz="2400" b="1">
                <a:solidFill>
                  <a:srgbClr val="000000"/>
                </a:solidFill>
                <a:latin typeface="楷体" panose="02010609060101010101" pitchFamily="49" charset="-122"/>
                <a:ea typeface="楷体" panose="02010609060101010101" pitchFamily="49" charset="-122"/>
              </a:rPr>
              <a:t>列强</a:t>
            </a:r>
            <a:endParaRPr lang="zh-CN" altLang="en-US" sz="2400" b="1">
              <a:solidFill>
                <a:srgbClr val="000000"/>
              </a:solidFill>
              <a:latin typeface="楷体" panose="02010609060101010101" pitchFamily="49" charset="-122"/>
              <a:ea typeface="楷体" panose="02010609060101010101" pitchFamily="49" charset="-122"/>
            </a:endParaRPr>
          </a:p>
        </p:txBody>
      </p:sp>
      <p:sp>
        <p:nvSpPr>
          <p:cNvPr id="2" name="矩形 1"/>
          <p:cNvSpPr/>
          <p:nvPr/>
        </p:nvSpPr>
        <p:spPr>
          <a:xfrm>
            <a:off x="2964425" y="3364126"/>
            <a:ext cx="979075" cy="2012859"/>
          </a:xfrm>
          <a:prstGeom prst="rect">
            <a:avLst/>
          </a:prstGeom>
        </p:spPr>
        <p:txBody>
          <a:bodyPr wrap="square">
            <a:spAutoFit/>
          </a:bodyPr>
          <a:lstStyle/>
          <a:p>
            <a:pPr lvl="0" fontAlgn="base">
              <a:spcBef>
                <a:spcPct val="0"/>
              </a:spcBef>
              <a:spcAft>
                <a:spcPct val="0"/>
              </a:spcAft>
              <a:defRPr/>
            </a:pPr>
            <a:r>
              <a:rPr lang="zh-CN" altLang="en-US" sz="2400" b="1">
                <a:solidFill>
                  <a:srgbClr val="000000"/>
                </a:solidFill>
                <a:latin typeface="楷体" panose="02010609060101010101" pitchFamily="49" charset="-122"/>
                <a:ea typeface="楷体" panose="02010609060101010101" pitchFamily="49" charset="-122"/>
              </a:rPr>
              <a:t>民族</a:t>
            </a:r>
            <a:r>
              <a:rPr lang="zh-CN" altLang="en-US" sz="2400" b="1" smtClean="0">
                <a:solidFill>
                  <a:srgbClr val="000000"/>
                </a:solidFill>
                <a:latin typeface="楷体" panose="02010609060101010101" pitchFamily="49" charset="-122"/>
                <a:ea typeface="楷体" panose="02010609060101010101" pitchFamily="49" charset="-122"/>
              </a:rPr>
              <a:t>独立、民主政治</a:t>
            </a:r>
            <a:endParaRPr lang="zh-CN" altLang="en-US" sz="2400" b="1">
              <a:solidFill>
                <a:srgbClr val="000000"/>
              </a:solidFill>
              <a:latin typeface="楷体" panose="02010609060101010101" pitchFamily="49" charset="-122"/>
              <a:ea typeface="楷体" panose="02010609060101010101" pitchFamily="49" charset="-122"/>
            </a:endParaRPr>
          </a:p>
          <a:p>
            <a:pPr lvl="0" eaLnBrk="0" fontAlgn="base" hangingPunct="0">
              <a:spcBef>
                <a:spcPct val="20000"/>
              </a:spcBef>
              <a:spcAft>
                <a:spcPct val="0"/>
              </a:spcAft>
              <a:buClr>
                <a:srgbClr val="5B9BD5"/>
              </a:buClr>
              <a:buSzPct val="65000"/>
            </a:pPr>
            <a:endParaRPr lang="zh-CN" altLang="en-US" sz="2400" b="1">
              <a:solidFill>
                <a:srgbClr val="000000"/>
              </a:solidFill>
              <a:latin typeface="楷体" panose="02010609060101010101" pitchFamily="49" charset="-122"/>
              <a:ea typeface="楷体" panose="02010609060101010101" pitchFamily="49" charset="-122"/>
            </a:endParaRPr>
          </a:p>
        </p:txBody>
      </p:sp>
      <p:sp>
        <p:nvSpPr>
          <p:cNvPr id="9" name="矩形 8"/>
          <p:cNvSpPr/>
          <p:nvPr/>
        </p:nvSpPr>
        <p:spPr>
          <a:xfrm>
            <a:off x="3840643" y="3423713"/>
            <a:ext cx="1082469" cy="1569660"/>
          </a:xfrm>
          <a:prstGeom prst="rect">
            <a:avLst/>
          </a:prstGeom>
        </p:spPr>
        <p:txBody>
          <a:bodyPr wrap="square">
            <a:spAutoFit/>
          </a:bodyPr>
          <a:lstStyle/>
          <a:p>
            <a:pPr lvl="0" fontAlgn="base">
              <a:spcBef>
                <a:spcPct val="0"/>
              </a:spcBef>
              <a:spcAft>
                <a:spcPct val="0"/>
              </a:spcAft>
              <a:defRPr/>
            </a:pPr>
            <a:r>
              <a:rPr lang="zh-CN" altLang="en-US" sz="2400" b="1" smtClean="0">
                <a:solidFill>
                  <a:srgbClr val="000000"/>
                </a:solidFill>
                <a:latin typeface="楷体" panose="02010609060101010101" pitchFamily="49" charset="-122"/>
                <a:ea typeface="楷体" panose="02010609060101010101" pitchFamily="49" charset="-122"/>
              </a:rPr>
              <a:t>资产阶级、无产阶级</a:t>
            </a:r>
            <a:endParaRPr lang="zh-CN" altLang="en-US" sz="2400" b="1">
              <a:solidFill>
                <a:srgbClr val="000000"/>
              </a:solidFill>
              <a:latin typeface="楷体" panose="02010609060101010101" pitchFamily="49" charset="-122"/>
              <a:ea typeface="楷体" panose="02010609060101010101" pitchFamily="49" charset="-122"/>
            </a:endParaRPr>
          </a:p>
        </p:txBody>
      </p:sp>
      <p:sp>
        <p:nvSpPr>
          <p:cNvPr id="10" name="矩形 9"/>
          <p:cNvSpPr/>
          <p:nvPr/>
        </p:nvSpPr>
        <p:spPr>
          <a:xfrm>
            <a:off x="4923112" y="2295912"/>
            <a:ext cx="4274049" cy="1015663"/>
          </a:xfrm>
          <a:prstGeom prst="rect">
            <a:avLst/>
          </a:prstGeom>
        </p:spPr>
        <p:txBody>
          <a:bodyPr wrap="square">
            <a:spAutoFit/>
          </a:bodyPr>
          <a:lstStyle/>
          <a:p>
            <a:pPr lvl="0" eaLnBrk="0" fontAlgn="base" hangingPunct="0">
              <a:spcBef>
                <a:spcPct val="20000"/>
              </a:spcBef>
              <a:spcAft>
                <a:spcPct val="0"/>
              </a:spcAft>
              <a:buClr>
                <a:srgbClr val="5B9BD5"/>
              </a:buClr>
              <a:buSzPct val="65000"/>
              <a:defRPr/>
            </a:pPr>
            <a:r>
              <a:rPr lang="zh-CN" altLang="en-US" sz="2000" b="1">
                <a:solidFill>
                  <a:srgbClr val="000000"/>
                </a:solidFill>
                <a:latin typeface="楷体" panose="02010609060101010101" pitchFamily="49" charset="-122"/>
                <a:ea typeface="楷体" panose="02010609060101010101" pitchFamily="49" charset="-122"/>
              </a:rPr>
              <a:t>1908年孟买工人总罢工成为20世纪初印度人民反英斗争的高潮，表明无产阶级登上政治斗争舞台。</a:t>
            </a:r>
            <a:endParaRPr lang="zh-CN" altLang="en-US" sz="2000" b="1">
              <a:solidFill>
                <a:srgbClr val="000000"/>
              </a:solidFill>
              <a:latin typeface="楷体" panose="02010609060101010101" pitchFamily="49" charset="-122"/>
              <a:ea typeface="楷体" panose="02010609060101010101" pitchFamily="49" charset="-122"/>
            </a:endParaRPr>
          </a:p>
        </p:txBody>
      </p:sp>
      <p:sp>
        <p:nvSpPr>
          <p:cNvPr id="11" name="矩形 10"/>
          <p:cNvSpPr/>
          <p:nvPr/>
        </p:nvSpPr>
        <p:spPr>
          <a:xfrm>
            <a:off x="5015621" y="3502989"/>
            <a:ext cx="4246074" cy="1015663"/>
          </a:xfrm>
          <a:prstGeom prst="rect">
            <a:avLst/>
          </a:prstGeom>
        </p:spPr>
        <p:txBody>
          <a:bodyPr wrap="square">
            <a:spAutoFit/>
          </a:bodyPr>
          <a:lstStyle/>
          <a:p>
            <a:pPr lvl="0" eaLnBrk="0" fontAlgn="base" hangingPunct="0">
              <a:spcBef>
                <a:spcPct val="20000"/>
              </a:spcBef>
              <a:spcAft>
                <a:spcPct val="0"/>
              </a:spcAft>
              <a:buClr>
                <a:srgbClr val="5B9BD5"/>
              </a:buClr>
              <a:buSzPct val="65000"/>
              <a:defRPr/>
            </a:pPr>
            <a:r>
              <a:rPr lang="zh-CN" altLang="en-US" sz="2000" b="1">
                <a:solidFill>
                  <a:srgbClr val="000000"/>
                </a:solidFill>
                <a:latin typeface="楷体" panose="02010609060101010101" pitchFamily="49" charset="-122"/>
                <a:ea typeface="楷体" panose="02010609060101010101" pitchFamily="49" charset="-122"/>
              </a:rPr>
              <a:t>制定了伊朗历史上第一部资产阶级宪法；打击了封建主义和外国势力，传播了民族民主革命思想。</a:t>
            </a:r>
            <a:endParaRPr lang="zh-CN" altLang="en-US" sz="2000" b="1">
              <a:solidFill>
                <a:srgbClr val="000000"/>
              </a:solidFill>
              <a:latin typeface="楷体" panose="02010609060101010101" pitchFamily="49" charset="-122"/>
              <a:ea typeface="楷体" panose="02010609060101010101" pitchFamily="49" charset="-122"/>
            </a:endParaRPr>
          </a:p>
        </p:txBody>
      </p:sp>
      <p:sp>
        <p:nvSpPr>
          <p:cNvPr id="12" name="Text Box 44"/>
          <p:cNvSpPr txBox="1">
            <a:spLocks noChangeArrowheads="1"/>
          </p:cNvSpPr>
          <p:nvPr/>
        </p:nvSpPr>
        <p:spPr bwMode="auto">
          <a:xfrm>
            <a:off x="9354204" y="2869715"/>
            <a:ext cx="1086490" cy="26776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fontAlgn="base">
              <a:spcBef>
                <a:spcPct val="0"/>
              </a:spcBef>
              <a:spcAft>
                <a:spcPct val="0"/>
              </a:spcAft>
            </a:pPr>
            <a:r>
              <a:rPr lang="zh-CN" altLang="en-US" sz="2400" b="1" smtClean="0">
                <a:solidFill>
                  <a:srgbClr val="000000"/>
                </a:solidFill>
                <a:latin typeface="楷体" panose="02010609060101010101" pitchFamily="49" charset="-122"/>
                <a:ea typeface="楷体" panose="02010609060101010101" pitchFamily="49" charset="-122"/>
              </a:rPr>
              <a:t>没有完成民族民主革命任务</a:t>
            </a:r>
            <a:endParaRPr lang="zh-CN" altLang="en-US" sz="2400" b="1" smtClean="0">
              <a:solidFill>
                <a:srgbClr val="000000"/>
              </a:solidFill>
              <a:latin typeface="楷体" panose="02010609060101010101" pitchFamily="49" charset="-122"/>
              <a:ea typeface="楷体" panose="02010609060101010101" pitchFamily="49" charset="-122"/>
            </a:endParaRPr>
          </a:p>
          <a:p>
            <a:pPr fontAlgn="base">
              <a:spcBef>
                <a:spcPct val="0"/>
              </a:spcBef>
              <a:spcAft>
                <a:spcPct val="0"/>
              </a:spcAft>
            </a:pPr>
            <a:endParaRPr lang="zh-CN" altLang="en-US" sz="2400" b="1" smtClean="0">
              <a:solidFill>
                <a:srgbClr val="000000"/>
              </a:solidFill>
              <a:latin typeface="楷体" panose="02010609060101010101" pitchFamily="49" charset="-122"/>
              <a:ea typeface="楷体" panose="02010609060101010101" pitchFamily="49" charset="-122"/>
            </a:endParaRPr>
          </a:p>
        </p:txBody>
      </p:sp>
      <p:sp>
        <p:nvSpPr>
          <p:cNvPr id="13" name="文本框 12"/>
          <p:cNvSpPr txBox="1"/>
          <p:nvPr/>
        </p:nvSpPr>
        <p:spPr>
          <a:xfrm>
            <a:off x="468178" y="886460"/>
            <a:ext cx="2718642" cy="461665"/>
          </a:xfrm>
          <a:prstGeom prst="rect">
            <a:avLst/>
          </a:prstGeom>
          <a:solidFill>
            <a:schemeClr val="accent2">
              <a:lumMod val="20000"/>
              <a:lumOff val="80000"/>
            </a:schemeClr>
          </a:solidFill>
        </p:spPr>
        <p:txBody>
          <a:bodyPr wrap="square" rtlCol="0">
            <a:spAutoFit/>
          </a:bodyPr>
          <a:lstStyle>
            <a:defPPr>
              <a:defRPr lang="zh-CN"/>
            </a:defPPr>
            <a:lvl1pPr>
              <a:defRPr sz="2400" b="1">
                <a:latin typeface="楷体" panose="02010609060101010101" pitchFamily="49" charset="-122"/>
                <a:ea typeface="楷体" panose="02010609060101010101" pitchFamily="49" charset="-122"/>
              </a:defRPr>
            </a:lvl1pPr>
          </a:lstStyle>
          <a:p>
            <a:r>
              <a:rPr lang="en-US" altLang="zh-CN" smtClean="0"/>
              <a:t>3.</a:t>
            </a:r>
            <a:r>
              <a:rPr lang="zh-CN" altLang="en-US" smtClean="0"/>
              <a:t>概况</a:t>
            </a:r>
            <a:endParaRPr lang="zh-CN" altLang="en-US"/>
          </a:p>
        </p:txBody>
      </p:sp>
      <p:sp>
        <p:nvSpPr>
          <p:cNvPr id="14" name="矩形 13"/>
          <p:cNvSpPr/>
          <p:nvPr/>
        </p:nvSpPr>
        <p:spPr>
          <a:xfrm>
            <a:off x="2001371" y="794089"/>
            <a:ext cx="8984513" cy="646331"/>
          </a:xfrm>
          <a:prstGeom prst="rect">
            <a:avLst/>
          </a:prstGeom>
          <a:solidFill>
            <a:srgbClr val="FFFF00"/>
          </a:solidFill>
        </p:spPr>
        <p:txBody>
          <a:bodyPr wrap="square">
            <a:spAutoFit/>
          </a:bodyPr>
          <a:lstStyle/>
          <a:p>
            <a:pPr lvl="0" eaLnBrk="0" fontAlgn="base" hangingPunct="0">
              <a:spcBef>
                <a:spcPct val="20000"/>
              </a:spcBef>
              <a:spcAft>
                <a:spcPct val="0"/>
              </a:spcAft>
              <a:buClr>
                <a:srgbClr val="CC9900"/>
              </a:buClr>
              <a:buSzPct val="65000"/>
            </a:pPr>
            <a:r>
              <a:rPr lang="zh-CN" altLang="en-US" sz="3600" b="1" kern="0">
                <a:solidFill>
                  <a:srgbClr val="FF3300"/>
                </a:solidFill>
                <a:latin typeface="Arial"/>
                <a:ea typeface="宋体" panose="02010600030101010101" pitchFamily="2" charset="-122"/>
              </a:rPr>
              <a:t>性质：资产阶级反帝反封建的民族民主运动</a:t>
            </a:r>
            <a:endParaRPr lang="zh-CN" altLang="en-US" sz="3600" b="1" kern="0">
              <a:solidFill>
                <a:srgbClr val="FF3300"/>
              </a:solidFill>
              <a:latin typeface="Arial"/>
              <a:ea typeface="宋体" pitchFamily="2" charset="-122"/>
            </a:endParaRPr>
          </a:p>
        </p:txBody>
      </p:sp>
    </p:spTree>
  </p:cSld>
  <p:clrMapOvr>
    <a:masterClrMapping/>
  </p:clrMapOvr>
  <p:transition/>
  <p:timing/>
</p:sld>
</file>

<file path=ppt/slides/slide15.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TextBox 1"/>
          <p:cNvSpPr txBox="1"/>
          <p:nvPr/>
        </p:nvSpPr>
        <p:spPr>
          <a:xfrm>
            <a:off x="4079777" y="0"/>
            <a:ext cx="4128459" cy="695325"/>
          </a:xfrm>
          <a:prstGeom prst="rect">
            <a:avLst/>
          </a:prstGeom>
          <a:noFill/>
        </p:spPr>
        <p:txBody>
          <a:bodyPr wrap="square" lIns="121912" tIns="60956" rIns="121912" bIns="60956" rtlCol="0">
            <a:spAutoFit/>
          </a:bodyPr>
          <a:lstStyle/>
          <a:p>
            <a:pPr algn="ctr"/>
            <a:r>
              <a:rPr lang="zh-CN" altLang="en-US" sz="3735" b="1"/>
              <a:t>埃及抗英斗争</a:t>
            </a:r>
            <a:endParaRPr lang="zh-CN" altLang="en-US" sz="3735" b="1"/>
          </a:p>
        </p:txBody>
      </p:sp>
      <p:sp>
        <p:nvSpPr>
          <p:cNvPr id="3" name="TextBox 2"/>
          <p:cNvSpPr txBox="1"/>
          <p:nvPr/>
        </p:nvSpPr>
        <p:spPr>
          <a:xfrm>
            <a:off x="3842385" y="836930"/>
            <a:ext cx="8349615" cy="6029960"/>
          </a:xfrm>
          <a:prstGeom prst="rect">
            <a:avLst/>
          </a:prstGeom>
          <a:noFill/>
        </p:spPr>
        <p:txBody>
          <a:bodyPr wrap="square" lIns="121912" tIns="60956" rIns="121912" bIns="60956" rtlCol="0">
            <a:spAutoFit/>
          </a:bodyPr>
          <a:lstStyle/>
          <a:p>
            <a:pPr>
              <a:lnSpc>
                <a:spcPct val="150000"/>
              </a:lnSpc>
            </a:pPr>
            <a:r>
              <a:rPr lang="en-US" altLang="zh-CN" sz="2665"/>
              <a:t>    </a:t>
            </a:r>
            <a:r>
              <a:rPr lang="en-US" altLang="zh-CN" sz="3200"/>
              <a:t>1879</a:t>
            </a:r>
            <a:r>
              <a:rPr lang="zh-CN" altLang="en-US" sz="3200"/>
              <a:t>年出现了以爱国军官、知识分子为骨干力量的</a:t>
            </a:r>
            <a:r>
              <a:rPr lang="zh-CN" altLang="en-US" sz="3200">
                <a:solidFill>
                  <a:srgbClr val="FF0000"/>
                </a:solidFill>
              </a:rPr>
              <a:t>埃及第一个政党</a:t>
            </a:r>
            <a:r>
              <a:rPr lang="en-US" altLang="zh-CN" sz="3200">
                <a:solidFill>
                  <a:srgbClr val="FF0000"/>
                </a:solidFill>
              </a:rPr>
              <a:t>——</a:t>
            </a:r>
            <a:r>
              <a:rPr lang="zh-CN" altLang="en-US" sz="3200">
                <a:solidFill>
                  <a:srgbClr val="FF0000"/>
                </a:solidFill>
              </a:rPr>
              <a:t>祖国党</a:t>
            </a:r>
            <a:r>
              <a:rPr lang="zh-CN" altLang="en-US" sz="3200"/>
              <a:t>。该党提出了“</a:t>
            </a:r>
            <a:r>
              <a:rPr lang="zh-CN" altLang="en-US" sz="3200">
                <a:solidFill>
                  <a:srgbClr val="FF0000"/>
                </a:solidFill>
              </a:rPr>
              <a:t>埃及是埃及人的埃及</a:t>
            </a:r>
            <a:r>
              <a:rPr lang="zh-CN" altLang="en-US" sz="3200"/>
              <a:t>”口号，致力于“把祖国从屈辱、贫困、痛苦的深渊中拯救来”，建立独立自主的民族国家。并通过机关报</a:t>
            </a:r>
            <a:r>
              <a:rPr lang="en-US" altLang="zh-CN" sz="3200"/>
              <a:t>《</a:t>
            </a:r>
            <a:r>
              <a:rPr lang="zh-CN" altLang="en-US" sz="3200"/>
              <a:t>埃及报</a:t>
            </a:r>
            <a:r>
              <a:rPr lang="en-US" altLang="zh-CN" sz="3200"/>
              <a:t>》</a:t>
            </a:r>
            <a:r>
              <a:rPr lang="zh-CN" altLang="en-US" sz="3200"/>
              <a:t>和</a:t>
            </a:r>
            <a:r>
              <a:rPr lang="en-US" altLang="zh-CN" sz="3200"/>
              <a:t>《</a:t>
            </a:r>
            <a:r>
              <a:rPr lang="zh-CN" altLang="en-US" sz="3200"/>
              <a:t>商业报</a:t>
            </a:r>
            <a:r>
              <a:rPr lang="en-US" altLang="zh-CN" sz="3200"/>
              <a:t>》</a:t>
            </a:r>
            <a:r>
              <a:rPr lang="zh-CN" altLang="en-US" sz="3200"/>
              <a:t>宣传捍卫民族独立，加强防卫力量，实施宪法改革等主张。</a:t>
            </a:r>
            <a:r>
              <a:rPr lang="zh-CN" altLang="en-US" sz="3200">
                <a:solidFill>
                  <a:srgbClr val="FF0000"/>
                </a:solidFill>
              </a:rPr>
              <a:t>艾哈迈德</a:t>
            </a:r>
            <a:r>
              <a:rPr lang="en-US" altLang="zh-CN" sz="3200">
                <a:solidFill>
                  <a:srgbClr val="FF0000"/>
                </a:solidFill>
              </a:rPr>
              <a:t>·</a:t>
            </a:r>
            <a:r>
              <a:rPr lang="zh-CN" altLang="en-US" sz="3200">
                <a:solidFill>
                  <a:srgbClr val="FF0000"/>
                </a:solidFill>
              </a:rPr>
              <a:t>阿拉比</a:t>
            </a:r>
            <a:r>
              <a:rPr lang="zh-CN" altLang="en-US" sz="3200"/>
              <a:t>任该党主席。</a:t>
            </a:r>
            <a:endParaRPr lang="en-US" altLang="zh-CN" sz="3200"/>
          </a:p>
        </p:txBody>
      </p:sp>
      <p:grpSp>
        <p:nvGrpSpPr>
          <p:cNvPr id="6" name="组合 5"/>
          <p:cNvGrpSpPr/>
          <p:nvPr/>
        </p:nvGrpSpPr>
        <p:grpSpPr>
          <a:xfrm>
            <a:off x="17673" y="1613173"/>
            <a:ext cx="3599723" cy="4363369"/>
            <a:chOff x="0" y="627534"/>
            <a:chExt cx="2699792" cy="3272526"/>
          </a:xfrm>
        </p:grpSpPr>
        <p:pic>
          <p:nvPicPr>
            <p:cNvPr id="4" name="图片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627534"/>
              <a:ext cx="2699792" cy="2880320"/>
            </a:xfrm>
            <a:prstGeom prst="rect">
              <a:avLst/>
            </a:prstGeom>
          </p:spPr>
        </p:pic>
        <p:sp>
          <p:nvSpPr>
            <p:cNvPr id="5" name="TextBox 4"/>
            <p:cNvSpPr txBox="1"/>
            <p:nvPr/>
          </p:nvSpPr>
          <p:spPr>
            <a:xfrm>
              <a:off x="683568" y="3523823"/>
              <a:ext cx="1512168" cy="376237"/>
            </a:xfrm>
            <a:prstGeom prst="rect">
              <a:avLst/>
            </a:prstGeom>
            <a:noFill/>
          </p:spPr>
          <p:txBody>
            <a:bodyPr wrap="square" rtlCol="0">
              <a:spAutoFit/>
            </a:bodyPr>
            <a:lstStyle/>
            <a:p>
              <a:pPr algn="ctr"/>
              <a:r>
                <a:rPr lang="zh-CN" altLang="en-US" sz="2665"/>
                <a:t>阿拉比</a:t>
              </a:r>
              <a:endParaRPr lang="zh-CN" altLang="en-US" sz="2665"/>
            </a:p>
          </p:txBody>
        </p:sp>
      </p:grpSp>
    </p:spTree>
  </p:cSld>
  <p:clrMapOvr>
    <a:masterClrMapping/>
  </p:clrMapOvr>
  <mc:AlternateContent>
    <mc:Choice xmlns:p14="http://schemas.microsoft.com/office/powerpoint/2010/main" Requires="p14">
      <p:transition spd="slow" p14:dur="2000"/>
    </mc:Choice>
    <mc:Fallback>
      <p:transition spd="slow"/>
    </mc:Fallback>
  </mc:AlternateContent>
  <p:timing/>
</p:sld>
</file>

<file path=ppt/slides/slide16.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1026" name="Picture 2" descr="D:\《中外历史纲要》下\高一备课\非洲殖民图.jpg"/>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5903979" y="0"/>
            <a:ext cx="6336704" cy="6858000"/>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p:cNvSpPr txBox="1"/>
          <p:nvPr/>
        </p:nvSpPr>
        <p:spPr>
          <a:xfrm>
            <a:off x="258445" y="168275"/>
            <a:ext cx="5645785" cy="6522085"/>
          </a:xfrm>
          <a:prstGeom prst="rect">
            <a:avLst/>
          </a:prstGeom>
          <a:noFill/>
        </p:spPr>
        <p:txBody>
          <a:bodyPr wrap="square" lIns="121912" tIns="60956" rIns="121912" bIns="60956" rtlCol="0">
            <a:spAutoFit/>
          </a:bodyPr>
          <a:lstStyle/>
          <a:p>
            <a:r>
              <a:rPr lang="en-US" altLang="zh-CN" sz="2400" smtClean="0"/>
              <a:t>    </a:t>
            </a:r>
            <a:r>
              <a:rPr lang="zh-CN" altLang="en-US" sz="3200" b="1" smtClean="0"/>
              <a:t>穆罕默德</a:t>
            </a:r>
            <a:r>
              <a:rPr lang="en-US" altLang="zh-CN" sz="3200" b="1" smtClean="0"/>
              <a:t>·</a:t>
            </a:r>
            <a:r>
              <a:rPr lang="zh-CN" altLang="en-US" sz="3200" b="1" smtClean="0"/>
              <a:t>艾哈默德（自称“</a:t>
            </a:r>
            <a:r>
              <a:rPr lang="zh-CN" altLang="en-US" sz="3200" b="1" smtClean="0">
                <a:solidFill>
                  <a:srgbClr val="FF0000"/>
                </a:solidFill>
              </a:rPr>
              <a:t>马赫迪</a:t>
            </a:r>
            <a:r>
              <a:rPr lang="zh-CN" altLang="en-US" sz="3200" b="1" smtClean="0"/>
              <a:t>”，意思是“救世主”，是真主派到人间的救世主）于</a:t>
            </a:r>
            <a:r>
              <a:rPr lang="en-US" altLang="zh-CN" sz="3200" b="1" smtClean="0"/>
              <a:t>1881</a:t>
            </a:r>
            <a:r>
              <a:rPr lang="zh-CN" altLang="en-US" sz="3200" b="1" smtClean="0"/>
              <a:t>年发动了以恢复原始伊斯兰教为目的的“圣战”，史称马赫迪起义。他宣称：“废除不堪负担的苛捐杂税，在真主面前人人平等”，号召苏丹人民对异教徒（英国统治者）进行“圣战”，把他们赶出自己的国土。英国用了</a:t>
            </a:r>
            <a:r>
              <a:rPr lang="en-US" altLang="zh-CN" sz="3200" b="1" smtClean="0"/>
              <a:t>20</a:t>
            </a:r>
            <a:r>
              <a:rPr lang="zh-CN" altLang="en-US" sz="3200" b="1" smtClean="0"/>
              <a:t>年时间（</a:t>
            </a:r>
            <a:r>
              <a:rPr lang="en-US" altLang="zh-CN" sz="3200" b="1" smtClean="0"/>
              <a:t>1881——1890</a:t>
            </a:r>
            <a:r>
              <a:rPr lang="zh-CN" altLang="en-US" sz="3200" b="1" smtClean="0"/>
              <a:t>）才把马赫迪起义镇压下去。</a:t>
            </a:r>
            <a:endParaRPr lang="zh-CN" altLang="en-US" sz="3200" b="1" smtClean="0"/>
          </a:p>
        </p:txBody>
      </p:sp>
    </p:spTree>
  </p:cSld>
  <p:clrMapOvr>
    <a:masterClrMapping/>
  </p:clrMapOvr>
  <p:transition/>
  <p:timing/>
</p:sld>
</file>

<file path=ppt/slides/slide17.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5" name="矩形 4"/>
          <p:cNvSpPr/>
          <p:nvPr/>
        </p:nvSpPr>
        <p:spPr>
          <a:xfrm>
            <a:off x="6968490" y="1168400"/>
            <a:ext cx="5104765" cy="4521835"/>
          </a:xfrm>
          <a:prstGeom prst="rect">
            <a:avLst/>
          </a:prstGeom>
        </p:spPr>
        <p:txBody>
          <a:bodyPr wrap="square" lIns="91434" tIns="45718" rIns="91434" bIns="45718">
            <a:spAutoFit/>
          </a:bodyPr>
          <a:lstStyle/>
          <a:p>
            <a:pPr marL="226060" defTabSz="685800">
              <a:spcBef>
                <a:spcPts val="450"/>
              </a:spcBef>
            </a:pPr>
            <a:r>
              <a:rPr lang="en-US" altLang="zh-CN" sz="2800" b="1" kern="100">
                <a:solidFill>
                  <a:prstClr val="black"/>
                </a:solidFill>
              </a:rPr>
              <a:t>    </a:t>
            </a:r>
            <a:r>
              <a:rPr lang="ru-RU" altLang="zh-CN" sz="3200" kern="100">
                <a:solidFill>
                  <a:prstClr val="black"/>
                </a:solidFill>
              </a:rPr>
              <a:t>1896 </a:t>
            </a:r>
            <a:r>
              <a:rPr lang="zh-CN" altLang="zh-CN" sz="3200" kern="100">
                <a:solidFill>
                  <a:prstClr val="black"/>
                </a:solidFill>
              </a:rPr>
              <a:t>年</a:t>
            </a:r>
            <a:r>
              <a:rPr lang="ru-RU" altLang="zh-CN" sz="3200" kern="100">
                <a:solidFill>
                  <a:prstClr val="black"/>
                </a:solidFill>
              </a:rPr>
              <a:t> 3 </a:t>
            </a:r>
            <a:r>
              <a:rPr lang="zh-CN" altLang="zh-CN" sz="3200" kern="100">
                <a:solidFill>
                  <a:prstClr val="black"/>
                </a:solidFill>
              </a:rPr>
              <a:t>月 发 生 的 </a:t>
            </a:r>
            <a:r>
              <a:rPr lang="zh-CN" altLang="zh-CN" sz="3200" kern="100">
                <a:solidFill>
                  <a:srgbClr val="0033CC"/>
                </a:solidFill>
              </a:rPr>
              <a:t>阿 杜 瓦 战役</a:t>
            </a:r>
            <a:r>
              <a:rPr lang="zh-CN" altLang="zh-CN" sz="3200" kern="100">
                <a:solidFill>
                  <a:prstClr val="black"/>
                </a:solidFill>
              </a:rPr>
              <a:t>，是埃塞俄比亚反抗意大利侵略的决定性战役。</a:t>
            </a:r>
            <a:r>
              <a:rPr lang="zh-CN" altLang="zh-CN" sz="3200" kern="100">
                <a:solidFill>
                  <a:srgbClr val="0033CC"/>
                </a:solidFill>
              </a:rPr>
              <a:t>孟尼利克二世</a:t>
            </a:r>
            <a:r>
              <a:rPr lang="zh-CN" altLang="zh-CN" sz="3200" kern="100">
                <a:solidFill>
                  <a:prstClr val="black"/>
                </a:solidFill>
              </a:rPr>
              <a:t>（</a:t>
            </a:r>
            <a:r>
              <a:rPr lang="ru-RU" altLang="zh-CN" sz="3200" kern="100">
                <a:solidFill>
                  <a:prstClr val="black"/>
                </a:solidFill>
              </a:rPr>
              <a:t>1889—1913</a:t>
            </a:r>
            <a:r>
              <a:rPr lang="zh-CN" altLang="zh-CN" sz="3200" kern="100">
                <a:solidFill>
                  <a:prstClr val="black"/>
                </a:solidFill>
              </a:rPr>
              <a:t>年在位）亲自率军</a:t>
            </a:r>
            <a:r>
              <a:rPr lang="zh-CN" altLang="zh-CN" sz="3200" kern="100">
                <a:solidFill>
                  <a:srgbClr val="0033CC"/>
                </a:solidFill>
              </a:rPr>
              <a:t>战胜了意军，</a:t>
            </a:r>
            <a:r>
              <a:rPr lang="zh-CN" altLang="zh-CN" sz="3200" kern="100">
                <a:solidFill>
                  <a:prstClr val="black"/>
                </a:solidFill>
              </a:rPr>
              <a:t>迫使意大利承认埃塞俄比亚为独立的主权国家，并赔款</a:t>
            </a:r>
            <a:r>
              <a:rPr lang="en-US" altLang="zh-CN" sz="3200" kern="100">
                <a:solidFill>
                  <a:prstClr val="black"/>
                </a:solidFill>
              </a:rPr>
              <a:t>1000</a:t>
            </a:r>
            <a:r>
              <a:rPr lang="zh-CN" altLang="en-US" sz="3200" kern="100">
                <a:solidFill>
                  <a:prstClr val="black"/>
                </a:solidFill>
              </a:rPr>
              <a:t>万里拉。</a:t>
            </a:r>
            <a:endParaRPr lang="zh-CN" altLang="zh-CN" sz="3200" kern="100">
              <a:solidFill>
                <a:prstClr val="black"/>
              </a:solidFill>
              <a:latin typeface="Calibri"/>
              <a:ea typeface="宋体" pitchFamily="2" charset="-122"/>
              <a:cs typeface="Times New Roman" panose="02020603050405020304"/>
            </a:endParaRPr>
          </a:p>
        </p:txBody>
      </p:sp>
      <p:pic>
        <p:nvPicPr>
          <p:cNvPr id="6" name="图片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463821" y="932723"/>
            <a:ext cx="2391089" cy="2971976"/>
          </a:xfrm>
          <a:prstGeom prst="rect">
            <a:avLst/>
          </a:prstGeom>
        </p:spPr>
      </p:pic>
      <p:sp>
        <p:nvSpPr>
          <p:cNvPr id="7" name="矩形 6"/>
          <p:cNvSpPr/>
          <p:nvPr/>
        </p:nvSpPr>
        <p:spPr>
          <a:xfrm>
            <a:off x="4485621" y="4101077"/>
            <a:ext cx="2369289" cy="1197610"/>
          </a:xfrm>
          <a:prstGeom prst="rect">
            <a:avLst/>
          </a:prstGeom>
        </p:spPr>
        <p:txBody>
          <a:bodyPr wrap="square" lIns="91434" tIns="45718" rIns="91434" bIns="45718">
            <a:spAutoFit/>
          </a:bodyPr>
          <a:lstStyle/>
          <a:p>
            <a:pPr defTabSz="685800"/>
            <a:r>
              <a:rPr lang="zh-CN" altLang="en-US" sz="2400">
                <a:solidFill>
                  <a:srgbClr val="0033CC"/>
                </a:solidFill>
              </a:rPr>
              <a:t> 孟尼利克二世  在意大利人眼</a:t>
            </a:r>
            <a:endParaRPr lang="en-US" altLang="zh-CN" sz="2400">
              <a:solidFill>
                <a:srgbClr val="0033CC"/>
              </a:solidFill>
            </a:endParaRPr>
          </a:p>
          <a:p>
            <a:pPr defTabSz="685800"/>
            <a:r>
              <a:rPr lang="zh-CN" altLang="en-US" sz="2400">
                <a:solidFill>
                  <a:srgbClr val="0033CC"/>
                </a:solidFill>
              </a:rPr>
              <a:t>中就是个野蛮人</a:t>
            </a:r>
            <a:endParaRPr lang="zh-CN" altLang="en-US" sz="2800">
              <a:solidFill>
                <a:srgbClr val="0033CC"/>
              </a:solidFill>
            </a:endParaRPr>
          </a:p>
        </p:txBody>
      </p:sp>
      <p:sp>
        <p:nvSpPr>
          <p:cNvPr id="8" name="矩形 7"/>
          <p:cNvSpPr/>
          <p:nvPr/>
        </p:nvSpPr>
        <p:spPr>
          <a:xfrm>
            <a:off x="0" y="5950708"/>
            <a:ext cx="5387340" cy="377190"/>
          </a:xfrm>
          <a:prstGeom prst="rect">
            <a:avLst/>
          </a:prstGeom>
        </p:spPr>
        <p:txBody>
          <a:bodyPr wrap="none" lIns="91434" tIns="45718" rIns="91434" bIns="45718">
            <a:spAutoFit/>
          </a:bodyPr>
          <a:lstStyle/>
          <a:p>
            <a:pPr defTabSz="685800"/>
            <a:r>
              <a:rPr lang="zh-CN" altLang="en-US" sz="1865" b="1">
                <a:solidFill>
                  <a:prstClr val="black"/>
                </a:solidFill>
              </a:rPr>
              <a:t>偷鸡不成蚀把米</a:t>
            </a:r>
            <a:r>
              <a:rPr lang="en-US" altLang="zh-CN" sz="1865" b="1">
                <a:solidFill>
                  <a:prstClr val="black"/>
                </a:solidFill>
              </a:rPr>
              <a:t>——</a:t>
            </a:r>
            <a:r>
              <a:rPr lang="zh-CN" altLang="en-US" sz="1865" b="1">
                <a:solidFill>
                  <a:prstClr val="black"/>
                </a:solidFill>
              </a:rPr>
              <a:t>阿杜瓦战役沦为笑柄的意大利</a:t>
            </a:r>
            <a:endParaRPr lang="zh-CN" altLang="en-US" sz="1865">
              <a:solidFill>
                <a:prstClr val="black"/>
              </a:solidFill>
            </a:endParaRPr>
          </a:p>
        </p:txBody>
      </p:sp>
      <p:pic>
        <p:nvPicPr>
          <p:cNvPr id="9" name="图片 8"/>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35363" y="932723"/>
            <a:ext cx="3788276" cy="4727768"/>
          </a:xfrm>
          <a:prstGeom prst="rect">
            <a:avLst/>
          </a:prstGeom>
        </p:spPr>
      </p:pic>
      <p:sp>
        <p:nvSpPr>
          <p:cNvPr id="3" name="TextBox 2"/>
          <p:cNvSpPr txBox="1"/>
          <p:nvPr/>
        </p:nvSpPr>
        <p:spPr>
          <a:xfrm>
            <a:off x="3503712" y="0"/>
            <a:ext cx="5376597" cy="695325"/>
          </a:xfrm>
          <a:prstGeom prst="rect">
            <a:avLst/>
          </a:prstGeom>
          <a:noFill/>
        </p:spPr>
        <p:txBody>
          <a:bodyPr wrap="square" lIns="121914" tIns="60957" rIns="121914" bIns="60957" rtlCol="0">
            <a:spAutoFit/>
          </a:bodyPr>
          <a:lstStyle/>
          <a:p>
            <a:pPr algn="ctr"/>
            <a:r>
              <a:rPr lang="zh-CN" altLang="en-US" sz="3735" b="1"/>
              <a:t>埃塞俄比亚抗意战争</a:t>
            </a:r>
            <a:endParaRPr lang="zh-CN" altLang="en-US" sz="3735" b="1"/>
          </a:p>
        </p:txBody>
      </p:sp>
    </p:spTree>
  </p:cSld>
  <p:clrMapOvr>
    <a:masterClrMapping/>
  </p:clrMapOvr>
  <p:transition/>
  <p:timing/>
</p:sld>
</file>

<file path=ppt/slides/slide18.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3" name="文本框 2"/>
          <p:cNvSpPr txBox="1"/>
          <p:nvPr/>
        </p:nvSpPr>
        <p:spPr>
          <a:xfrm>
            <a:off x="468178" y="186105"/>
            <a:ext cx="3913700" cy="583565"/>
          </a:xfrm>
          <a:prstGeom prst="rect">
            <a:avLst/>
          </a:prstGeom>
          <a:solidFill>
            <a:schemeClr val="accent4">
              <a:lumMod val="60000"/>
              <a:lumOff val="40000"/>
            </a:schemeClr>
          </a:solidFill>
        </p:spPr>
        <p:txBody>
          <a:bodyPr wrap="square">
            <a:spAutoFit/>
          </a:bodyPr>
          <a:lstStyle>
            <a:defPPr>
              <a:defRPr lang="zh-CN"/>
            </a:defPPr>
            <a:lvl1pPr lvl="0">
              <a:defRPr sz="3200" b="1">
                <a:solidFill>
                  <a:prstClr val="black"/>
                </a:solidFill>
                <a:latin typeface="楷体" panose="02010609060101010101" pitchFamily="49" charset="-122"/>
                <a:ea typeface="楷体" panose="02010609060101010101" pitchFamily="49" charset="-122"/>
                <a:cs typeface="楷体" panose="02010609060101010101" pitchFamily="49" charset="-122"/>
              </a:defRPr>
            </a:lvl1pPr>
          </a:lstStyle>
          <a:p>
            <a:r>
              <a:rPr lang="zh-CN" altLang="en-US" smtClean="0">
                <a:sym typeface="+mn-ea"/>
              </a:rPr>
              <a:t>二、非洲的抗争</a:t>
            </a:r>
            <a:endParaRPr lang="zh-CN">
              <a:sym typeface="+mn-ea"/>
            </a:endParaRPr>
          </a:p>
        </p:txBody>
      </p:sp>
      <p:graphicFrame>
        <p:nvGraphicFramePr>
          <p:cNvPr id="5" name="Group 3"/>
          <p:cNvGraphicFramePr>
            <a:graphicFrameLocks noGrp="1"/>
          </p:cNvGraphicFramePr>
          <p:nvPr>
            <p:custDataLst>
              <p:tags r:id="rId2"/>
            </p:custDataLst>
          </p:nvPr>
        </p:nvGraphicFramePr>
        <p:xfrm>
          <a:off x="1651904" y="1548727"/>
          <a:ext cx="8349761" cy="4533459"/>
        </p:xfrm>
        <a:graphic>
          <a:graphicData uri="http://schemas.openxmlformats.org/drawingml/2006/table">
            <a:tbl>
              <a:tblPr/>
              <a:tblGrid>
                <a:gridCol w="1119422"/>
                <a:gridCol w="1332032"/>
                <a:gridCol w="1950532"/>
                <a:gridCol w="1092040"/>
                <a:gridCol w="2855735"/>
              </a:tblGrid>
              <a:tr h="893367">
                <a:tc>
                  <a:txBody>
                    <a:bodyPr vert="horz" wrap="square"/>
                    <a:lstStyle>
                      <a:lvl1pPr marL="0" algn="l" defTabSz="914400" rtl="0" eaLnBrk="1" latinLnBrk="0" hangingPunct="1">
                        <a:defRPr sz="1800" kern="1200">
                          <a:solidFill>
                            <a:schemeClr val="tx1"/>
                          </a:solidFill>
                          <a:latin typeface="Arial"/>
                          <a:ea typeface="宋体" panose="02010600030101010101" pitchFamily="2" charset="-122"/>
                        </a:defRPr>
                      </a:lvl1pPr>
                      <a:lvl2pPr marL="457200" algn="l" defTabSz="914400" rtl="0" eaLnBrk="1" latinLnBrk="0" hangingPunct="1">
                        <a:defRPr sz="1800" kern="1200">
                          <a:solidFill>
                            <a:schemeClr val="tx1"/>
                          </a:solidFill>
                          <a:latin typeface="Arial"/>
                          <a:ea typeface="宋体" panose="02010600030101010101" pitchFamily="2" charset="-122"/>
                        </a:defRPr>
                      </a:lvl2pPr>
                      <a:lvl3pPr marL="914400" algn="l" defTabSz="914400" rtl="0" eaLnBrk="1" latinLnBrk="0" hangingPunct="1">
                        <a:defRPr sz="1800" kern="1200">
                          <a:solidFill>
                            <a:schemeClr val="tx1"/>
                          </a:solidFill>
                          <a:latin typeface="Arial"/>
                          <a:ea typeface="宋体" panose="02010600030101010101" pitchFamily="2" charset="-122"/>
                        </a:defRPr>
                      </a:lvl3pPr>
                      <a:lvl4pPr marL="1371600" algn="l" defTabSz="914400" rtl="0" eaLnBrk="1" latinLnBrk="0" hangingPunct="1">
                        <a:defRPr sz="1800" kern="1200">
                          <a:solidFill>
                            <a:schemeClr val="tx1"/>
                          </a:solidFill>
                          <a:latin typeface="Arial"/>
                          <a:ea typeface="宋体" panose="02010600030101010101" pitchFamily="2" charset="-122"/>
                        </a:defRPr>
                      </a:lvl4pPr>
                      <a:lvl5pPr marL="1828800" algn="l" defTabSz="914400" rtl="0" eaLnBrk="1" latinLnBrk="0" hangingPunct="1">
                        <a:defRPr sz="1800" kern="1200">
                          <a:solidFill>
                            <a:schemeClr val="tx1"/>
                          </a:solidFill>
                          <a:latin typeface="Arial"/>
                          <a:ea typeface="宋体" panose="02010600030101010101" pitchFamily="2" charset="-122"/>
                        </a:defRPr>
                      </a:lvl5pPr>
                      <a:lvl6pPr marL="2286000" algn="l" defTabSz="914400" rtl="0" eaLnBrk="1" latinLnBrk="0" hangingPunct="1">
                        <a:defRPr sz="1800" kern="1200">
                          <a:solidFill>
                            <a:schemeClr val="tx1"/>
                          </a:solidFill>
                          <a:latin typeface="Arial"/>
                          <a:ea typeface="宋体" panose="02010600030101010101" pitchFamily="2" charset="-122"/>
                        </a:defRPr>
                      </a:lvl6pPr>
                      <a:lvl7pPr marL="2743200" algn="l" defTabSz="914400" rtl="0" eaLnBrk="1" latinLnBrk="0" hangingPunct="1">
                        <a:defRPr sz="1800" kern="1200">
                          <a:solidFill>
                            <a:schemeClr val="tx1"/>
                          </a:solidFill>
                          <a:latin typeface="Arial"/>
                          <a:ea typeface="宋体" panose="02010600030101010101" pitchFamily="2" charset="-122"/>
                        </a:defRPr>
                      </a:lvl7pPr>
                      <a:lvl8pPr marL="3200400" algn="l" defTabSz="914400" rtl="0" eaLnBrk="1" latinLnBrk="0" hangingPunct="1">
                        <a:defRPr sz="1800" kern="1200">
                          <a:solidFill>
                            <a:schemeClr val="tx1"/>
                          </a:solidFill>
                          <a:latin typeface="Arial"/>
                          <a:ea typeface="宋体" panose="02010600030101010101" pitchFamily="2" charset="-122"/>
                        </a:defRPr>
                      </a:lvl8pPr>
                      <a:lvl9pPr marL="3657600" algn="l" defTabSz="914400" rtl="0" eaLnBrk="1" latinLnBrk="0" hangingPunct="1">
                        <a:defRPr sz="1800" kern="1200">
                          <a:solidFill>
                            <a:schemeClr val="tx1"/>
                          </a:solidFill>
                          <a:latin typeface="Arial"/>
                          <a:ea typeface="宋体" panose="02010600030101010101" pitchFamily="2" charset="-122"/>
                        </a:defRPr>
                      </a:lvl9pPr>
                    </a:lstStyle>
                    <a:p>
                      <a:pPr marL="0" marR="0" lvl="0" indent="0" algn="ctr" defTabSz="914400" rtl="0" eaLnBrk="0" fontAlgn="base" latinLnBrk="0" hangingPunct="0">
                        <a:lnSpc>
                          <a:spcPct val="100000"/>
                        </a:lnSpc>
                        <a:spcBef>
                          <a:spcPct val="20000"/>
                        </a:spcBef>
                        <a:spcAft>
                          <a:spcPct val="0"/>
                        </a:spcAft>
                        <a:buClr>
                          <a:schemeClr val="accent1"/>
                        </a:buClr>
                        <a:buSzPct val="65000"/>
                        <a:buFont typeface="Wingdings" panose="05000000000000000000" pitchFamily="2" charset="2"/>
                        <a:buNone/>
                      </a:pPr>
                      <a:r>
                        <a:rPr kumimoji="0" lang="zh-CN" altLang="en-US" sz="2400" b="1" i="0" u="none" strike="noStrike" cap="none" normalizeH="0" baseline="0">
                          <a:ln>
                            <a:noFill/>
                          </a:ln>
                          <a:solidFill>
                            <a:srgbClr val="FFFFFF"/>
                          </a:solidFill>
                          <a:effectLst/>
                          <a:latin typeface="Calibri"/>
                          <a:ea typeface="宋体" panose="02010600030101010101" pitchFamily="2" charset="-122"/>
                        </a:rPr>
                        <a:t>国家</a:t>
                      </a:r>
                      <a:endParaRPr kumimoji="0" lang="zh-CN" altLang="en-US" sz="2400" b="1" i="0" u="none" strike="noStrike" cap="none" normalizeH="0" baseline="0">
                        <a:ln>
                          <a:noFill/>
                        </a:ln>
                        <a:solidFill>
                          <a:srgbClr val="FFFFFF"/>
                        </a:solidFill>
                        <a:effectLst/>
                        <a:latin typeface="Calibri"/>
                        <a:ea typeface="宋体" panose="02010600030101010101" pitchFamily="2" charset="-122"/>
                      </a:endParaRPr>
                    </a:p>
                  </a:txBody>
                  <a:tcPr marT="45722" marB="45722" anchor="ctr" horzOverflow="overflow">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38100" cap="flat" cmpd="sng" algn="ctr">
                      <a:solidFill>
                        <a:srgbClr val="FFFFFF"/>
                      </a:solidFill>
                      <a:prstDash val="solid"/>
                      <a:round/>
                      <a:headEnd type="none" w="med" len="med"/>
                      <a:tailEnd type="none" w="med" len="med"/>
                    </a:lnB>
                    <a:lnTlToBr>
                      <a:noFill/>
                    </a:lnTlToBr>
                    <a:lnBlToTr>
                      <a:noFill/>
                    </a:lnBlToTr>
                    <a:solidFill>
                      <a:srgbClr val="4F81BD"/>
                    </a:solidFill>
                  </a:tcPr>
                </a:tc>
                <a:tc>
                  <a:txBody>
                    <a:bodyPr vert="horz" wrap="square"/>
                    <a:lstStyle>
                      <a:lvl1pPr marL="0" algn="l" defTabSz="914400" rtl="0" eaLnBrk="1" latinLnBrk="0" hangingPunct="1">
                        <a:defRPr sz="1800" kern="1200">
                          <a:solidFill>
                            <a:schemeClr val="tx1"/>
                          </a:solidFill>
                          <a:latin typeface="Arial"/>
                          <a:ea typeface="宋体" panose="02010600030101010101" pitchFamily="2" charset="-122"/>
                        </a:defRPr>
                      </a:lvl1pPr>
                      <a:lvl2pPr marL="457200" algn="l" defTabSz="914400" rtl="0" eaLnBrk="1" latinLnBrk="0" hangingPunct="1">
                        <a:defRPr sz="1800" kern="1200">
                          <a:solidFill>
                            <a:schemeClr val="tx1"/>
                          </a:solidFill>
                          <a:latin typeface="Arial"/>
                          <a:ea typeface="宋体" panose="02010600030101010101" pitchFamily="2" charset="-122"/>
                        </a:defRPr>
                      </a:lvl2pPr>
                      <a:lvl3pPr marL="914400" algn="l" defTabSz="914400" rtl="0" eaLnBrk="1" latinLnBrk="0" hangingPunct="1">
                        <a:defRPr sz="1800" kern="1200">
                          <a:solidFill>
                            <a:schemeClr val="tx1"/>
                          </a:solidFill>
                          <a:latin typeface="Arial"/>
                          <a:ea typeface="宋体" panose="02010600030101010101" pitchFamily="2" charset="-122"/>
                        </a:defRPr>
                      </a:lvl3pPr>
                      <a:lvl4pPr marL="1371600" algn="l" defTabSz="914400" rtl="0" eaLnBrk="1" latinLnBrk="0" hangingPunct="1">
                        <a:defRPr sz="1800" kern="1200">
                          <a:solidFill>
                            <a:schemeClr val="tx1"/>
                          </a:solidFill>
                          <a:latin typeface="Arial"/>
                          <a:ea typeface="宋体" panose="02010600030101010101" pitchFamily="2" charset="-122"/>
                        </a:defRPr>
                      </a:lvl4pPr>
                      <a:lvl5pPr marL="1828800" algn="l" defTabSz="914400" rtl="0" eaLnBrk="1" latinLnBrk="0" hangingPunct="1">
                        <a:defRPr sz="1800" kern="1200">
                          <a:solidFill>
                            <a:schemeClr val="tx1"/>
                          </a:solidFill>
                          <a:latin typeface="Arial"/>
                          <a:ea typeface="宋体" panose="02010600030101010101" pitchFamily="2" charset="-122"/>
                        </a:defRPr>
                      </a:lvl5pPr>
                      <a:lvl6pPr marL="2286000" algn="l" defTabSz="914400" rtl="0" eaLnBrk="1" latinLnBrk="0" hangingPunct="1">
                        <a:defRPr sz="1800" kern="1200">
                          <a:solidFill>
                            <a:schemeClr val="tx1"/>
                          </a:solidFill>
                          <a:latin typeface="Arial"/>
                          <a:ea typeface="宋体" panose="02010600030101010101" pitchFamily="2" charset="-122"/>
                        </a:defRPr>
                      </a:lvl6pPr>
                      <a:lvl7pPr marL="2743200" algn="l" defTabSz="914400" rtl="0" eaLnBrk="1" latinLnBrk="0" hangingPunct="1">
                        <a:defRPr sz="1800" kern="1200">
                          <a:solidFill>
                            <a:schemeClr val="tx1"/>
                          </a:solidFill>
                          <a:latin typeface="Arial"/>
                          <a:ea typeface="宋体" panose="02010600030101010101" pitchFamily="2" charset="-122"/>
                        </a:defRPr>
                      </a:lvl7pPr>
                      <a:lvl8pPr marL="3200400" algn="l" defTabSz="914400" rtl="0" eaLnBrk="1" latinLnBrk="0" hangingPunct="1">
                        <a:defRPr sz="1800" kern="1200">
                          <a:solidFill>
                            <a:schemeClr val="tx1"/>
                          </a:solidFill>
                          <a:latin typeface="Arial"/>
                          <a:ea typeface="宋体" panose="02010600030101010101" pitchFamily="2" charset="-122"/>
                        </a:defRPr>
                      </a:lvl8pPr>
                      <a:lvl9pPr marL="3657600" algn="l" defTabSz="914400" rtl="0" eaLnBrk="1" latinLnBrk="0" hangingPunct="1">
                        <a:defRPr sz="1800" kern="1200">
                          <a:solidFill>
                            <a:schemeClr val="tx1"/>
                          </a:solidFill>
                          <a:latin typeface="Arial"/>
                          <a:ea typeface="宋体" panose="02010600030101010101" pitchFamily="2" charset="-122"/>
                        </a:defRPr>
                      </a:lvl9pPr>
                    </a:lstStyle>
                    <a:p>
                      <a:pPr marL="0" marR="0" lvl="0" indent="0" algn="ctr" defTabSz="914400" rtl="0" eaLnBrk="0" fontAlgn="base" latinLnBrk="0" hangingPunct="0">
                        <a:lnSpc>
                          <a:spcPct val="100000"/>
                        </a:lnSpc>
                        <a:spcBef>
                          <a:spcPct val="20000"/>
                        </a:spcBef>
                        <a:spcAft>
                          <a:spcPct val="0"/>
                        </a:spcAft>
                        <a:buClr>
                          <a:schemeClr val="accent1"/>
                        </a:buClr>
                        <a:buSzPct val="65000"/>
                        <a:buFont typeface="Wingdings" panose="05000000000000000000" pitchFamily="2" charset="2"/>
                        <a:buNone/>
                      </a:pPr>
                      <a:r>
                        <a:rPr kumimoji="0" lang="zh-CN" altLang="en-US" sz="2400" b="1" i="0" u="none" strike="noStrike" cap="none" normalizeH="0" baseline="0">
                          <a:ln>
                            <a:noFill/>
                          </a:ln>
                          <a:solidFill>
                            <a:srgbClr val="FFFFFF"/>
                          </a:solidFill>
                          <a:effectLst/>
                          <a:latin typeface="Calibri"/>
                          <a:ea typeface="宋体" panose="02010600030101010101" pitchFamily="2" charset="-122"/>
                        </a:rPr>
                        <a:t>殖民国</a:t>
                      </a:r>
                      <a:endParaRPr kumimoji="0" lang="zh-CN" altLang="en-US" sz="2400" b="1" i="0" u="none" strike="noStrike" cap="none" normalizeH="0" baseline="0">
                        <a:ln>
                          <a:noFill/>
                        </a:ln>
                        <a:solidFill>
                          <a:srgbClr val="FFFFFF"/>
                        </a:solidFill>
                        <a:effectLst/>
                        <a:latin typeface="Calibri"/>
                        <a:ea typeface="宋体" panose="02010600030101010101" pitchFamily="2" charset="-122"/>
                      </a:endParaRPr>
                    </a:p>
                  </a:txBody>
                  <a:tcPr marT="45722" marB="45722" anchor="ctr" horzOverflow="overflow">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38100" cap="flat" cmpd="sng" algn="ctr">
                      <a:solidFill>
                        <a:srgbClr val="FFFFFF"/>
                      </a:solidFill>
                      <a:prstDash val="solid"/>
                      <a:round/>
                      <a:headEnd type="none" w="med" len="med"/>
                      <a:tailEnd type="none" w="med" len="med"/>
                    </a:lnB>
                    <a:lnTlToBr>
                      <a:noFill/>
                    </a:lnTlToBr>
                    <a:lnBlToTr>
                      <a:noFill/>
                    </a:lnBlToTr>
                    <a:solidFill>
                      <a:srgbClr val="4F81BD"/>
                    </a:solidFill>
                  </a:tcPr>
                </a:tc>
                <a:tc>
                  <a:txBody>
                    <a:bodyPr vert="horz" wrap="square"/>
                    <a:lstStyle>
                      <a:lvl1pPr marL="0" algn="l" defTabSz="914400" rtl="0" eaLnBrk="1" latinLnBrk="0" hangingPunct="1">
                        <a:defRPr sz="1800" kern="1200">
                          <a:solidFill>
                            <a:schemeClr val="tx1"/>
                          </a:solidFill>
                          <a:latin typeface="Arial"/>
                          <a:ea typeface="宋体" panose="02010600030101010101" pitchFamily="2" charset="-122"/>
                        </a:defRPr>
                      </a:lvl1pPr>
                      <a:lvl2pPr marL="457200" algn="l" defTabSz="914400" rtl="0" eaLnBrk="1" latinLnBrk="0" hangingPunct="1">
                        <a:defRPr sz="1800" kern="1200">
                          <a:solidFill>
                            <a:schemeClr val="tx1"/>
                          </a:solidFill>
                          <a:latin typeface="Arial"/>
                          <a:ea typeface="宋体" panose="02010600030101010101" pitchFamily="2" charset="-122"/>
                        </a:defRPr>
                      </a:lvl2pPr>
                      <a:lvl3pPr marL="914400" algn="l" defTabSz="914400" rtl="0" eaLnBrk="1" latinLnBrk="0" hangingPunct="1">
                        <a:defRPr sz="1800" kern="1200">
                          <a:solidFill>
                            <a:schemeClr val="tx1"/>
                          </a:solidFill>
                          <a:latin typeface="Arial"/>
                          <a:ea typeface="宋体" panose="02010600030101010101" pitchFamily="2" charset="-122"/>
                        </a:defRPr>
                      </a:lvl3pPr>
                      <a:lvl4pPr marL="1371600" algn="l" defTabSz="914400" rtl="0" eaLnBrk="1" latinLnBrk="0" hangingPunct="1">
                        <a:defRPr sz="1800" kern="1200">
                          <a:solidFill>
                            <a:schemeClr val="tx1"/>
                          </a:solidFill>
                          <a:latin typeface="Arial"/>
                          <a:ea typeface="宋体" panose="02010600030101010101" pitchFamily="2" charset="-122"/>
                        </a:defRPr>
                      </a:lvl4pPr>
                      <a:lvl5pPr marL="1828800" algn="l" defTabSz="914400" rtl="0" eaLnBrk="1" latinLnBrk="0" hangingPunct="1">
                        <a:defRPr sz="1800" kern="1200">
                          <a:solidFill>
                            <a:schemeClr val="tx1"/>
                          </a:solidFill>
                          <a:latin typeface="Arial"/>
                          <a:ea typeface="宋体" panose="02010600030101010101" pitchFamily="2" charset="-122"/>
                        </a:defRPr>
                      </a:lvl5pPr>
                      <a:lvl6pPr marL="2286000" algn="l" defTabSz="914400" rtl="0" eaLnBrk="1" latinLnBrk="0" hangingPunct="1">
                        <a:defRPr sz="1800" kern="1200">
                          <a:solidFill>
                            <a:schemeClr val="tx1"/>
                          </a:solidFill>
                          <a:latin typeface="Arial"/>
                          <a:ea typeface="宋体" panose="02010600030101010101" pitchFamily="2" charset="-122"/>
                        </a:defRPr>
                      </a:lvl6pPr>
                      <a:lvl7pPr marL="2743200" algn="l" defTabSz="914400" rtl="0" eaLnBrk="1" latinLnBrk="0" hangingPunct="1">
                        <a:defRPr sz="1800" kern="1200">
                          <a:solidFill>
                            <a:schemeClr val="tx1"/>
                          </a:solidFill>
                          <a:latin typeface="Arial"/>
                          <a:ea typeface="宋体" panose="02010600030101010101" pitchFamily="2" charset="-122"/>
                        </a:defRPr>
                      </a:lvl7pPr>
                      <a:lvl8pPr marL="3200400" algn="l" defTabSz="914400" rtl="0" eaLnBrk="1" latinLnBrk="0" hangingPunct="1">
                        <a:defRPr sz="1800" kern="1200">
                          <a:solidFill>
                            <a:schemeClr val="tx1"/>
                          </a:solidFill>
                          <a:latin typeface="Arial"/>
                          <a:ea typeface="宋体" panose="02010600030101010101" pitchFamily="2" charset="-122"/>
                        </a:defRPr>
                      </a:lvl8pPr>
                      <a:lvl9pPr marL="3657600" algn="l" defTabSz="914400" rtl="0" eaLnBrk="1" latinLnBrk="0" hangingPunct="1">
                        <a:defRPr sz="1800" kern="1200">
                          <a:solidFill>
                            <a:schemeClr val="tx1"/>
                          </a:solidFill>
                          <a:latin typeface="Arial"/>
                          <a:ea typeface="宋体" panose="02010600030101010101" pitchFamily="2" charset="-122"/>
                        </a:defRPr>
                      </a:lvl9pPr>
                    </a:lstStyle>
                    <a:p>
                      <a:pPr marL="0" marR="0" lvl="0" indent="0" algn="ctr" defTabSz="914400" rtl="0" eaLnBrk="0" fontAlgn="base" latinLnBrk="0" hangingPunct="0">
                        <a:lnSpc>
                          <a:spcPct val="100000"/>
                        </a:lnSpc>
                        <a:spcBef>
                          <a:spcPct val="20000"/>
                        </a:spcBef>
                        <a:spcAft>
                          <a:spcPct val="0"/>
                        </a:spcAft>
                        <a:buClr>
                          <a:schemeClr val="accent1"/>
                        </a:buClr>
                        <a:buSzPct val="65000"/>
                        <a:buFont typeface="Wingdings" panose="05000000000000000000" pitchFamily="2" charset="2"/>
                        <a:buNone/>
                      </a:pPr>
                      <a:r>
                        <a:rPr kumimoji="0" lang="zh-CN" altLang="en-US" sz="2400" b="1" i="0" u="none" strike="noStrike" cap="none" normalizeH="0" baseline="0">
                          <a:ln>
                            <a:noFill/>
                          </a:ln>
                          <a:solidFill>
                            <a:srgbClr val="FFFFFF"/>
                          </a:solidFill>
                          <a:effectLst/>
                          <a:latin typeface="Calibri"/>
                          <a:ea typeface="宋体" panose="02010600030101010101" pitchFamily="2" charset="-122"/>
                        </a:rPr>
                        <a:t>动员手段</a:t>
                      </a:r>
                      <a:endParaRPr kumimoji="0" lang="zh-CN" altLang="en-US" sz="2400" b="1" i="0" u="none" strike="noStrike" cap="none" normalizeH="0" baseline="0">
                        <a:ln>
                          <a:noFill/>
                        </a:ln>
                        <a:solidFill>
                          <a:srgbClr val="FFFFFF"/>
                        </a:solidFill>
                        <a:effectLst/>
                        <a:latin typeface="Calibri"/>
                        <a:ea typeface="宋体" panose="02010600030101010101" pitchFamily="2" charset="-122"/>
                      </a:endParaRPr>
                    </a:p>
                  </a:txBody>
                  <a:tcPr marT="45722" marB="45722" anchor="ctr" horzOverflow="overflow">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38100" cap="flat" cmpd="sng" algn="ctr">
                      <a:solidFill>
                        <a:srgbClr val="FFFFFF"/>
                      </a:solidFill>
                      <a:prstDash val="solid"/>
                      <a:round/>
                      <a:headEnd type="none" w="med" len="med"/>
                      <a:tailEnd type="none" w="med" len="med"/>
                    </a:lnB>
                    <a:lnTlToBr>
                      <a:noFill/>
                    </a:lnTlToBr>
                    <a:lnBlToTr>
                      <a:noFill/>
                    </a:lnBlToTr>
                    <a:solidFill>
                      <a:srgbClr val="4F81BD"/>
                    </a:solidFill>
                  </a:tcPr>
                </a:tc>
                <a:tc>
                  <a:txBody>
                    <a:bodyPr vert="horz" wrap="square"/>
                    <a:lstStyle>
                      <a:lvl1pPr marL="0" algn="l" defTabSz="914400" rtl="0" eaLnBrk="1" latinLnBrk="0" hangingPunct="1">
                        <a:defRPr sz="1800" kern="1200">
                          <a:solidFill>
                            <a:schemeClr val="tx1"/>
                          </a:solidFill>
                          <a:latin typeface="Arial"/>
                          <a:ea typeface="宋体" panose="02010600030101010101" pitchFamily="2" charset="-122"/>
                        </a:defRPr>
                      </a:lvl1pPr>
                      <a:lvl2pPr marL="457200" algn="l" defTabSz="914400" rtl="0" eaLnBrk="1" latinLnBrk="0" hangingPunct="1">
                        <a:defRPr sz="1800" kern="1200">
                          <a:solidFill>
                            <a:schemeClr val="tx1"/>
                          </a:solidFill>
                          <a:latin typeface="Arial"/>
                          <a:ea typeface="宋体" panose="02010600030101010101" pitchFamily="2" charset="-122"/>
                        </a:defRPr>
                      </a:lvl2pPr>
                      <a:lvl3pPr marL="914400" algn="l" defTabSz="914400" rtl="0" eaLnBrk="1" latinLnBrk="0" hangingPunct="1">
                        <a:defRPr sz="1800" kern="1200">
                          <a:solidFill>
                            <a:schemeClr val="tx1"/>
                          </a:solidFill>
                          <a:latin typeface="Arial"/>
                          <a:ea typeface="宋体" panose="02010600030101010101" pitchFamily="2" charset="-122"/>
                        </a:defRPr>
                      </a:lvl3pPr>
                      <a:lvl4pPr marL="1371600" algn="l" defTabSz="914400" rtl="0" eaLnBrk="1" latinLnBrk="0" hangingPunct="1">
                        <a:defRPr sz="1800" kern="1200">
                          <a:solidFill>
                            <a:schemeClr val="tx1"/>
                          </a:solidFill>
                          <a:latin typeface="Arial"/>
                          <a:ea typeface="宋体" panose="02010600030101010101" pitchFamily="2" charset="-122"/>
                        </a:defRPr>
                      </a:lvl4pPr>
                      <a:lvl5pPr marL="1828800" algn="l" defTabSz="914400" rtl="0" eaLnBrk="1" latinLnBrk="0" hangingPunct="1">
                        <a:defRPr sz="1800" kern="1200">
                          <a:solidFill>
                            <a:schemeClr val="tx1"/>
                          </a:solidFill>
                          <a:latin typeface="Arial"/>
                          <a:ea typeface="宋体" panose="02010600030101010101" pitchFamily="2" charset="-122"/>
                        </a:defRPr>
                      </a:lvl5pPr>
                      <a:lvl6pPr marL="2286000" algn="l" defTabSz="914400" rtl="0" eaLnBrk="1" latinLnBrk="0" hangingPunct="1">
                        <a:defRPr sz="1800" kern="1200">
                          <a:solidFill>
                            <a:schemeClr val="tx1"/>
                          </a:solidFill>
                          <a:latin typeface="Arial"/>
                          <a:ea typeface="宋体" panose="02010600030101010101" pitchFamily="2" charset="-122"/>
                        </a:defRPr>
                      </a:lvl6pPr>
                      <a:lvl7pPr marL="2743200" algn="l" defTabSz="914400" rtl="0" eaLnBrk="1" latinLnBrk="0" hangingPunct="1">
                        <a:defRPr sz="1800" kern="1200">
                          <a:solidFill>
                            <a:schemeClr val="tx1"/>
                          </a:solidFill>
                          <a:latin typeface="Arial"/>
                          <a:ea typeface="宋体" panose="02010600030101010101" pitchFamily="2" charset="-122"/>
                        </a:defRPr>
                      </a:lvl7pPr>
                      <a:lvl8pPr marL="3200400" algn="l" defTabSz="914400" rtl="0" eaLnBrk="1" latinLnBrk="0" hangingPunct="1">
                        <a:defRPr sz="1800" kern="1200">
                          <a:solidFill>
                            <a:schemeClr val="tx1"/>
                          </a:solidFill>
                          <a:latin typeface="Arial"/>
                          <a:ea typeface="宋体" panose="02010600030101010101" pitchFamily="2" charset="-122"/>
                        </a:defRPr>
                      </a:lvl8pPr>
                      <a:lvl9pPr marL="3657600" algn="l" defTabSz="914400" rtl="0" eaLnBrk="1" latinLnBrk="0" hangingPunct="1">
                        <a:defRPr sz="1800" kern="1200">
                          <a:solidFill>
                            <a:schemeClr val="tx1"/>
                          </a:solidFill>
                          <a:latin typeface="Arial"/>
                          <a:ea typeface="宋体" panose="02010600030101010101" pitchFamily="2" charset="-122"/>
                        </a:defRPr>
                      </a:lvl9pPr>
                    </a:lstStyle>
                    <a:p>
                      <a:pPr marL="0" marR="0" lvl="0" indent="0" algn="ctr" defTabSz="914400" rtl="0" eaLnBrk="0" fontAlgn="base" latinLnBrk="0" hangingPunct="0">
                        <a:lnSpc>
                          <a:spcPct val="100000"/>
                        </a:lnSpc>
                        <a:spcBef>
                          <a:spcPct val="20000"/>
                        </a:spcBef>
                        <a:spcAft>
                          <a:spcPct val="0"/>
                        </a:spcAft>
                        <a:buClr>
                          <a:schemeClr val="accent1"/>
                        </a:buClr>
                        <a:buSzPct val="65000"/>
                        <a:buFont typeface="Wingdings" panose="05000000000000000000" pitchFamily="2" charset="2"/>
                        <a:buNone/>
                      </a:pPr>
                      <a:r>
                        <a:rPr kumimoji="0" lang="zh-CN" altLang="en-US" sz="2400" b="1" i="0" u="none" strike="noStrike" cap="none" normalizeH="0" baseline="0">
                          <a:ln>
                            <a:noFill/>
                          </a:ln>
                          <a:solidFill>
                            <a:srgbClr val="FFFFFF"/>
                          </a:solidFill>
                          <a:effectLst/>
                          <a:latin typeface="Calibri"/>
                          <a:ea typeface="宋体" panose="02010600030101010101" pitchFamily="2" charset="-122"/>
                        </a:rPr>
                        <a:t>斗争形式</a:t>
                      </a:r>
                      <a:endParaRPr kumimoji="0" lang="zh-CN" altLang="en-US" sz="2400" b="1" i="0" u="none" strike="noStrike" cap="none" normalizeH="0" baseline="0">
                        <a:ln>
                          <a:noFill/>
                        </a:ln>
                        <a:solidFill>
                          <a:srgbClr val="FFFFFF"/>
                        </a:solidFill>
                        <a:effectLst/>
                        <a:latin typeface="Calibri"/>
                        <a:ea typeface="宋体" panose="02010600030101010101" pitchFamily="2" charset="-122"/>
                      </a:endParaRPr>
                    </a:p>
                  </a:txBody>
                  <a:tcPr marT="45722" marB="45722" anchor="ctr" horzOverflow="overflow">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38100" cap="flat" cmpd="sng" algn="ctr">
                      <a:solidFill>
                        <a:srgbClr val="FFFFFF"/>
                      </a:solidFill>
                      <a:prstDash val="solid"/>
                      <a:round/>
                      <a:headEnd type="none" w="med" len="med"/>
                      <a:tailEnd type="none" w="med" len="med"/>
                    </a:lnB>
                    <a:lnTlToBr>
                      <a:noFill/>
                    </a:lnTlToBr>
                    <a:lnBlToTr>
                      <a:noFill/>
                    </a:lnBlToTr>
                    <a:solidFill>
                      <a:srgbClr val="4F81BD"/>
                    </a:solidFill>
                  </a:tcPr>
                </a:tc>
                <a:tc>
                  <a:txBody>
                    <a:bodyPr vert="horz" wrap="square"/>
                    <a:lstStyle>
                      <a:lvl1pPr marL="0" algn="l" defTabSz="914400" rtl="0" eaLnBrk="1" latinLnBrk="0" hangingPunct="1">
                        <a:defRPr sz="1800" kern="1200">
                          <a:solidFill>
                            <a:schemeClr val="tx1"/>
                          </a:solidFill>
                          <a:latin typeface="Arial"/>
                          <a:ea typeface="宋体" panose="02010600030101010101" pitchFamily="2" charset="-122"/>
                        </a:defRPr>
                      </a:lvl1pPr>
                      <a:lvl2pPr marL="457200" algn="l" defTabSz="914400" rtl="0" eaLnBrk="1" latinLnBrk="0" hangingPunct="1">
                        <a:defRPr sz="1800" kern="1200">
                          <a:solidFill>
                            <a:schemeClr val="tx1"/>
                          </a:solidFill>
                          <a:latin typeface="Arial"/>
                          <a:ea typeface="宋体" panose="02010600030101010101" pitchFamily="2" charset="-122"/>
                        </a:defRPr>
                      </a:lvl2pPr>
                      <a:lvl3pPr marL="914400" algn="l" defTabSz="914400" rtl="0" eaLnBrk="1" latinLnBrk="0" hangingPunct="1">
                        <a:defRPr sz="1800" kern="1200">
                          <a:solidFill>
                            <a:schemeClr val="tx1"/>
                          </a:solidFill>
                          <a:latin typeface="Arial"/>
                          <a:ea typeface="宋体" panose="02010600030101010101" pitchFamily="2" charset="-122"/>
                        </a:defRPr>
                      </a:lvl3pPr>
                      <a:lvl4pPr marL="1371600" algn="l" defTabSz="914400" rtl="0" eaLnBrk="1" latinLnBrk="0" hangingPunct="1">
                        <a:defRPr sz="1800" kern="1200">
                          <a:solidFill>
                            <a:schemeClr val="tx1"/>
                          </a:solidFill>
                          <a:latin typeface="Arial"/>
                          <a:ea typeface="宋体" panose="02010600030101010101" pitchFamily="2" charset="-122"/>
                        </a:defRPr>
                      </a:lvl4pPr>
                      <a:lvl5pPr marL="1828800" algn="l" defTabSz="914400" rtl="0" eaLnBrk="1" latinLnBrk="0" hangingPunct="1">
                        <a:defRPr sz="1800" kern="1200">
                          <a:solidFill>
                            <a:schemeClr val="tx1"/>
                          </a:solidFill>
                          <a:latin typeface="Arial"/>
                          <a:ea typeface="宋体" panose="02010600030101010101" pitchFamily="2" charset="-122"/>
                        </a:defRPr>
                      </a:lvl5pPr>
                      <a:lvl6pPr marL="2286000" algn="l" defTabSz="914400" rtl="0" eaLnBrk="1" latinLnBrk="0" hangingPunct="1">
                        <a:defRPr sz="1800" kern="1200">
                          <a:solidFill>
                            <a:schemeClr val="tx1"/>
                          </a:solidFill>
                          <a:latin typeface="Arial"/>
                          <a:ea typeface="宋体" panose="02010600030101010101" pitchFamily="2" charset="-122"/>
                        </a:defRPr>
                      </a:lvl6pPr>
                      <a:lvl7pPr marL="2743200" algn="l" defTabSz="914400" rtl="0" eaLnBrk="1" latinLnBrk="0" hangingPunct="1">
                        <a:defRPr sz="1800" kern="1200">
                          <a:solidFill>
                            <a:schemeClr val="tx1"/>
                          </a:solidFill>
                          <a:latin typeface="Arial"/>
                          <a:ea typeface="宋体" panose="02010600030101010101" pitchFamily="2" charset="-122"/>
                        </a:defRPr>
                      </a:lvl7pPr>
                      <a:lvl8pPr marL="3200400" algn="l" defTabSz="914400" rtl="0" eaLnBrk="1" latinLnBrk="0" hangingPunct="1">
                        <a:defRPr sz="1800" kern="1200">
                          <a:solidFill>
                            <a:schemeClr val="tx1"/>
                          </a:solidFill>
                          <a:latin typeface="Arial"/>
                          <a:ea typeface="宋体" panose="02010600030101010101" pitchFamily="2" charset="-122"/>
                        </a:defRPr>
                      </a:lvl8pPr>
                      <a:lvl9pPr marL="3657600" algn="l" defTabSz="914400" rtl="0" eaLnBrk="1" latinLnBrk="0" hangingPunct="1">
                        <a:defRPr sz="1800" kern="1200">
                          <a:solidFill>
                            <a:schemeClr val="tx1"/>
                          </a:solidFill>
                          <a:latin typeface="Arial"/>
                          <a:ea typeface="宋体" panose="02010600030101010101" pitchFamily="2" charset="-122"/>
                        </a:defRPr>
                      </a:lvl9pPr>
                    </a:lstStyle>
                    <a:p>
                      <a:pPr marL="0" marR="0" lvl="0" indent="0" algn="ctr" defTabSz="914400" rtl="0" eaLnBrk="0" fontAlgn="base" latinLnBrk="0" hangingPunct="0">
                        <a:lnSpc>
                          <a:spcPct val="100000"/>
                        </a:lnSpc>
                        <a:spcBef>
                          <a:spcPct val="20000"/>
                        </a:spcBef>
                        <a:spcAft>
                          <a:spcPct val="0"/>
                        </a:spcAft>
                        <a:buClr>
                          <a:schemeClr val="accent1"/>
                        </a:buClr>
                        <a:buSzPct val="65000"/>
                        <a:buFont typeface="Wingdings" panose="05000000000000000000" pitchFamily="2" charset="2"/>
                        <a:buNone/>
                      </a:pPr>
                      <a:r>
                        <a:rPr kumimoji="0" lang="zh-CN" altLang="en-US" sz="2400" b="1" i="0" u="none" strike="noStrike" cap="none" normalizeH="0" baseline="0">
                          <a:ln>
                            <a:noFill/>
                          </a:ln>
                          <a:solidFill>
                            <a:srgbClr val="FFFFFF"/>
                          </a:solidFill>
                          <a:effectLst/>
                          <a:latin typeface="Calibri"/>
                          <a:ea typeface="宋体" panose="02010600030101010101" pitchFamily="2" charset="-122"/>
                        </a:rPr>
                        <a:t>结果</a:t>
                      </a:r>
                      <a:endParaRPr kumimoji="0" lang="zh-CN" altLang="en-US" sz="2400" b="1" i="0" u="none" strike="noStrike" cap="none" normalizeH="0" baseline="0">
                        <a:ln>
                          <a:noFill/>
                        </a:ln>
                        <a:solidFill>
                          <a:srgbClr val="FFFFFF"/>
                        </a:solidFill>
                        <a:effectLst/>
                        <a:latin typeface="Calibri"/>
                        <a:ea typeface="宋体" pitchFamily="2" charset="-122"/>
                      </a:endParaRPr>
                    </a:p>
                  </a:txBody>
                  <a:tcPr marT="45722" marB="45722" anchor="ctr" horzOverflow="overflow">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38100" cap="flat" cmpd="sng" algn="ctr">
                      <a:solidFill>
                        <a:srgbClr val="FFFFFF"/>
                      </a:solidFill>
                      <a:prstDash val="solid"/>
                      <a:round/>
                      <a:headEnd type="none" w="med" len="med"/>
                      <a:tailEnd type="none" w="med" len="med"/>
                    </a:lnB>
                    <a:lnTlToBr>
                      <a:noFill/>
                    </a:lnTlToBr>
                    <a:lnBlToTr>
                      <a:noFill/>
                    </a:lnBlToTr>
                    <a:solidFill>
                      <a:srgbClr val="4F81BD"/>
                    </a:solidFill>
                  </a:tcPr>
                </a:tc>
              </a:tr>
              <a:tr h="1189085">
                <a:tc>
                  <a:txBody>
                    <a:bodyPr vert="horz" wrap="square"/>
                    <a:lstStyle>
                      <a:lvl1pPr marL="0" algn="l" defTabSz="914400" rtl="0" eaLnBrk="1" latinLnBrk="0" hangingPunct="1">
                        <a:defRPr sz="1800" kern="1200">
                          <a:solidFill>
                            <a:schemeClr val="tx1"/>
                          </a:solidFill>
                          <a:latin typeface="Arial"/>
                          <a:ea typeface="宋体" panose="02010600030101010101" pitchFamily="2" charset="-122"/>
                        </a:defRPr>
                      </a:lvl1pPr>
                      <a:lvl2pPr marL="457200" algn="l" defTabSz="914400" rtl="0" eaLnBrk="1" latinLnBrk="0" hangingPunct="1">
                        <a:defRPr sz="1800" kern="1200">
                          <a:solidFill>
                            <a:schemeClr val="tx1"/>
                          </a:solidFill>
                          <a:latin typeface="Arial"/>
                          <a:ea typeface="宋体" panose="02010600030101010101" pitchFamily="2" charset="-122"/>
                        </a:defRPr>
                      </a:lvl2pPr>
                      <a:lvl3pPr marL="914400" algn="l" defTabSz="914400" rtl="0" eaLnBrk="1" latinLnBrk="0" hangingPunct="1">
                        <a:defRPr sz="1800" kern="1200">
                          <a:solidFill>
                            <a:schemeClr val="tx1"/>
                          </a:solidFill>
                          <a:latin typeface="Arial"/>
                          <a:ea typeface="宋体" panose="02010600030101010101" pitchFamily="2" charset="-122"/>
                        </a:defRPr>
                      </a:lvl3pPr>
                      <a:lvl4pPr marL="1371600" algn="l" defTabSz="914400" rtl="0" eaLnBrk="1" latinLnBrk="0" hangingPunct="1">
                        <a:defRPr sz="1800" kern="1200">
                          <a:solidFill>
                            <a:schemeClr val="tx1"/>
                          </a:solidFill>
                          <a:latin typeface="Arial"/>
                          <a:ea typeface="宋体" panose="02010600030101010101" pitchFamily="2" charset="-122"/>
                        </a:defRPr>
                      </a:lvl4pPr>
                      <a:lvl5pPr marL="1828800" algn="l" defTabSz="914400" rtl="0" eaLnBrk="1" latinLnBrk="0" hangingPunct="1">
                        <a:defRPr sz="1800" kern="1200">
                          <a:solidFill>
                            <a:schemeClr val="tx1"/>
                          </a:solidFill>
                          <a:latin typeface="Arial"/>
                          <a:ea typeface="宋体" panose="02010600030101010101" pitchFamily="2" charset="-122"/>
                        </a:defRPr>
                      </a:lvl5pPr>
                      <a:lvl6pPr marL="2286000" algn="l" defTabSz="914400" rtl="0" eaLnBrk="1" latinLnBrk="0" hangingPunct="1">
                        <a:defRPr sz="1800" kern="1200">
                          <a:solidFill>
                            <a:schemeClr val="tx1"/>
                          </a:solidFill>
                          <a:latin typeface="Arial"/>
                          <a:ea typeface="宋体" panose="02010600030101010101" pitchFamily="2" charset="-122"/>
                        </a:defRPr>
                      </a:lvl6pPr>
                      <a:lvl7pPr marL="2743200" algn="l" defTabSz="914400" rtl="0" eaLnBrk="1" latinLnBrk="0" hangingPunct="1">
                        <a:defRPr sz="1800" kern="1200">
                          <a:solidFill>
                            <a:schemeClr val="tx1"/>
                          </a:solidFill>
                          <a:latin typeface="Arial"/>
                          <a:ea typeface="宋体" panose="02010600030101010101" pitchFamily="2" charset="-122"/>
                        </a:defRPr>
                      </a:lvl7pPr>
                      <a:lvl8pPr marL="3200400" algn="l" defTabSz="914400" rtl="0" eaLnBrk="1" latinLnBrk="0" hangingPunct="1">
                        <a:defRPr sz="1800" kern="1200">
                          <a:solidFill>
                            <a:schemeClr val="tx1"/>
                          </a:solidFill>
                          <a:latin typeface="Arial"/>
                          <a:ea typeface="宋体" panose="02010600030101010101" pitchFamily="2" charset="-122"/>
                        </a:defRPr>
                      </a:lvl8pPr>
                      <a:lvl9pPr marL="3657600" algn="l" defTabSz="914400" rtl="0" eaLnBrk="1" latinLnBrk="0" hangingPunct="1">
                        <a:defRPr sz="1800" kern="1200">
                          <a:solidFill>
                            <a:schemeClr val="tx1"/>
                          </a:solidFill>
                          <a:latin typeface="Arial"/>
                          <a:ea typeface="宋体" panose="02010600030101010101" pitchFamily="2" charset="-122"/>
                        </a:defRPr>
                      </a:lvl9pPr>
                    </a:lstStyle>
                    <a:p>
                      <a:pPr marL="0" marR="0" lvl="0" indent="0" algn="l" defTabSz="914400" rtl="0" eaLnBrk="0" fontAlgn="base" latinLnBrk="0" hangingPunct="0">
                        <a:lnSpc>
                          <a:spcPct val="100000"/>
                        </a:lnSpc>
                        <a:spcBef>
                          <a:spcPct val="20000"/>
                        </a:spcBef>
                        <a:spcAft>
                          <a:spcPct val="0"/>
                        </a:spcAft>
                        <a:buClr>
                          <a:schemeClr val="accent1"/>
                        </a:buClr>
                        <a:buSzPct val="65000"/>
                        <a:buFont typeface="Wingdings" panose="05000000000000000000" pitchFamily="2" charset="2"/>
                        <a:buNone/>
                      </a:pPr>
                      <a:r>
                        <a:rPr kumimoji="0" lang="zh-CN" altLang="en-US" sz="2400" b="1" i="0" u="none" strike="noStrike" cap="none" normalizeH="0" baseline="0">
                          <a:ln>
                            <a:noFill/>
                          </a:ln>
                          <a:solidFill>
                            <a:srgbClr val="000000"/>
                          </a:solidFill>
                          <a:effectLst/>
                          <a:latin typeface="Calibri"/>
                          <a:ea typeface="宋体" panose="02010600030101010101" pitchFamily="2" charset="-122"/>
                        </a:rPr>
                        <a:t>埃及</a:t>
                      </a:r>
                      <a:endParaRPr kumimoji="0" lang="en-US" altLang="zh-CN" sz="2400" b="1" i="0" u="none" strike="noStrike" cap="none" normalizeH="0" baseline="0">
                        <a:ln>
                          <a:noFill/>
                        </a:ln>
                        <a:solidFill>
                          <a:srgbClr val="000000"/>
                        </a:solidFill>
                        <a:effectLst/>
                        <a:latin typeface="Calibri"/>
                        <a:ea typeface="宋体" panose="02010600030101010101" pitchFamily="2" charset="-122"/>
                      </a:endParaRPr>
                    </a:p>
                    <a:p>
                      <a:pPr marL="0" marR="0" lvl="0" indent="0" algn="l" defTabSz="914400" rtl="0" eaLnBrk="0" fontAlgn="base" latinLnBrk="0" hangingPunct="0">
                        <a:lnSpc>
                          <a:spcPct val="100000"/>
                        </a:lnSpc>
                        <a:spcBef>
                          <a:spcPct val="20000"/>
                        </a:spcBef>
                        <a:spcAft>
                          <a:spcPct val="0"/>
                        </a:spcAft>
                        <a:buClr>
                          <a:schemeClr val="accent1"/>
                        </a:buClr>
                        <a:buSzPct val="65000"/>
                        <a:buFont typeface="Wingdings" panose="05000000000000000000" pitchFamily="2" charset="2"/>
                        <a:buNone/>
                      </a:pPr>
                      <a:r>
                        <a:rPr kumimoji="0" lang="en-US" altLang="zh-CN" sz="2400" b="1" i="0" u="none" strike="noStrike" cap="none" normalizeH="0" baseline="0">
                          <a:ln>
                            <a:noFill/>
                          </a:ln>
                          <a:solidFill>
                            <a:srgbClr val="000000"/>
                          </a:solidFill>
                          <a:effectLst/>
                          <a:latin typeface="Calibri"/>
                          <a:ea typeface="宋体" panose="02010600030101010101" pitchFamily="2" charset="-122"/>
                        </a:rPr>
                        <a:t>1882</a:t>
                      </a:r>
                      <a:endParaRPr kumimoji="0" lang="zh-CN" altLang="en-US" sz="2400" b="1" i="0" u="none" strike="noStrike" cap="none" normalizeH="0" baseline="0">
                        <a:ln>
                          <a:noFill/>
                        </a:ln>
                        <a:solidFill>
                          <a:srgbClr val="000000"/>
                        </a:solidFill>
                        <a:effectLst/>
                        <a:latin typeface="Calibri"/>
                        <a:ea typeface="宋体" panose="02010600030101010101" pitchFamily="2" charset="-122"/>
                      </a:endParaRPr>
                    </a:p>
                  </a:txBody>
                  <a:tcPr marT="45722" marB="45722" anchor="ctr" horzOverflow="overflow">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381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a:noFill/>
                    </a:lnTlToBr>
                    <a:lnBlToTr>
                      <a:noFill/>
                    </a:lnBlToTr>
                    <a:solidFill>
                      <a:srgbClr val="D0D8E8"/>
                    </a:solidFill>
                  </a:tcPr>
                </a:tc>
                <a:tc>
                  <a:txBody>
                    <a:bodyPr vert="horz" wrap="square"/>
                    <a:lstStyle>
                      <a:lvl1pPr marL="0" algn="l" defTabSz="914400" rtl="0" eaLnBrk="1" latinLnBrk="0" hangingPunct="1">
                        <a:defRPr sz="1800" kern="1200">
                          <a:solidFill>
                            <a:schemeClr val="tx1"/>
                          </a:solidFill>
                          <a:latin typeface="Arial"/>
                          <a:ea typeface="宋体" panose="02010600030101010101" pitchFamily="2" charset="-122"/>
                        </a:defRPr>
                      </a:lvl1pPr>
                      <a:lvl2pPr marL="457200" algn="l" defTabSz="914400" rtl="0" eaLnBrk="1" latinLnBrk="0" hangingPunct="1">
                        <a:defRPr sz="1800" kern="1200">
                          <a:solidFill>
                            <a:schemeClr val="tx1"/>
                          </a:solidFill>
                          <a:latin typeface="Arial"/>
                          <a:ea typeface="宋体" panose="02010600030101010101" pitchFamily="2" charset="-122"/>
                        </a:defRPr>
                      </a:lvl2pPr>
                      <a:lvl3pPr marL="914400" algn="l" defTabSz="914400" rtl="0" eaLnBrk="1" latinLnBrk="0" hangingPunct="1">
                        <a:defRPr sz="1800" kern="1200">
                          <a:solidFill>
                            <a:schemeClr val="tx1"/>
                          </a:solidFill>
                          <a:latin typeface="Arial"/>
                          <a:ea typeface="宋体" panose="02010600030101010101" pitchFamily="2" charset="-122"/>
                        </a:defRPr>
                      </a:lvl3pPr>
                      <a:lvl4pPr marL="1371600" algn="l" defTabSz="914400" rtl="0" eaLnBrk="1" latinLnBrk="0" hangingPunct="1">
                        <a:defRPr sz="1800" kern="1200">
                          <a:solidFill>
                            <a:schemeClr val="tx1"/>
                          </a:solidFill>
                          <a:latin typeface="Arial"/>
                          <a:ea typeface="宋体" panose="02010600030101010101" pitchFamily="2" charset="-122"/>
                        </a:defRPr>
                      </a:lvl4pPr>
                      <a:lvl5pPr marL="1828800" algn="l" defTabSz="914400" rtl="0" eaLnBrk="1" latinLnBrk="0" hangingPunct="1">
                        <a:defRPr sz="1800" kern="1200">
                          <a:solidFill>
                            <a:schemeClr val="tx1"/>
                          </a:solidFill>
                          <a:latin typeface="Arial"/>
                          <a:ea typeface="宋体" panose="02010600030101010101" pitchFamily="2" charset="-122"/>
                        </a:defRPr>
                      </a:lvl5pPr>
                      <a:lvl6pPr marL="2286000" algn="l" defTabSz="914400" rtl="0" eaLnBrk="1" latinLnBrk="0" hangingPunct="1">
                        <a:defRPr sz="1800" kern="1200">
                          <a:solidFill>
                            <a:schemeClr val="tx1"/>
                          </a:solidFill>
                          <a:latin typeface="Arial"/>
                          <a:ea typeface="宋体" panose="02010600030101010101" pitchFamily="2" charset="-122"/>
                        </a:defRPr>
                      </a:lvl6pPr>
                      <a:lvl7pPr marL="2743200" algn="l" defTabSz="914400" rtl="0" eaLnBrk="1" latinLnBrk="0" hangingPunct="1">
                        <a:defRPr sz="1800" kern="1200">
                          <a:solidFill>
                            <a:schemeClr val="tx1"/>
                          </a:solidFill>
                          <a:latin typeface="Arial"/>
                          <a:ea typeface="宋体" panose="02010600030101010101" pitchFamily="2" charset="-122"/>
                        </a:defRPr>
                      </a:lvl7pPr>
                      <a:lvl8pPr marL="3200400" algn="l" defTabSz="914400" rtl="0" eaLnBrk="1" latinLnBrk="0" hangingPunct="1">
                        <a:defRPr sz="1800" kern="1200">
                          <a:solidFill>
                            <a:schemeClr val="tx1"/>
                          </a:solidFill>
                          <a:latin typeface="Arial"/>
                          <a:ea typeface="宋体" panose="02010600030101010101" pitchFamily="2" charset="-122"/>
                        </a:defRPr>
                      </a:lvl8pPr>
                      <a:lvl9pPr marL="3657600" algn="l" defTabSz="914400" rtl="0" eaLnBrk="1" latinLnBrk="0" hangingPunct="1">
                        <a:defRPr sz="1800" kern="1200">
                          <a:solidFill>
                            <a:schemeClr val="tx1"/>
                          </a:solidFill>
                          <a:latin typeface="Arial"/>
                          <a:ea typeface="宋体" panose="02010600030101010101" pitchFamily="2" charset="-122"/>
                        </a:defRPr>
                      </a:lvl9pPr>
                    </a:lstStyle>
                    <a:p>
                      <a:pPr marL="0" marR="0" lvl="0" indent="0" algn="l" defTabSz="914400" rtl="0" eaLnBrk="0" fontAlgn="base" latinLnBrk="0" hangingPunct="0">
                        <a:lnSpc>
                          <a:spcPct val="100000"/>
                        </a:lnSpc>
                        <a:spcBef>
                          <a:spcPct val="20000"/>
                        </a:spcBef>
                        <a:spcAft>
                          <a:spcPct val="0"/>
                        </a:spcAft>
                        <a:buClr>
                          <a:schemeClr val="accent1"/>
                        </a:buClr>
                        <a:buSzPct val="65000"/>
                        <a:buFont typeface="Wingdings" panose="05000000000000000000" pitchFamily="2" charset="2"/>
                        <a:buNone/>
                      </a:pPr>
                      <a:endParaRPr kumimoji="0" lang="zh-CN" altLang="en-US" sz="2400" b="1" i="0" u="none" strike="noStrike" cap="none" normalizeH="0" baseline="0">
                        <a:ln>
                          <a:noFill/>
                        </a:ln>
                        <a:solidFill>
                          <a:srgbClr val="000000"/>
                        </a:solidFill>
                        <a:effectLst/>
                        <a:latin typeface="Calibri"/>
                        <a:ea typeface="宋体" panose="02010600030101010101" pitchFamily="2" charset="-122"/>
                      </a:endParaRPr>
                    </a:p>
                  </a:txBody>
                  <a:tcPr marT="45722" marB="45722" anchor="ctr" horzOverflow="overflow">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381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a:noFill/>
                    </a:lnTlToBr>
                    <a:lnBlToTr>
                      <a:noFill/>
                    </a:lnBlToTr>
                    <a:solidFill>
                      <a:srgbClr val="D0D8E8"/>
                    </a:solidFill>
                  </a:tcPr>
                </a:tc>
                <a:tc>
                  <a:txBody>
                    <a:bodyPr vert="horz" wrap="square"/>
                    <a:lstStyle>
                      <a:lvl1pPr marL="0" algn="l" defTabSz="914400" rtl="0" eaLnBrk="1" latinLnBrk="0" hangingPunct="1">
                        <a:defRPr sz="1800" kern="1200">
                          <a:solidFill>
                            <a:schemeClr val="tx1"/>
                          </a:solidFill>
                          <a:latin typeface="Arial"/>
                          <a:ea typeface="宋体" panose="02010600030101010101" pitchFamily="2" charset="-122"/>
                        </a:defRPr>
                      </a:lvl1pPr>
                      <a:lvl2pPr marL="457200" algn="l" defTabSz="914400" rtl="0" eaLnBrk="1" latinLnBrk="0" hangingPunct="1">
                        <a:defRPr sz="1800" kern="1200">
                          <a:solidFill>
                            <a:schemeClr val="tx1"/>
                          </a:solidFill>
                          <a:latin typeface="Arial"/>
                          <a:ea typeface="宋体" panose="02010600030101010101" pitchFamily="2" charset="-122"/>
                        </a:defRPr>
                      </a:lvl2pPr>
                      <a:lvl3pPr marL="914400" algn="l" defTabSz="914400" rtl="0" eaLnBrk="1" latinLnBrk="0" hangingPunct="1">
                        <a:defRPr sz="1800" kern="1200">
                          <a:solidFill>
                            <a:schemeClr val="tx1"/>
                          </a:solidFill>
                          <a:latin typeface="Arial"/>
                          <a:ea typeface="宋体" panose="02010600030101010101" pitchFamily="2" charset="-122"/>
                        </a:defRPr>
                      </a:lvl3pPr>
                      <a:lvl4pPr marL="1371600" algn="l" defTabSz="914400" rtl="0" eaLnBrk="1" latinLnBrk="0" hangingPunct="1">
                        <a:defRPr sz="1800" kern="1200">
                          <a:solidFill>
                            <a:schemeClr val="tx1"/>
                          </a:solidFill>
                          <a:latin typeface="Arial"/>
                          <a:ea typeface="宋体" panose="02010600030101010101" pitchFamily="2" charset="-122"/>
                        </a:defRPr>
                      </a:lvl4pPr>
                      <a:lvl5pPr marL="1828800" algn="l" defTabSz="914400" rtl="0" eaLnBrk="1" latinLnBrk="0" hangingPunct="1">
                        <a:defRPr sz="1800" kern="1200">
                          <a:solidFill>
                            <a:schemeClr val="tx1"/>
                          </a:solidFill>
                          <a:latin typeface="Arial"/>
                          <a:ea typeface="宋体" panose="02010600030101010101" pitchFamily="2" charset="-122"/>
                        </a:defRPr>
                      </a:lvl5pPr>
                      <a:lvl6pPr marL="2286000" algn="l" defTabSz="914400" rtl="0" eaLnBrk="1" latinLnBrk="0" hangingPunct="1">
                        <a:defRPr sz="1800" kern="1200">
                          <a:solidFill>
                            <a:schemeClr val="tx1"/>
                          </a:solidFill>
                          <a:latin typeface="Arial"/>
                          <a:ea typeface="宋体" panose="02010600030101010101" pitchFamily="2" charset="-122"/>
                        </a:defRPr>
                      </a:lvl6pPr>
                      <a:lvl7pPr marL="2743200" algn="l" defTabSz="914400" rtl="0" eaLnBrk="1" latinLnBrk="0" hangingPunct="1">
                        <a:defRPr sz="1800" kern="1200">
                          <a:solidFill>
                            <a:schemeClr val="tx1"/>
                          </a:solidFill>
                          <a:latin typeface="Arial"/>
                          <a:ea typeface="宋体" panose="02010600030101010101" pitchFamily="2" charset="-122"/>
                        </a:defRPr>
                      </a:lvl7pPr>
                      <a:lvl8pPr marL="3200400" algn="l" defTabSz="914400" rtl="0" eaLnBrk="1" latinLnBrk="0" hangingPunct="1">
                        <a:defRPr sz="1800" kern="1200">
                          <a:solidFill>
                            <a:schemeClr val="tx1"/>
                          </a:solidFill>
                          <a:latin typeface="Arial"/>
                          <a:ea typeface="宋体" panose="02010600030101010101" pitchFamily="2" charset="-122"/>
                        </a:defRPr>
                      </a:lvl8pPr>
                      <a:lvl9pPr marL="3657600" algn="l" defTabSz="914400" rtl="0" eaLnBrk="1" latinLnBrk="0" hangingPunct="1">
                        <a:defRPr sz="1800" kern="1200">
                          <a:solidFill>
                            <a:schemeClr val="tx1"/>
                          </a:solidFill>
                          <a:latin typeface="Arial"/>
                          <a:ea typeface="宋体" panose="02010600030101010101" pitchFamily="2" charset="-122"/>
                        </a:defRPr>
                      </a:lvl9pPr>
                    </a:lstStyle>
                    <a:p>
                      <a:pPr marL="0" marR="0" lvl="0" indent="0" algn="l" defTabSz="914400" rtl="0" eaLnBrk="0" fontAlgn="base" latinLnBrk="0" hangingPunct="0">
                        <a:lnSpc>
                          <a:spcPct val="100000"/>
                        </a:lnSpc>
                        <a:spcBef>
                          <a:spcPct val="20000"/>
                        </a:spcBef>
                        <a:spcAft>
                          <a:spcPct val="0"/>
                        </a:spcAft>
                        <a:buClr>
                          <a:schemeClr val="accent1"/>
                        </a:buClr>
                        <a:buSzPct val="65000"/>
                        <a:buFont typeface="Wingdings" panose="05000000000000000000" pitchFamily="2" charset="2"/>
                        <a:buNone/>
                      </a:pPr>
                      <a:endParaRPr kumimoji="0" lang="zh-CN" altLang="en-US" sz="2400" b="1" i="0" u="none" strike="noStrike" cap="none" normalizeH="0" baseline="0">
                        <a:ln>
                          <a:noFill/>
                        </a:ln>
                        <a:solidFill>
                          <a:srgbClr val="000000"/>
                        </a:solidFill>
                        <a:effectLst/>
                        <a:latin typeface="Calibri"/>
                        <a:ea typeface="宋体" panose="02010600030101010101" pitchFamily="2" charset="-122"/>
                      </a:endParaRPr>
                    </a:p>
                  </a:txBody>
                  <a:tcPr marT="45722" marB="45722" anchor="ctr" horzOverflow="overflow">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381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a:noFill/>
                    </a:lnTlToBr>
                    <a:lnBlToTr>
                      <a:noFill/>
                    </a:lnBlToTr>
                    <a:solidFill>
                      <a:srgbClr val="D0D8E8"/>
                    </a:solidFill>
                  </a:tcPr>
                </a:tc>
                <a:tc rowSpan="3">
                  <a:txBody>
                    <a:bodyPr vert="horz" wrap="square"/>
                    <a:lstStyle>
                      <a:lvl1pPr marL="0" algn="l" defTabSz="914400" rtl="0" eaLnBrk="1" latinLnBrk="0" hangingPunct="1">
                        <a:defRPr sz="1800" kern="1200">
                          <a:solidFill>
                            <a:schemeClr val="tx1"/>
                          </a:solidFill>
                          <a:latin typeface="Arial"/>
                          <a:ea typeface="宋体" panose="02010600030101010101" pitchFamily="2" charset="-122"/>
                        </a:defRPr>
                      </a:lvl1pPr>
                      <a:lvl2pPr marL="457200" algn="l" defTabSz="914400" rtl="0" eaLnBrk="1" latinLnBrk="0" hangingPunct="1">
                        <a:defRPr sz="1800" kern="1200">
                          <a:solidFill>
                            <a:schemeClr val="tx1"/>
                          </a:solidFill>
                          <a:latin typeface="Arial"/>
                          <a:ea typeface="宋体" panose="02010600030101010101" pitchFamily="2" charset="-122"/>
                        </a:defRPr>
                      </a:lvl2pPr>
                      <a:lvl3pPr marL="914400" algn="l" defTabSz="914400" rtl="0" eaLnBrk="1" latinLnBrk="0" hangingPunct="1">
                        <a:defRPr sz="1800" kern="1200">
                          <a:solidFill>
                            <a:schemeClr val="tx1"/>
                          </a:solidFill>
                          <a:latin typeface="Arial"/>
                          <a:ea typeface="宋体" panose="02010600030101010101" pitchFamily="2" charset="-122"/>
                        </a:defRPr>
                      </a:lvl3pPr>
                      <a:lvl4pPr marL="1371600" algn="l" defTabSz="914400" rtl="0" eaLnBrk="1" latinLnBrk="0" hangingPunct="1">
                        <a:defRPr sz="1800" kern="1200">
                          <a:solidFill>
                            <a:schemeClr val="tx1"/>
                          </a:solidFill>
                          <a:latin typeface="Arial"/>
                          <a:ea typeface="宋体" panose="02010600030101010101" pitchFamily="2" charset="-122"/>
                        </a:defRPr>
                      </a:lvl4pPr>
                      <a:lvl5pPr marL="1828800" algn="l" defTabSz="914400" rtl="0" eaLnBrk="1" latinLnBrk="0" hangingPunct="1">
                        <a:defRPr sz="1800" kern="1200">
                          <a:solidFill>
                            <a:schemeClr val="tx1"/>
                          </a:solidFill>
                          <a:latin typeface="Arial"/>
                          <a:ea typeface="宋体" panose="02010600030101010101" pitchFamily="2" charset="-122"/>
                        </a:defRPr>
                      </a:lvl5pPr>
                      <a:lvl6pPr marL="2286000" algn="l" defTabSz="914400" rtl="0" eaLnBrk="1" latinLnBrk="0" hangingPunct="1">
                        <a:defRPr sz="1800" kern="1200">
                          <a:solidFill>
                            <a:schemeClr val="tx1"/>
                          </a:solidFill>
                          <a:latin typeface="Arial"/>
                          <a:ea typeface="宋体" panose="02010600030101010101" pitchFamily="2" charset="-122"/>
                        </a:defRPr>
                      </a:lvl6pPr>
                      <a:lvl7pPr marL="2743200" algn="l" defTabSz="914400" rtl="0" eaLnBrk="1" latinLnBrk="0" hangingPunct="1">
                        <a:defRPr sz="1800" kern="1200">
                          <a:solidFill>
                            <a:schemeClr val="tx1"/>
                          </a:solidFill>
                          <a:latin typeface="Arial"/>
                          <a:ea typeface="宋体" panose="02010600030101010101" pitchFamily="2" charset="-122"/>
                        </a:defRPr>
                      </a:lvl7pPr>
                      <a:lvl8pPr marL="3200400" algn="l" defTabSz="914400" rtl="0" eaLnBrk="1" latinLnBrk="0" hangingPunct="1">
                        <a:defRPr sz="1800" kern="1200">
                          <a:solidFill>
                            <a:schemeClr val="tx1"/>
                          </a:solidFill>
                          <a:latin typeface="Arial"/>
                          <a:ea typeface="宋体" panose="02010600030101010101" pitchFamily="2" charset="-122"/>
                        </a:defRPr>
                      </a:lvl8pPr>
                      <a:lvl9pPr marL="3657600" algn="l" defTabSz="914400" rtl="0" eaLnBrk="1" latinLnBrk="0" hangingPunct="1">
                        <a:defRPr sz="1800" kern="1200">
                          <a:solidFill>
                            <a:schemeClr val="tx1"/>
                          </a:solidFill>
                          <a:latin typeface="Arial"/>
                          <a:ea typeface="宋体" panose="02010600030101010101" pitchFamily="2" charset="-122"/>
                        </a:defRPr>
                      </a:lvl9pPr>
                    </a:lstStyle>
                    <a:p>
                      <a:pPr marL="0" marR="0" lvl="0" indent="0" algn="l" defTabSz="914400" rtl="0" eaLnBrk="1" fontAlgn="base" latinLnBrk="0" hangingPunct="1">
                        <a:lnSpc>
                          <a:spcPct val="100000"/>
                        </a:lnSpc>
                        <a:spcBef>
                          <a:spcPct val="0"/>
                        </a:spcBef>
                        <a:spcAft>
                          <a:spcPct val="0"/>
                        </a:spcAft>
                        <a:buClrTx/>
                        <a:buSzTx/>
                        <a:buFontTx/>
                        <a:buNone/>
                        <a:defRPr/>
                      </a:pPr>
                      <a:r>
                        <a:rPr kumimoji="0" lang="zh-CN" altLang="en-US" sz="2800" b="1" i="0" u="none" strike="noStrike" kern="1200" cap="none" spc="0" normalizeH="0" baseline="0" noProof="0" smtClean="0">
                          <a:ln>
                            <a:noFill/>
                          </a:ln>
                          <a:solidFill>
                            <a:srgbClr val="C00000"/>
                          </a:solidFill>
                          <a:effectLst/>
                          <a:uLnTx/>
                          <a:uFillTx/>
                          <a:latin typeface="楷体" panose="02010609060101010101" pitchFamily="49" charset="-122"/>
                          <a:ea typeface="楷体" panose="02010609060101010101" pitchFamily="49" charset="-122"/>
                        </a:rPr>
                        <a:t>武装斗争</a:t>
                      </a:r>
                      <a:endParaRPr kumimoji="0" lang="zh-CN" altLang="en-US" sz="2800" b="1" i="0" u="none" strike="noStrike" kern="1200" cap="none" spc="0" normalizeH="0" baseline="0" noProof="0" smtClean="0">
                        <a:ln>
                          <a:noFill/>
                        </a:ln>
                        <a:solidFill>
                          <a:srgbClr val="C00000"/>
                        </a:solidFill>
                        <a:effectLst/>
                        <a:uLnTx/>
                        <a:uFillTx/>
                        <a:latin typeface="楷体" panose="02010609060101010101" pitchFamily="49" charset="-122"/>
                        <a:ea typeface="楷体" panose="02010609060101010101" pitchFamily="49" charset="-122"/>
                      </a:endParaRPr>
                    </a:p>
                    <a:p>
                      <a:pPr marL="0" marR="0" lvl="0" indent="0" algn="l" defTabSz="914400" rtl="0" eaLnBrk="0" fontAlgn="base" latinLnBrk="0" hangingPunct="0">
                        <a:lnSpc>
                          <a:spcPct val="100000"/>
                        </a:lnSpc>
                        <a:spcBef>
                          <a:spcPct val="20000"/>
                        </a:spcBef>
                        <a:spcAft>
                          <a:spcPct val="0"/>
                        </a:spcAft>
                        <a:buClr>
                          <a:schemeClr val="accent1"/>
                        </a:buClr>
                        <a:buSzPct val="65000"/>
                        <a:buFont typeface="Wingdings" panose="05000000000000000000" pitchFamily="2" charset="2"/>
                        <a:buNone/>
                      </a:pPr>
                      <a:endParaRPr kumimoji="0" lang="zh-CN" altLang="en-US" sz="2400" b="1" i="0" u="none" strike="noStrike" cap="none" normalizeH="0" baseline="0">
                        <a:ln>
                          <a:noFill/>
                        </a:ln>
                        <a:solidFill>
                          <a:srgbClr val="000000"/>
                        </a:solidFill>
                        <a:effectLst/>
                        <a:latin typeface="楷体" panose="02010609060101010101" pitchFamily="49" charset="-122"/>
                        <a:ea typeface="楷体" panose="02010609060101010101" pitchFamily="49" charset="-122"/>
                      </a:endParaRPr>
                    </a:p>
                  </a:txBody>
                  <a:tcPr marT="45722" marB="45722" anchor="ctr" horzOverflow="overflow">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381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a:noFill/>
                    </a:lnTlToBr>
                    <a:lnBlToTr>
                      <a:noFill/>
                    </a:lnBlToTr>
                    <a:solidFill>
                      <a:srgbClr val="D0D8E8"/>
                    </a:solidFill>
                  </a:tcPr>
                </a:tc>
                <a:tc>
                  <a:txBody>
                    <a:bodyPr vert="horz" wrap="square"/>
                    <a:lstStyle>
                      <a:lvl1pPr marL="0" algn="l" defTabSz="914400" rtl="0" eaLnBrk="1" latinLnBrk="0" hangingPunct="1">
                        <a:defRPr sz="1800" kern="1200">
                          <a:solidFill>
                            <a:schemeClr val="tx1"/>
                          </a:solidFill>
                          <a:latin typeface="Arial"/>
                          <a:ea typeface="宋体" panose="02010600030101010101" pitchFamily="2" charset="-122"/>
                        </a:defRPr>
                      </a:lvl1pPr>
                      <a:lvl2pPr marL="457200" algn="l" defTabSz="914400" rtl="0" eaLnBrk="1" latinLnBrk="0" hangingPunct="1">
                        <a:defRPr sz="1800" kern="1200">
                          <a:solidFill>
                            <a:schemeClr val="tx1"/>
                          </a:solidFill>
                          <a:latin typeface="Arial"/>
                          <a:ea typeface="宋体" panose="02010600030101010101" pitchFamily="2" charset="-122"/>
                        </a:defRPr>
                      </a:lvl2pPr>
                      <a:lvl3pPr marL="914400" algn="l" defTabSz="914400" rtl="0" eaLnBrk="1" latinLnBrk="0" hangingPunct="1">
                        <a:defRPr sz="1800" kern="1200">
                          <a:solidFill>
                            <a:schemeClr val="tx1"/>
                          </a:solidFill>
                          <a:latin typeface="Arial"/>
                          <a:ea typeface="宋体" panose="02010600030101010101" pitchFamily="2" charset="-122"/>
                        </a:defRPr>
                      </a:lvl3pPr>
                      <a:lvl4pPr marL="1371600" algn="l" defTabSz="914400" rtl="0" eaLnBrk="1" latinLnBrk="0" hangingPunct="1">
                        <a:defRPr sz="1800" kern="1200">
                          <a:solidFill>
                            <a:schemeClr val="tx1"/>
                          </a:solidFill>
                          <a:latin typeface="Arial"/>
                          <a:ea typeface="宋体" panose="02010600030101010101" pitchFamily="2" charset="-122"/>
                        </a:defRPr>
                      </a:lvl4pPr>
                      <a:lvl5pPr marL="1828800" algn="l" defTabSz="914400" rtl="0" eaLnBrk="1" latinLnBrk="0" hangingPunct="1">
                        <a:defRPr sz="1800" kern="1200">
                          <a:solidFill>
                            <a:schemeClr val="tx1"/>
                          </a:solidFill>
                          <a:latin typeface="Arial"/>
                          <a:ea typeface="宋体" panose="02010600030101010101" pitchFamily="2" charset="-122"/>
                        </a:defRPr>
                      </a:lvl5pPr>
                      <a:lvl6pPr marL="2286000" algn="l" defTabSz="914400" rtl="0" eaLnBrk="1" latinLnBrk="0" hangingPunct="1">
                        <a:defRPr sz="1800" kern="1200">
                          <a:solidFill>
                            <a:schemeClr val="tx1"/>
                          </a:solidFill>
                          <a:latin typeface="Arial"/>
                          <a:ea typeface="宋体" panose="02010600030101010101" pitchFamily="2" charset="-122"/>
                        </a:defRPr>
                      </a:lvl6pPr>
                      <a:lvl7pPr marL="2743200" algn="l" defTabSz="914400" rtl="0" eaLnBrk="1" latinLnBrk="0" hangingPunct="1">
                        <a:defRPr sz="1800" kern="1200">
                          <a:solidFill>
                            <a:schemeClr val="tx1"/>
                          </a:solidFill>
                          <a:latin typeface="Arial"/>
                          <a:ea typeface="宋体" panose="02010600030101010101" pitchFamily="2" charset="-122"/>
                        </a:defRPr>
                      </a:lvl7pPr>
                      <a:lvl8pPr marL="3200400" algn="l" defTabSz="914400" rtl="0" eaLnBrk="1" latinLnBrk="0" hangingPunct="1">
                        <a:defRPr sz="1800" kern="1200">
                          <a:solidFill>
                            <a:schemeClr val="tx1"/>
                          </a:solidFill>
                          <a:latin typeface="Arial"/>
                          <a:ea typeface="宋体" panose="02010600030101010101" pitchFamily="2" charset="-122"/>
                        </a:defRPr>
                      </a:lvl8pPr>
                      <a:lvl9pPr marL="3657600" algn="l" defTabSz="914400" rtl="0" eaLnBrk="1" latinLnBrk="0" hangingPunct="1">
                        <a:defRPr sz="1800" kern="1200">
                          <a:solidFill>
                            <a:schemeClr val="tx1"/>
                          </a:solidFill>
                          <a:latin typeface="Arial"/>
                          <a:ea typeface="宋体" panose="02010600030101010101" pitchFamily="2" charset="-122"/>
                        </a:defRPr>
                      </a:lvl9pPr>
                    </a:lstStyle>
                    <a:p>
                      <a:pPr marL="0" marR="0" lvl="0" indent="0" algn="l" defTabSz="914400" rtl="0" eaLnBrk="0" fontAlgn="base" latinLnBrk="0" hangingPunct="0">
                        <a:lnSpc>
                          <a:spcPct val="100000"/>
                        </a:lnSpc>
                        <a:spcBef>
                          <a:spcPct val="20000"/>
                        </a:spcBef>
                        <a:spcAft>
                          <a:spcPct val="0"/>
                        </a:spcAft>
                        <a:buClr>
                          <a:schemeClr val="accent1"/>
                        </a:buClr>
                        <a:buSzPct val="65000"/>
                        <a:buFont typeface="Wingdings" panose="05000000000000000000" pitchFamily="2" charset="2"/>
                        <a:buNone/>
                      </a:pPr>
                      <a:endParaRPr kumimoji="0" lang="zh-CN" altLang="en-US" sz="2400" b="1" i="0" u="none" strike="noStrike" cap="none" normalizeH="0" baseline="0">
                        <a:ln>
                          <a:noFill/>
                        </a:ln>
                        <a:solidFill>
                          <a:srgbClr val="000000"/>
                        </a:solidFill>
                        <a:effectLst/>
                        <a:latin typeface="Calibri"/>
                        <a:ea typeface="宋体" panose="02010600030101010101" pitchFamily="2" charset="-122"/>
                      </a:endParaRPr>
                    </a:p>
                  </a:txBody>
                  <a:tcPr marT="45722" marB="45722" anchor="ctr" horzOverflow="overflow">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381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a:noFill/>
                    </a:lnTlToBr>
                    <a:lnBlToTr>
                      <a:noFill/>
                    </a:lnBlToTr>
                    <a:solidFill>
                      <a:srgbClr val="D0D8E8"/>
                    </a:solidFill>
                  </a:tcPr>
                </a:tc>
              </a:tr>
              <a:tr h="1189085">
                <a:tc>
                  <a:txBody>
                    <a:bodyPr vert="horz" wrap="square"/>
                    <a:lstStyle>
                      <a:lvl1pPr marL="0" algn="l" defTabSz="914400" rtl="0" eaLnBrk="1" latinLnBrk="0" hangingPunct="1">
                        <a:defRPr sz="1800" kern="1200">
                          <a:solidFill>
                            <a:schemeClr val="tx1"/>
                          </a:solidFill>
                          <a:latin typeface="Arial"/>
                          <a:ea typeface="宋体" panose="02010600030101010101" pitchFamily="2" charset="-122"/>
                        </a:defRPr>
                      </a:lvl1pPr>
                      <a:lvl2pPr marL="457200" algn="l" defTabSz="914400" rtl="0" eaLnBrk="1" latinLnBrk="0" hangingPunct="1">
                        <a:defRPr sz="1800" kern="1200">
                          <a:solidFill>
                            <a:schemeClr val="tx1"/>
                          </a:solidFill>
                          <a:latin typeface="Arial"/>
                          <a:ea typeface="宋体" panose="02010600030101010101" pitchFamily="2" charset="-122"/>
                        </a:defRPr>
                      </a:lvl2pPr>
                      <a:lvl3pPr marL="914400" algn="l" defTabSz="914400" rtl="0" eaLnBrk="1" latinLnBrk="0" hangingPunct="1">
                        <a:defRPr sz="1800" kern="1200">
                          <a:solidFill>
                            <a:schemeClr val="tx1"/>
                          </a:solidFill>
                          <a:latin typeface="Arial"/>
                          <a:ea typeface="宋体" panose="02010600030101010101" pitchFamily="2" charset="-122"/>
                        </a:defRPr>
                      </a:lvl3pPr>
                      <a:lvl4pPr marL="1371600" algn="l" defTabSz="914400" rtl="0" eaLnBrk="1" latinLnBrk="0" hangingPunct="1">
                        <a:defRPr sz="1800" kern="1200">
                          <a:solidFill>
                            <a:schemeClr val="tx1"/>
                          </a:solidFill>
                          <a:latin typeface="Arial"/>
                          <a:ea typeface="宋体" panose="02010600030101010101" pitchFamily="2" charset="-122"/>
                        </a:defRPr>
                      </a:lvl4pPr>
                      <a:lvl5pPr marL="1828800" algn="l" defTabSz="914400" rtl="0" eaLnBrk="1" latinLnBrk="0" hangingPunct="1">
                        <a:defRPr sz="1800" kern="1200">
                          <a:solidFill>
                            <a:schemeClr val="tx1"/>
                          </a:solidFill>
                          <a:latin typeface="Arial"/>
                          <a:ea typeface="宋体" panose="02010600030101010101" pitchFamily="2" charset="-122"/>
                        </a:defRPr>
                      </a:lvl5pPr>
                      <a:lvl6pPr marL="2286000" algn="l" defTabSz="914400" rtl="0" eaLnBrk="1" latinLnBrk="0" hangingPunct="1">
                        <a:defRPr sz="1800" kern="1200">
                          <a:solidFill>
                            <a:schemeClr val="tx1"/>
                          </a:solidFill>
                          <a:latin typeface="Arial"/>
                          <a:ea typeface="宋体" panose="02010600030101010101" pitchFamily="2" charset="-122"/>
                        </a:defRPr>
                      </a:lvl6pPr>
                      <a:lvl7pPr marL="2743200" algn="l" defTabSz="914400" rtl="0" eaLnBrk="1" latinLnBrk="0" hangingPunct="1">
                        <a:defRPr sz="1800" kern="1200">
                          <a:solidFill>
                            <a:schemeClr val="tx1"/>
                          </a:solidFill>
                          <a:latin typeface="Arial"/>
                          <a:ea typeface="宋体" panose="02010600030101010101" pitchFamily="2" charset="-122"/>
                        </a:defRPr>
                      </a:lvl7pPr>
                      <a:lvl8pPr marL="3200400" algn="l" defTabSz="914400" rtl="0" eaLnBrk="1" latinLnBrk="0" hangingPunct="1">
                        <a:defRPr sz="1800" kern="1200">
                          <a:solidFill>
                            <a:schemeClr val="tx1"/>
                          </a:solidFill>
                          <a:latin typeface="Arial"/>
                          <a:ea typeface="宋体" panose="02010600030101010101" pitchFamily="2" charset="-122"/>
                        </a:defRPr>
                      </a:lvl8pPr>
                      <a:lvl9pPr marL="3657600" algn="l" defTabSz="914400" rtl="0" eaLnBrk="1" latinLnBrk="0" hangingPunct="1">
                        <a:defRPr sz="1800" kern="1200">
                          <a:solidFill>
                            <a:schemeClr val="tx1"/>
                          </a:solidFill>
                          <a:latin typeface="Arial"/>
                          <a:ea typeface="宋体" panose="02010600030101010101" pitchFamily="2" charset="-122"/>
                        </a:defRPr>
                      </a:lvl9pPr>
                    </a:lstStyle>
                    <a:p>
                      <a:pPr marL="0" marR="0" lvl="0" indent="0" algn="l" defTabSz="914400" rtl="0" eaLnBrk="0" fontAlgn="base" latinLnBrk="0" hangingPunct="0">
                        <a:lnSpc>
                          <a:spcPct val="100000"/>
                        </a:lnSpc>
                        <a:spcBef>
                          <a:spcPct val="20000"/>
                        </a:spcBef>
                        <a:spcAft>
                          <a:spcPct val="0"/>
                        </a:spcAft>
                        <a:buClr>
                          <a:schemeClr val="accent1"/>
                        </a:buClr>
                        <a:buSzPct val="65000"/>
                        <a:buFont typeface="Wingdings" panose="05000000000000000000" pitchFamily="2" charset="2"/>
                        <a:buNone/>
                      </a:pPr>
                      <a:r>
                        <a:rPr kumimoji="0" lang="zh-CN" altLang="en-US" sz="2400" b="1" i="0" u="none" strike="noStrike" cap="none" normalizeH="0" baseline="0">
                          <a:ln>
                            <a:noFill/>
                          </a:ln>
                          <a:solidFill>
                            <a:srgbClr val="000000"/>
                          </a:solidFill>
                          <a:effectLst/>
                          <a:latin typeface="Calibri"/>
                          <a:ea typeface="宋体" panose="02010600030101010101" pitchFamily="2" charset="-122"/>
                        </a:rPr>
                        <a:t>苏丹</a:t>
                      </a:r>
                      <a:endParaRPr kumimoji="0" lang="en-US" altLang="zh-CN" sz="2400" b="1" i="0" u="none" strike="noStrike" cap="none" normalizeH="0" baseline="0">
                        <a:ln>
                          <a:noFill/>
                        </a:ln>
                        <a:solidFill>
                          <a:srgbClr val="000000"/>
                        </a:solidFill>
                        <a:effectLst/>
                        <a:latin typeface="Calibri"/>
                        <a:ea typeface="宋体" panose="02010600030101010101" pitchFamily="2" charset="-122"/>
                      </a:endParaRPr>
                    </a:p>
                    <a:p>
                      <a:pPr marL="0" marR="0" lvl="0" indent="0" algn="l" defTabSz="914400" rtl="0" eaLnBrk="0" fontAlgn="base" latinLnBrk="0" hangingPunct="0">
                        <a:lnSpc>
                          <a:spcPct val="100000"/>
                        </a:lnSpc>
                        <a:spcBef>
                          <a:spcPct val="20000"/>
                        </a:spcBef>
                        <a:spcAft>
                          <a:spcPct val="0"/>
                        </a:spcAft>
                        <a:buClr>
                          <a:schemeClr val="accent1"/>
                        </a:buClr>
                        <a:buSzPct val="65000"/>
                        <a:buFont typeface="Wingdings" panose="05000000000000000000" pitchFamily="2" charset="2"/>
                        <a:buNone/>
                      </a:pPr>
                      <a:r>
                        <a:rPr kumimoji="0" lang="en-US" altLang="zh-CN" sz="2400" b="1" i="0" u="none" strike="noStrike" cap="none" normalizeH="0" baseline="0">
                          <a:ln>
                            <a:noFill/>
                          </a:ln>
                          <a:solidFill>
                            <a:srgbClr val="000000"/>
                          </a:solidFill>
                          <a:effectLst/>
                          <a:latin typeface="Calibri"/>
                          <a:ea typeface="宋体" panose="02010600030101010101" pitchFamily="2" charset="-122"/>
                        </a:rPr>
                        <a:t>1881</a:t>
                      </a:r>
                      <a:endParaRPr kumimoji="0" lang="zh-CN" altLang="en-US" sz="2400" b="1" i="0" u="none" strike="noStrike" cap="none" normalizeH="0" baseline="0">
                        <a:ln>
                          <a:noFill/>
                        </a:ln>
                        <a:solidFill>
                          <a:srgbClr val="000000"/>
                        </a:solidFill>
                        <a:effectLst/>
                        <a:latin typeface="Calibri"/>
                        <a:ea typeface="宋体" panose="02010600030101010101" pitchFamily="2" charset="-122"/>
                      </a:endParaRPr>
                    </a:p>
                  </a:txBody>
                  <a:tcPr marT="45722" marB="45722" anchor="ctr" horzOverflow="overflow">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a:noFill/>
                    </a:lnTlToBr>
                    <a:lnBlToTr>
                      <a:noFill/>
                    </a:lnBlToTr>
                    <a:solidFill>
                      <a:srgbClr val="E9EDF4"/>
                    </a:solidFill>
                  </a:tcPr>
                </a:tc>
                <a:tc>
                  <a:txBody>
                    <a:bodyPr vert="horz" wrap="square"/>
                    <a:lstStyle>
                      <a:lvl1pPr marL="0" algn="l" defTabSz="914400" rtl="0" eaLnBrk="1" latinLnBrk="0" hangingPunct="1">
                        <a:defRPr sz="1800" kern="1200">
                          <a:solidFill>
                            <a:schemeClr val="tx1"/>
                          </a:solidFill>
                          <a:latin typeface="Arial"/>
                          <a:ea typeface="宋体" panose="02010600030101010101" pitchFamily="2" charset="-122"/>
                        </a:defRPr>
                      </a:lvl1pPr>
                      <a:lvl2pPr marL="457200" algn="l" defTabSz="914400" rtl="0" eaLnBrk="1" latinLnBrk="0" hangingPunct="1">
                        <a:defRPr sz="1800" kern="1200">
                          <a:solidFill>
                            <a:schemeClr val="tx1"/>
                          </a:solidFill>
                          <a:latin typeface="Arial"/>
                          <a:ea typeface="宋体" panose="02010600030101010101" pitchFamily="2" charset="-122"/>
                        </a:defRPr>
                      </a:lvl2pPr>
                      <a:lvl3pPr marL="914400" algn="l" defTabSz="914400" rtl="0" eaLnBrk="1" latinLnBrk="0" hangingPunct="1">
                        <a:defRPr sz="1800" kern="1200">
                          <a:solidFill>
                            <a:schemeClr val="tx1"/>
                          </a:solidFill>
                          <a:latin typeface="Arial"/>
                          <a:ea typeface="宋体" panose="02010600030101010101" pitchFamily="2" charset="-122"/>
                        </a:defRPr>
                      </a:lvl3pPr>
                      <a:lvl4pPr marL="1371600" algn="l" defTabSz="914400" rtl="0" eaLnBrk="1" latinLnBrk="0" hangingPunct="1">
                        <a:defRPr sz="1800" kern="1200">
                          <a:solidFill>
                            <a:schemeClr val="tx1"/>
                          </a:solidFill>
                          <a:latin typeface="Arial"/>
                          <a:ea typeface="宋体" panose="02010600030101010101" pitchFamily="2" charset="-122"/>
                        </a:defRPr>
                      </a:lvl4pPr>
                      <a:lvl5pPr marL="1828800" algn="l" defTabSz="914400" rtl="0" eaLnBrk="1" latinLnBrk="0" hangingPunct="1">
                        <a:defRPr sz="1800" kern="1200">
                          <a:solidFill>
                            <a:schemeClr val="tx1"/>
                          </a:solidFill>
                          <a:latin typeface="Arial"/>
                          <a:ea typeface="宋体" panose="02010600030101010101" pitchFamily="2" charset="-122"/>
                        </a:defRPr>
                      </a:lvl5pPr>
                      <a:lvl6pPr marL="2286000" algn="l" defTabSz="914400" rtl="0" eaLnBrk="1" latinLnBrk="0" hangingPunct="1">
                        <a:defRPr sz="1800" kern="1200">
                          <a:solidFill>
                            <a:schemeClr val="tx1"/>
                          </a:solidFill>
                          <a:latin typeface="Arial"/>
                          <a:ea typeface="宋体" panose="02010600030101010101" pitchFamily="2" charset="-122"/>
                        </a:defRPr>
                      </a:lvl6pPr>
                      <a:lvl7pPr marL="2743200" algn="l" defTabSz="914400" rtl="0" eaLnBrk="1" latinLnBrk="0" hangingPunct="1">
                        <a:defRPr sz="1800" kern="1200">
                          <a:solidFill>
                            <a:schemeClr val="tx1"/>
                          </a:solidFill>
                          <a:latin typeface="Arial"/>
                          <a:ea typeface="宋体" panose="02010600030101010101" pitchFamily="2" charset="-122"/>
                        </a:defRPr>
                      </a:lvl7pPr>
                      <a:lvl8pPr marL="3200400" algn="l" defTabSz="914400" rtl="0" eaLnBrk="1" latinLnBrk="0" hangingPunct="1">
                        <a:defRPr sz="1800" kern="1200">
                          <a:solidFill>
                            <a:schemeClr val="tx1"/>
                          </a:solidFill>
                          <a:latin typeface="Arial"/>
                          <a:ea typeface="宋体" panose="02010600030101010101" pitchFamily="2" charset="-122"/>
                        </a:defRPr>
                      </a:lvl8pPr>
                      <a:lvl9pPr marL="3657600" algn="l" defTabSz="914400" rtl="0" eaLnBrk="1" latinLnBrk="0" hangingPunct="1">
                        <a:defRPr sz="1800" kern="1200">
                          <a:solidFill>
                            <a:schemeClr val="tx1"/>
                          </a:solidFill>
                          <a:latin typeface="Arial"/>
                          <a:ea typeface="宋体" panose="02010600030101010101" pitchFamily="2" charset="-122"/>
                        </a:defRPr>
                      </a:lvl9pPr>
                    </a:lstStyle>
                    <a:p>
                      <a:pPr marL="0" marR="0" lvl="0" indent="0" algn="l" defTabSz="914400" rtl="0" eaLnBrk="0" fontAlgn="base" latinLnBrk="0" hangingPunct="0">
                        <a:lnSpc>
                          <a:spcPct val="100000"/>
                        </a:lnSpc>
                        <a:spcBef>
                          <a:spcPct val="20000"/>
                        </a:spcBef>
                        <a:spcAft>
                          <a:spcPct val="0"/>
                        </a:spcAft>
                        <a:buClr>
                          <a:schemeClr val="accent1"/>
                        </a:buClr>
                        <a:buSzPct val="65000"/>
                        <a:buFont typeface="Wingdings" panose="05000000000000000000" pitchFamily="2" charset="2"/>
                        <a:buNone/>
                      </a:pPr>
                      <a:endParaRPr kumimoji="0" lang="zh-CN" altLang="en-US" sz="2400" b="1" i="0" u="none" strike="noStrike" cap="none" normalizeH="0" baseline="0">
                        <a:ln>
                          <a:noFill/>
                        </a:ln>
                        <a:solidFill>
                          <a:srgbClr val="000000"/>
                        </a:solidFill>
                        <a:effectLst/>
                        <a:latin typeface="Calibri"/>
                        <a:ea typeface="宋体" panose="02010600030101010101" pitchFamily="2" charset="-122"/>
                      </a:endParaRPr>
                    </a:p>
                  </a:txBody>
                  <a:tcPr marT="45722" marB="45722" anchor="ctr" horzOverflow="overflow">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a:noFill/>
                    </a:lnTlToBr>
                    <a:lnBlToTr>
                      <a:noFill/>
                    </a:lnBlToTr>
                    <a:solidFill>
                      <a:srgbClr val="E9EDF4"/>
                    </a:solidFill>
                  </a:tcPr>
                </a:tc>
                <a:tc>
                  <a:txBody>
                    <a:bodyPr vert="horz" wrap="square"/>
                    <a:lstStyle>
                      <a:lvl1pPr marL="0" algn="l" defTabSz="914400" rtl="0" eaLnBrk="1" latinLnBrk="0" hangingPunct="1">
                        <a:defRPr sz="1800" kern="1200">
                          <a:solidFill>
                            <a:schemeClr val="tx1"/>
                          </a:solidFill>
                          <a:latin typeface="Arial"/>
                          <a:ea typeface="宋体" panose="02010600030101010101" pitchFamily="2" charset="-122"/>
                        </a:defRPr>
                      </a:lvl1pPr>
                      <a:lvl2pPr marL="457200" algn="l" defTabSz="914400" rtl="0" eaLnBrk="1" latinLnBrk="0" hangingPunct="1">
                        <a:defRPr sz="1800" kern="1200">
                          <a:solidFill>
                            <a:schemeClr val="tx1"/>
                          </a:solidFill>
                          <a:latin typeface="Arial"/>
                          <a:ea typeface="宋体" panose="02010600030101010101" pitchFamily="2" charset="-122"/>
                        </a:defRPr>
                      </a:lvl2pPr>
                      <a:lvl3pPr marL="914400" algn="l" defTabSz="914400" rtl="0" eaLnBrk="1" latinLnBrk="0" hangingPunct="1">
                        <a:defRPr sz="1800" kern="1200">
                          <a:solidFill>
                            <a:schemeClr val="tx1"/>
                          </a:solidFill>
                          <a:latin typeface="Arial"/>
                          <a:ea typeface="宋体" panose="02010600030101010101" pitchFamily="2" charset="-122"/>
                        </a:defRPr>
                      </a:lvl3pPr>
                      <a:lvl4pPr marL="1371600" algn="l" defTabSz="914400" rtl="0" eaLnBrk="1" latinLnBrk="0" hangingPunct="1">
                        <a:defRPr sz="1800" kern="1200">
                          <a:solidFill>
                            <a:schemeClr val="tx1"/>
                          </a:solidFill>
                          <a:latin typeface="Arial"/>
                          <a:ea typeface="宋体" panose="02010600030101010101" pitchFamily="2" charset="-122"/>
                        </a:defRPr>
                      </a:lvl4pPr>
                      <a:lvl5pPr marL="1828800" algn="l" defTabSz="914400" rtl="0" eaLnBrk="1" latinLnBrk="0" hangingPunct="1">
                        <a:defRPr sz="1800" kern="1200">
                          <a:solidFill>
                            <a:schemeClr val="tx1"/>
                          </a:solidFill>
                          <a:latin typeface="Arial"/>
                          <a:ea typeface="宋体" panose="02010600030101010101" pitchFamily="2" charset="-122"/>
                        </a:defRPr>
                      </a:lvl5pPr>
                      <a:lvl6pPr marL="2286000" algn="l" defTabSz="914400" rtl="0" eaLnBrk="1" latinLnBrk="0" hangingPunct="1">
                        <a:defRPr sz="1800" kern="1200">
                          <a:solidFill>
                            <a:schemeClr val="tx1"/>
                          </a:solidFill>
                          <a:latin typeface="Arial"/>
                          <a:ea typeface="宋体" panose="02010600030101010101" pitchFamily="2" charset="-122"/>
                        </a:defRPr>
                      </a:lvl6pPr>
                      <a:lvl7pPr marL="2743200" algn="l" defTabSz="914400" rtl="0" eaLnBrk="1" latinLnBrk="0" hangingPunct="1">
                        <a:defRPr sz="1800" kern="1200">
                          <a:solidFill>
                            <a:schemeClr val="tx1"/>
                          </a:solidFill>
                          <a:latin typeface="Arial"/>
                          <a:ea typeface="宋体" panose="02010600030101010101" pitchFamily="2" charset="-122"/>
                        </a:defRPr>
                      </a:lvl7pPr>
                      <a:lvl8pPr marL="3200400" algn="l" defTabSz="914400" rtl="0" eaLnBrk="1" latinLnBrk="0" hangingPunct="1">
                        <a:defRPr sz="1800" kern="1200">
                          <a:solidFill>
                            <a:schemeClr val="tx1"/>
                          </a:solidFill>
                          <a:latin typeface="Arial"/>
                          <a:ea typeface="宋体" panose="02010600030101010101" pitchFamily="2" charset="-122"/>
                        </a:defRPr>
                      </a:lvl8pPr>
                      <a:lvl9pPr marL="3657600" algn="l" defTabSz="914400" rtl="0" eaLnBrk="1" latinLnBrk="0" hangingPunct="1">
                        <a:defRPr sz="1800" kern="1200">
                          <a:solidFill>
                            <a:schemeClr val="tx1"/>
                          </a:solidFill>
                          <a:latin typeface="Arial"/>
                          <a:ea typeface="宋体" panose="02010600030101010101" pitchFamily="2" charset="-122"/>
                        </a:defRPr>
                      </a:lvl9pPr>
                    </a:lstStyle>
                    <a:p>
                      <a:pPr marL="0" marR="0" lvl="0" indent="0" algn="l" defTabSz="914400" rtl="0" eaLnBrk="0" fontAlgn="base" latinLnBrk="0" hangingPunct="0">
                        <a:lnSpc>
                          <a:spcPct val="100000"/>
                        </a:lnSpc>
                        <a:spcBef>
                          <a:spcPct val="20000"/>
                        </a:spcBef>
                        <a:spcAft>
                          <a:spcPct val="0"/>
                        </a:spcAft>
                        <a:buClr>
                          <a:schemeClr val="accent1"/>
                        </a:buClr>
                        <a:buSzPct val="65000"/>
                        <a:buFont typeface="Wingdings" panose="05000000000000000000" pitchFamily="2" charset="2"/>
                        <a:buNone/>
                      </a:pPr>
                      <a:endParaRPr kumimoji="0" lang="zh-CN" altLang="en-US" sz="2400" b="1" i="0" u="none" strike="noStrike" cap="none" normalizeH="0" baseline="0">
                        <a:ln>
                          <a:noFill/>
                        </a:ln>
                        <a:solidFill>
                          <a:srgbClr val="000000"/>
                        </a:solidFill>
                        <a:effectLst/>
                        <a:latin typeface="Calibri"/>
                        <a:ea typeface="宋体" panose="02010600030101010101" pitchFamily="2" charset="-122"/>
                      </a:endParaRPr>
                    </a:p>
                  </a:txBody>
                  <a:tcPr marT="45722" marB="45722" anchor="ctr" horzOverflow="overflow">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a:noFill/>
                    </a:lnTlToBr>
                    <a:lnBlToTr>
                      <a:noFill/>
                    </a:lnBlToTr>
                    <a:solidFill>
                      <a:srgbClr val="E9EDF4"/>
                    </a:solidFill>
                  </a:tcPr>
                </a:tc>
                <a:tc vMerge="1">
                  <a:txBody>
                    <a:bodyPr vert="horz" wrap="square"/>
                    <a:lstStyle/>
                    <a:p/>
                  </a:txBody>
                  <a:tcPr/>
                </a:tc>
                <a:tc>
                  <a:txBody>
                    <a:bodyPr vert="horz" wrap="square"/>
                    <a:lstStyle>
                      <a:lvl1pPr marL="0" algn="l" defTabSz="914400" rtl="0" eaLnBrk="1" latinLnBrk="0" hangingPunct="1">
                        <a:defRPr sz="1800" kern="1200">
                          <a:solidFill>
                            <a:schemeClr val="tx1"/>
                          </a:solidFill>
                          <a:latin typeface="Arial"/>
                          <a:ea typeface="宋体" panose="02010600030101010101" pitchFamily="2" charset="-122"/>
                        </a:defRPr>
                      </a:lvl1pPr>
                      <a:lvl2pPr marL="457200" algn="l" defTabSz="914400" rtl="0" eaLnBrk="1" latinLnBrk="0" hangingPunct="1">
                        <a:defRPr sz="1800" kern="1200">
                          <a:solidFill>
                            <a:schemeClr val="tx1"/>
                          </a:solidFill>
                          <a:latin typeface="Arial"/>
                          <a:ea typeface="宋体" panose="02010600030101010101" pitchFamily="2" charset="-122"/>
                        </a:defRPr>
                      </a:lvl2pPr>
                      <a:lvl3pPr marL="914400" algn="l" defTabSz="914400" rtl="0" eaLnBrk="1" latinLnBrk="0" hangingPunct="1">
                        <a:defRPr sz="1800" kern="1200">
                          <a:solidFill>
                            <a:schemeClr val="tx1"/>
                          </a:solidFill>
                          <a:latin typeface="Arial"/>
                          <a:ea typeface="宋体" panose="02010600030101010101" pitchFamily="2" charset="-122"/>
                        </a:defRPr>
                      </a:lvl3pPr>
                      <a:lvl4pPr marL="1371600" algn="l" defTabSz="914400" rtl="0" eaLnBrk="1" latinLnBrk="0" hangingPunct="1">
                        <a:defRPr sz="1800" kern="1200">
                          <a:solidFill>
                            <a:schemeClr val="tx1"/>
                          </a:solidFill>
                          <a:latin typeface="Arial"/>
                          <a:ea typeface="宋体" panose="02010600030101010101" pitchFamily="2" charset="-122"/>
                        </a:defRPr>
                      </a:lvl4pPr>
                      <a:lvl5pPr marL="1828800" algn="l" defTabSz="914400" rtl="0" eaLnBrk="1" latinLnBrk="0" hangingPunct="1">
                        <a:defRPr sz="1800" kern="1200">
                          <a:solidFill>
                            <a:schemeClr val="tx1"/>
                          </a:solidFill>
                          <a:latin typeface="Arial"/>
                          <a:ea typeface="宋体" panose="02010600030101010101" pitchFamily="2" charset="-122"/>
                        </a:defRPr>
                      </a:lvl5pPr>
                      <a:lvl6pPr marL="2286000" algn="l" defTabSz="914400" rtl="0" eaLnBrk="1" latinLnBrk="0" hangingPunct="1">
                        <a:defRPr sz="1800" kern="1200">
                          <a:solidFill>
                            <a:schemeClr val="tx1"/>
                          </a:solidFill>
                          <a:latin typeface="Arial"/>
                          <a:ea typeface="宋体" panose="02010600030101010101" pitchFamily="2" charset="-122"/>
                        </a:defRPr>
                      </a:lvl6pPr>
                      <a:lvl7pPr marL="2743200" algn="l" defTabSz="914400" rtl="0" eaLnBrk="1" latinLnBrk="0" hangingPunct="1">
                        <a:defRPr sz="1800" kern="1200">
                          <a:solidFill>
                            <a:schemeClr val="tx1"/>
                          </a:solidFill>
                          <a:latin typeface="Arial"/>
                          <a:ea typeface="宋体" panose="02010600030101010101" pitchFamily="2" charset="-122"/>
                        </a:defRPr>
                      </a:lvl7pPr>
                      <a:lvl8pPr marL="3200400" algn="l" defTabSz="914400" rtl="0" eaLnBrk="1" latinLnBrk="0" hangingPunct="1">
                        <a:defRPr sz="1800" kern="1200">
                          <a:solidFill>
                            <a:schemeClr val="tx1"/>
                          </a:solidFill>
                          <a:latin typeface="Arial"/>
                          <a:ea typeface="宋体" panose="02010600030101010101" pitchFamily="2" charset="-122"/>
                        </a:defRPr>
                      </a:lvl8pPr>
                      <a:lvl9pPr marL="3657600" algn="l" defTabSz="914400" rtl="0" eaLnBrk="1" latinLnBrk="0" hangingPunct="1">
                        <a:defRPr sz="1800" kern="1200">
                          <a:solidFill>
                            <a:schemeClr val="tx1"/>
                          </a:solidFill>
                          <a:latin typeface="Arial"/>
                          <a:ea typeface="宋体" panose="02010600030101010101" pitchFamily="2" charset="-122"/>
                        </a:defRPr>
                      </a:lvl9pPr>
                    </a:lstStyle>
                    <a:p>
                      <a:pPr marL="0" marR="0" lvl="0" indent="0" algn="l" defTabSz="914400" rtl="0" eaLnBrk="0" fontAlgn="base" latinLnBrk="0" hangingPunct="0">
                        <a:lnSpc>
                          <a:spcPct val="100000"/>
                        </a:lnSpc>
                        <a:spcBef>
                          <a:spcPct val="20000"/>
                        </a:spcBef>
                        <a:spcAft>
                          <a:spcPct val="0"/>
                        </a:spcAft>
                        <a:buClr>
                          <a:schemeClr val="accent1"/>
                        </a:buClr>
                        <a:buSzPct val="65000"/>
                        <a:buFont typeface="Wingdings" panose="05000000000000000000" pitchFamily="2" charset="2"/>
                        <a:buNone/>
                      </a:pPr>
                      <a:endParaRPr kumimoji="0" lang="zh-CN" altLang="en-US" sz="2400" b="1" i="0" u="none" strike="noStrike" cap="none" normalizeH="0" baseline="0">
                        <a:ln>
                          <a:noFill/>
                        </a:ln>
                        <a:solidFill>
                          <a:srgbClr val="000000"/>
                        </a:solidFill>
                        <a:effectLst/>
                        <a:latin typeface="Calibri"/>
                        <a:ea typeface="宋体" panose="02010600030101010101" pitchFamily="2" charset="-122"/>
                      </a:endParaRPr>
                    </a:p>
                  </a:txBody>
                  <a:tcPr marT="45722" marB="45722" anchor="ctr" horzOverflow="overflow">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a:noFill/>
                    </a:lnTlToBr>
                    <a:lnBlToTr>
                      <a:noFill/>
                    </a:lnBlToTr>
                    <a:solidFill>
                      <a:srgbClr val="E9EDF4"/>
                    </a:solidFill>
                  </a:tcPr>
                </a:tc>
              </a:tr>
              <a:tr h="1261922">
                <a:tc>
                  <a:txBody>
                    <a:bodyPr vert="horz" wrap="square"/>
                    <a:lstStyle>
                      <a:lvl1pPr marL="0" algn="l" defTabSz="914400" rtl="0" eaLnBrk="1" latinLnBrk="0" hangingPunct="1">
                        <a:defRPr sz="1800" kern="1200">
                          <a:solidFill>
                            <a:schemeClr val="tx1"/>
                          </a:solidFill>
                          <a:latin typeface="Arial"/>
                          <a:ea typeface="宋体" panose="02010600030101010101" pitchFamily="2" charset="-122"/>
                        </a:defRPr>
                      </a:lvl1pPr>
                      <a:lvl2pPr marL="457200" algn="l" defTabSz="914400" rtl="0" eaLnBrk="1" latinLnBrk="0" hangingPunct="1">
                        <a:defRPr sz="1800" kern="1200">
                          <a:solidFill>
                            <a:schemeClr val="tx1"/>
                          </a:solidFill>
                          <a:latin typeface="Arial"/>
                          <a:ea typeface="宋体" panose="02010600030101010101" pitchFamily="2" charset="-122"/>
                        </a:defRPr>
                      </a:lvl2pPr>
                      <a:lvl3pPr marL="914400" algn="l" defTabSz="914400" rtl="0" eaLnBrk="1" latinLnBrk="0" hangingPunct="1">
                        <a:defRPr sz="1800" kern="1200">
                          <a:solidFill>
                            <a:schemeClr val="tx1"/>
                          </a:solidFill>
                          <a:latin typeface="Arial"/>
                          <a:ea typeface="宋体" panose="02010600030101010101" pitchFamily="2" charset="-122"/>
                        </a:defRPr>
                      </a:lvl3pPr>
                      <a:lvl4pPr marL="1371600" algn="l" defTabSz="914400" rtl="0" eaLnBrk="1" latinLnBrk="0" hangingPunct="1">
                        <a:defRPr sz="1800" kern="1200">
                          <a:solidFill>
                            <a:schemeClr val="tx1"/>
                          </a:solidFill>
                          <a:latin typeface="Arial"/>
                          <a:ea typeface="宋体" panose="02010600030101010101" pitchFamily="2" charset="-122"/>
                        </a:defRPr>
                      </a:lvl4pPr>
                      <a:lvl5pPr marL="1828800" algn="l" defTabSz="914400" rtl="0" eaLnBrk="1" latinLnBrk="0" hangingPunct="1">
                        <a:defRPr sz="1800" kern="1200">
                          <a:solidFill>
                            <a:schemeClr val="tx1"/>
                          </a:solidFill>
                          <a:latin typeface="Arial"/>
                          <a:ea typeface="宋体" panose="02010600030101010101" pitchFamily="2" charset="-122"/>
                        </a:defRPr>
                      </a:lvl5pPr>
                      <a:lvl6pPr marL="2286000" algn="l" defTabSz="914400" rtl="0" eaLnBrk="1" latinLnBrk="0" hangingPunct="1">
                        <a:defRPr sz="1800" kern="1200">
                          <a:solidFill>
                            <a:schemeClr val="tx1"/>
                          </a:solidFill>
                          <a:latin typeface="Arial"/>
                          <a:ea typeface="宋体" panose="02010600030101010101" pitchFamily="2" charset="-122"/>
                        </a:defRPr>
                      </a:lvl6pPr>
                      <a:lvl7pPr marL="2743200" algn="l" defTabSz="914400" rtl="0" eaLnBrk="1" latinLnBrk="0" hangingPunct="1">
                        <a:defRPr sz="1800" kern="1200">
                          <a:solidFill>
                            <a:schemeClr val="tx1"/>
                          </a:solidFill>
                          <a:latin typeface="Arial"/>
                          <a:ea typeface="宋体" panose="02010600030101010101" pitchFamily="2" charset="-122"/>
                        </a:defRPr>
                      </a:lvl7pPr>
                      <a:lvl8pPr marL="3200400" algn="l" defTabSz="914400" rtl="0" eaLnBrk="1" latinLnBrk="0" hangingPunct="1">
                        <a:defRPr sz="1800" kern="1200">
                          <a:solidFill>
                            <a:schemeClr val="tx1"/>
                          </a:solidFill>
                          <a:latin typeface="Arial"/>
                          <a:ea typeface="宋体" panose="02010600030101010101" pitchFamily="2" charset="-122"/>
                        </a:defRPr>
                      </a:lvl8pPr>
                      <a:lvl9pPr marL="3657600" algn="l" defTabSz="914400" rtl="0" eaLnBrk="1" latinLnBrk="0" hangingPunct="1">
                        <a:defRPr sz="1800" kern="1200">
                          <a:solidFill>
                            <a:schemeClr val="tx1"/>
                          </a:solidFill>
                          <a:latin typeface="Arial"/>
                          <a:ea typeface="宋体" panose="02010600030101010101" pitchFamily="2" charset="-122"/>
                        </a:defRPr>
                      </a:lvl9pPr>
                    </a:lstStyle>
                    <a:p>
                      <a:pPr marL="0" marR="0" lvl="0" indent="0" algn="l" defTabSz="914400" rtl="0" eaLnBrk="0" fontAlgn="base" latinLnBrk="0" hangingPunct="0">
                        <a:lnSpc>
                          <a:spcPct val="100000"/>
                        </a:lnSpc>
                        <a:spcBef>
                          <a:spcPct val="20000"/>
                        </a:spcBef>
                        <a:spcAft>
                          <a:spcPct val="0"/>
                        </a:spcAft>
                        <a:buClr>
                          <a:schemeClr val="accent1"/>
                        </a:buClr>
                        <a:buSzPct val="65000"/>
                        <a:buFont typeface="Wingdings" panose="05000000000000000000" pitchFamily="2" charset="2"/>
                        <a:buNone/>
                      </a:pPr>
                      <a:r>
                        <a:rPr kumimoji="0" lang="zh-CN" altLang="en-US" sz="2400" b="1" i="0" u="none" strike="noStrike" cap="none" normalizeH="0" baseline="0">
                          <a:ln>
                            <a:noFill/>
                          </a:ln>
                          <a:solidFill>
                            <a:srgbClr val="000000"/>
                          </a:solidFill>
                          <a:effectLst/>
                          <a:latin typeface="Calibri"/>
                          <a:ea typeface="宋体" panose="02010600030101010101" pitchFamily="2" charset="-122"/>
                        </a:rPr>
                        <a:t>埃塞俄比亚</a:t>
                      </a:r>
                      <a:endParaRPr kumimoji="0" lang="en-US" altLang="zh-CN" sz="2400" b="1" i="0" u="none" strike="noStrike" cap="none" normalizeH="0" baseline="0">
                        <a:ln>
                          <a:noFill/>
                        </a:ln>
                        <a:solidFill>
                          <a:srgbClr val="000000"/>
                        </a:solidFill>
                        <a:effectLst/>
                        <a:latin typeface="Calibri"/>
                        <a:ea typeface="宋体" pitchFamily="2" charset="-122"/>
                      </a:endParaRPr>
                    </a:p>
                    <a:p>
                      <a:pPr marL="0" marR="0" lvl="0" indent="0" algn="l" defTabSz="914400" rtl="0" eaLnBrk="0" fontAlgn="base" latinLnBrk="0" hangingPunct="0">
                        <a:lnSpc>
                          <a:spcPct val="100000"/>
                        </a:lnSpc>
                        <a:spcBef>
                          <a:spcPct val="20000"/>
                        </a:spcBef>
                        <a:spcAft>
                          <a:spcPct val="0"/>
                        </a:spcAft>
                        <a:buClr>
                          <a:schemeClr val="accent1"/>
                        </a:buClr>
                        <a:buSzPct val="65000"/>
                        <a:buFont typeface="Wingdings" panose="05000000000000000000" pitchFamily="2" charset="2"/>
                        <a:buNone/>
                      </a:pPr>
                      <a:r>
                        <a:rPr kumimoji="0" lang="en-US" altLang="zh-CN" sz="2400" b="1" i="0" u="none" strike="noStrike" cap="none" normalizeH="0" baseline="0">
                          <a:ln>
                            <a:noFill/>
                          </a:ln>
                          <a:solidFill>
                            <a:srgbClr val="000000"/>
                          </a:solidFill>
                          <a:effectLst/>
                          <a:latin typeface="Calibri"/>
                          <a:ea typeface="宋体" panose="02010600030101010101" pitchFamily="2" charset="-122"/>
                        </a:rPr>
                        <a:t>1894</a:t>
                      </a:r>
                      <a:endParaRPr kumimoji="0" lang="zh-CN" altLang="en-US" sz="2400" b="1" i="0" u="none" strike="noStrike" cap="none" normalizeH="0" baseline="0">
                        <a:ln>
                          <a:noFill/>
                        </a:ln>
                        <a:solidFill>
                          <a:srgbClr val="000000"/>
                        </a:solidFill>
                        <a:effectLst/>
                        <a:latin typeface="Calibri"/>
                        <a:ea typeface="宋体" panose="02010600030101010101" pitchFamily="2" charset="-122"/>
                      </a:endParaRPr>
                    </a:p>
                  </a:txBody>
                  <a:tcPr marT="45722" marB="45722" anchor="ctr" horzOverflow="overflow">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a:noFill/>
                    </a:lnTlToBr>
                    <a:lnBlToTr>
                      <a:noFill/>
                    </a:lnBlToTr>
                    <a:solidFill>
                      <a:srgbClr val="D0D8E8"/>
                    </a:solidFill>
                  </a:tcPr>
                </a:tc>
                <a:tc>
                  <a:txBody>
                    <a:bodyPr vert="horz" wrap="square"/>
                    <a:lstStyle>
                      <a:lvl1pPr marL="0" algn="l" defTabSz="914400" rtl="0" eaLnBrk="1" latinLnBrk="0" hangingPunct="1">
                        <a:defRPr sz="1800" kern="1200">
                          <a:solidFill>
                            <a:schemeClr val="tx1"/>
                          </a:solidFill>
                          <a:latin typeface="Arial"/>
                          <a:ea typeface="宋体" panose="02010600030101010101" pitchFamily="2" charset="-122"/>
                        </a:defRPr>
                      </a:lvl1pPr>
                      <a:lvl2pPr marL="457200" algn="l" defTabSz="914400" rtl="0" eaLnBrk="1" latinLnBrk="0" hangingPunct="1">
                        <a:defRPr sz="1800" kern="1200">
                          <a:solidFill>
                            <a:schemeClr val="tx1"/>
                          </a:solidFill>
                          <a:latin typeface="Arial"/>
                          <a:ea typeface="宋体" panose="02010600030101010101" pitchFamily="2" charset="-122"/>
                        </a:defRPr>
                      </a:lvl2pPr>
                      <a:lvl3pPr marL="914400" algn="l" defTabSz="914400" rtl="0" eaLnBrk="1" latinLnBrk="0" hangingPunct="1">
                        <a:defRPr sz="1800" kern="1200">
                          <a:solidFill>
                            <a:schemeClr val="tx1"/>
                          </a:solidFill>
                          <a:latin typeface="Arial"/>
                          <a:ea typeface="宋体" panose="02010600030101010101" pitchFamily="2" charset="-122"/>
                        </a:defRPr>
                      </a:lvl3pPr>
                      <a:lvl4pPr marL="1371600" algn="l" defTabSz="914400" rtl="0" eaLnBrk="1" latinLnBrk="0" hangingPunct="1">
                        <a:defRPr sz="1800" kern="1200">
                          <a:solidFill>
                            <a:schemeClr val="tx1"/>
                          </a:solidFill>
                          <a:latin typeface="Arial"/>
                          <a:ea typeface="宋体" panose="02010600030101010101" pitchFamily="2" charset="-122"/>
                        </a:defRPr>
                      </a:lvl4pPr>
                      <a:lvl5pPr marL="1828800" algn="l" defTabSz="914400" rtl="0" eaLnBrk="1" latinLnBrk="0" hangingPunct="1">
                        <a:defRPr sz="1800" kern="1200">
                          <a:solidFill>
                            <a:schemeClr val="tx1"/>
                          </a:solidFill>
                          <a:latin typeface="Arial"/>
                          <a:ea typeface="宋体" panose="02010600030101010101" pitchFamily="2" charset="-122"/>
                        </a:defRPr>
                      </a:lvl5pPr>
                      <a:lvl6pPr marL="2286000" algn="l" defTabSz="914400" rtl="0" eaLnBrk="1" latinLnBrk="0" hangingPunct="1">
                        <a:defRPr sz="1800" kern="1200">
                          <a:solidFill>
                            <a:schemeClr val="tx1"/>
                          </a:solidFill>
                          <a:latin typeface="Arial"/>
                          <a:ea typeface="宋体" panose="02010600030101010101" pitchFamily="2" charset="-122"/>
                        </a:defRPr>
                      </a:lvl6pPr>
                      <a:lvl7pPr marL="2743200" algn="l" defTabSz="914400" rtl="0" eaLnBrk="1" latinLnBrk="0" hangingPunct="1">
                        <a:defRPr sz="1800" kern="1200">
                          <a:solidFill>
                            <a:schemeClr val="tx1"/>
                          </a:solidFill>
                          <a:latin typeface="Arial"/>
                          <a:ea typeface="宋体" panose="02010600030101010101" pitchFamily="2" charset="-122"/>
                        </a:defRPr>
                      </a:lvl7pPr>
                      <a:lvl8pPr marL="3200400" algn="l" defTabSz="914400" rtl="0" eaLnBrk="1" latinLnBrk="0" hangingPunct="1">
                        <a:defRPr sz="1800" kern="1200">
                          <a:solidFill>
                            <a:schemeClr val="tx1"/>
                          </a:solidFill>
                          <a:latin typeface="Arial"/>
                          <a:ea typeface="宋体" panose="02010600030101010101" pitchFamily="2" charset="-122"/>
                        </a:defRPr>
                      </a:lvl8pPr>
                      <a:lvl9pPr marL="3657600" algn="l" defTabSz="914400" rtl="0" eaLnBrk="1" latinLnBrk="0" hangingPunct="1">
                        <a:defRPr sz="1800" kern="1200">
                          <a:solidFill>
                            <a:schemeClr val="tx1"/>
                          </a:solidFill>
                          <a:latin typeface="Arial"/>
                          <a:ea typeface="宋体" panose="02010600030101010101" pitchFamily="2" charset="-122"/>
                        </a:defRPr>
                      </a:lvl9pPr>
                    </a:lstStyle>
                    <a:p>
                      <a:pPr marL="0" marR="0" lvl="0" indent="0" algn="l" defTabSz="914400" rtl="0" eaLnBrk="0" fontAlgn="base" latinLnBrk="0" hangingPunct="0">
                        <a:lnSpc>
                          <a:spcPct val="100000"/>
                        </a:lnSpc>
                        <a:spcBef>
                          <a:spcPct val="20000"/>
                        </a:spcBef>
                        <a:spcAft>
                          <a:spcPct val="0"/>
                        </a:spcAft>
                        <a:buClr>
                          <a:schemeClr val="accent1"/>
                        </a:buClr>
                        <a:buSzPct val="65000"/>
                        <a:buFont typeface="Wingdings" panose="05000000000000000000" pitchFamily="2" charset="2"/>
                        <a:buNone/>
                      </a:pPr>
                      <a:endParaRPr kumimoji="0" lang="zh-CN" altLang="en-US" sz="2400" b="1" i="0" u="none" strike="noStrike" cap="none" normalizeH="0" baseline="0">
                        <a:ln>
                          <a:noFill/>
                        </a:ln>
                        <a:solidFill>
                          <a:srgbClr val="000000"/>
                        </a:solidFill>
                        <a:effectLst/>
                        <a:latin typeface="Calibri"/>
                        <a:ea typeface="宋体" panose="02010600030101010101" pitchFamily="2" charset="-122"/>
                      </a:endParaRPr>
                    </a:p>
                  </a:txBody>
                  <a:tcPr marT="45722" marB="45722" anchor="ctr" horzOverflow="overflow">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a:noFill/>
                    </a:lnTlToBr>
                    <a:lnBlToTr>
                      <a:noFill/>
                    </a:lnBlToTr>
                    <a:solidFill>
                      <a:srgbClr val="D0D8E8"/>
                    </a:solidFill>
                  </a:tcPr>
                </a:tc>
                <a:tc>
                  <a:txBody>
                    <a:bodyPr vert="horz" wrap="square"/>
                    <a:lstStyle>
                      <a:lvl1pPr marL="0" algn="l" defTabSz="914400" rtl="0" eaLnBrk="1" latinLnBrk="0" hangingPunct="1">
                        <a:defRPr sz="1800" kern="1200">
                          <a:solidFill>
                            <a:schemeClr val="tx1"/>
                          </a:solidFill>
                          <a:latin typeface="Arial"/>
                          <a:ea typeface="宋体" panose="02010600030101010101" pitchFamily="2" charset="-122"/>
                        </a:defRPr>
                      </a:lvl1pPr>
                      <a:lvl2pPr marL="457200" algn="l" defTabSz="914400" rtl="0" eaLnBrk="1" latinLnBrk="0" hangingPunct="1">
                        <a:defRPr sz="1800" kern="1200">
                          <a:solidFill>
                            <a:schemeClr val="tx1"/>
                          </a:solidFill>
                          <a:latin typeface="Arial"/>
                          <a:ea typeface="宋体" panose="02010600030101010101" pitchFamily="2" charset="-122"/>
                        </a:defRPr>
                      </a:lvl2pPr>
                      <a:lvl3pPr marL="914400" algn="l" defTabSz="914400" rtl="0" eaLnBrk="1" latinLnBrk="0" hangingPunct="1">
                        <a:defRPr sz="1800" kern="1200">
                          <a:solidFill>
                            <a:schemeClr val="tx1"/>
                          </a:solidFill>
                          <a:latin typeface="Arial"/>
                          <a:ea typeface="宋体" panose="02010600030101010101" pitchFamily="2" charset="-122"/>
                        </a:defRPr>
                      </a:lvl3pPr>
                      <a:lvl4pPr marL="1371600" algn="l" defTabSz="914400" rtl="0" eaLnBrk="1" latinLnBrk="0" hangingPunct="1">
                        <a:defRPr sz="1800" kern="1200">
                          <a:solidFill>
                            <a:schemeClr val="tx1"/>
                          </a:solidFill>
                          <a:latin typeface="Arial"/>
                          <a:ea typeface="宋体" panose="02010600030101010101" pitchFamily="2" charset="-122"/>
                        </a:defRPr>
                      </a:lvl4pPr>
                      <a:lvl5pPr marL="1828800" algn="l" defTabSz="914400" rtl="0" eaLnBrk="1" latinLnBrk="0" hangingPunct="1">
                        <a:defRPr sz="1800" kern="1200">
                          <a:solidFill>
                            <a:schemeClr val="tx1"/>
                          </a:solidFill>
                          <a:latin typeface="Arial"/>
                          <a:ea typeface="宋体" panose="02010600030101010101" pitchFamily="2" charset="-122"/>
                        </a:defRPr>
                      </a:lvl5pPr>
                      <a:lvl6pPr marL="2286000" algn="l" defTabSz="914400" rtl="0" eaLnBrk="1" latinLnBrk="0" hangingPunct="1">
                        <a:defRPr sz="1800" kern="1200">
                          <a:solidFill>
                            <a:schemeClr val="tx1"/>
                          </a:solidFill>
                          <a:latin typeface="Arial"/>
                          <a:ea typeface="宋体" panose="02010600030101010101" pitchFamily="2" charset="-122"/>
                        </a:defRPr>
                      </a:lvl6pPr>
                      <a:lvl7pPr marL="2743200" algn="l" defTabSz="914400" rtl="0" eaLnBrk="1" latinLnBrk="0" hangingPunct="1">
                        <a:defRPr sz="1800" kern="1200">
                          <a:solidFill>
                            <a:schemeClr val="tx1"/>
                          </a:solidFill>
                          <a:latin typeface="Arial"/>
                          <a:ea typeface="宋体" panose="02010600030101010101" pitchFamily="2" charset="-122"/>
                        </a:defRPr>
                      </a:lvl7pPr>
                      <a:lvl8pPr marL="3200400" algn="l" defTabSz="914400" rtl="0" eaLnBrk="1" latinLnBrk="0" hangingPunct="1">
                        <a:defRPr sz="1800" kern="1200">
                          <a:solidFill>
                            <a:schemeClr val="tx1"/>
                          </a:solidFill>
                          <a:latin typeface="Arial"/>
                          <a:ea typeface="宋体" panose="02010600030101010101" pitchFamily="2" charset="-122"/>
                        </a:defRPr>
                      </a:lvl8pPr>
                      <a:lvl9pPr marL="3657600" algn="l" defTabSz="914400" rtl="0" eaLnBrk="1" latinLnBrk="0" hangingPunct="1">
                        <a:defRPr sz="1800" kern="1200">
                          <a:solidFill>
                            <a:schemeClr val="tx1"/>
                          </a:solidFill>
                          <a:latin typeface="Arial"/>
                          <a:ea typeface="宋体" panose="02010600030101010101" pitchFamily="2" charset="-122"/>
                        </a:defRPr>
                      </a:lvl9pPr>
                    </a:lstStyle>
                    <a:p>
                      <a:pPr marL="0" marR="0" lvl="0" indent="0" algn="l" defTabSz="914400" rtl="0" eaLnBrk="0" fontAlgn="base" latinLnBrk="0" hangingPunct="0">
                        <a:lnSpc>
                          <a:spcPct val="100000"/>
                        </a:lnSpc>
                        <a:spcBef>
                          <a:spcPct val="20000"/>
                        </a:spcBef>
                        <a:spcAft>
                          <a:spcPct val="0"/>
                        </a:spcAft>
                        <a:buClr>
                          <a:schemeClr val="accent1"/>
                        </a:buClr>
                        <a:buSzPct val="65000"/>
                        <a:buFont typeface="Wingdings" panose="05000000000000000000" pitchFamily="2" charset="2"/>
                        <a:buNone/>
                      </a:pPr>
                      <a:endParaRPr kumimoji="0" lang="zh-CN" altLang="en-US" sz="2400" b="1" i="0" u="none" strike="noStrike" cap="none" normalizeH="0" baseline="0">
                        <a:ln>
                          <a:noFill/>
                        </a:ln>
                        <a:solidFill>
                          <a:srgbClr val="000000"/>
                        </a:solidFill>
                        <a:effectLst/>
                        <a:latin typeface="Calibri"/>
                        <a:ea typeface="宋体" panose="02010600030101010101" pitchFamily="2" charset="-122"/>
                      </a:endParaRPr>
                    </a:p>
                  </a:txBody>
                  <a:tcPr marT="45722" marB="45722" anchor="ctr" horzOverflow="overflow">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a:noFill/>
                    </a:lnTlToBr>
                    <a:lnBlToTr>
                      <a:noFill/>
                    </a:lnBlToTr>
                    <a:solidFill>
                      <a:srgbClr val="D0D8E8"/>
                    </a:solidFill>
                  </a:tcPr>
                </a:tc>
                <a:tc vMerge="1">
                  <a:txBody>
                    <a:bodyPr vert="horz" wrap="square"/>
                    <a:lstStyle/>
                    <a:p/>
                  </a:txBody>
                  <a:tcPr/>
                </a:tc>
                <a:tc>
                  <a:txBody>
                    <a:bodyPr vert="horz" wrap="square"/>
                    <a:lstStyle>
                      <a:lvl1pPr marL="0" algn="l" defTabSz="914400" rtl="0" eaLnBrk="1" latinLnBrk="0" hangingPunct="1">
                        <a:defRPr sz="1800" kern="1200">
                          <a:solidFill>
                            <a:schemeClr val="tx1"/>
                          </a:solidFill>
                          <a:latin typeface="Arial"/>
                          <a:ea typeface="宋体" panose="02010600030101010101" pitchFamily="2" charset="-122"/>
                        </a:defRPr>
                      </a:lvl1pPr>
                      <a:lvl2pPr marL="457200" algn="l" defTabSz="914400" rtl="0" eaLnBrk="1" latinLnBrk="0" hangingPunct="1">
                        <a:defRPr sz="1800" kern="1200">
                          <a:solidFill>
                            <a:schemeClr val="tx1"/>
                          </a:solidFill>
                          <a:latin typeface="Arial"/>
                          <a:ea typeface="宋体" panose="02010600030101010101" pitchFamily="2" charset="-122"/>
                        </a:defRPr>
                      </a:lvl2pPr>
                      <a:lvl3pPr marL="914400" algn="l" defTabSz="914400" rtl="0" eaLnBrk="1" latinLnBrk="0" hangingPunct="1">
                        <a:defRPr sz="1800" kern="1200">
                          <a:solidFill>
                            <a:schemeClr val="tx1"/>
                          </a:solidFill>
                          <a:latin typeface="Arial"/>
                          <a:ea typeface="宋体" panose="02010600030101010101" pitchFamily="2" charset="-122"/>
                        </a:defRPr>
                      </a:lvl3pPr>
                      <a:lvl4pPr marL="1371600" algn="l" defTabSz="914400" rtl="0" eaLnBrk="1" latinLnBrk="0" hangingPunct="1">
                        <a:defRPr sz="1800" kern="1200">
                          <a:solidFill>
                            <a:schemeClr val="tx1"/>
                          </a:solidFill>
                          <a:latin typeface="Arial"/>
                          <a:ea typeface="宋体" panose="02010600030101010101" pitchFamily="2" charset="-122"/>
                        </a:defRPr>
                      </a:lvl4pPr>
                      <a:lvl5pPr marL="1828800" algn="l" defTabSz="914400" rtl="0" eaLnBrk="1" latinLnBrk="0" hangingPunct="1">
                        <a:defRPr sz="1800" kern="1200">
                          <a:solidFill>
                            <a:schemeClr val="tx1"/>
                          </a:solidFill>
                          <a:latin typeface="Arial"/>
                          <a:ea typeface="宋体" panose="02010600030101010101" pitchFamily="2" charset="-122"/>
                        </a:defRPr>
                      </a:lvl5pPr>
                      <a:lvl6pPr marL="2286000" algn="l" defTabSz="914400" rtl="0" eaLnBrk="1" latinLnBrk="0" hangingPunct="1">
                        <a:defRPr sz="1800" kern="1200">
                          <a:solidFill>
                            <a:schemeClr val="tx1"/>
                          </a:solidFill>
                          <a:latin typeface="Arial"/>
                          <a:ea typeface="宋体" panose="02010600030101010101" pitchFamily="2" charset="-122"/>
                        </a:defRPr>
                      </a:lvl6pPr>
                      <a:lvl7pPr marL="2743200" algn="l" defTabSz="914400" rtl="0" eaLnBrk="1" latinLnBrk="0" hangingPunct="1">
                        <a:defRPr sz="1800" kern="1200">
                          <a:solidFill>
                            <a:schemeClr val="tx1"/>
                          </a:solidFill>
                          <a:latin typeface="Arial"/>
                          <a:ea typeface="宋体" panose="02010600030101010101" pitchFamily="2" charset="-122"/>
                        </a:defRPr>
                      </a:lvl7pPr>
                      <a:lvl8pPr marL="3200400" algn="l" defTabSz="914400" rtl="0" eaLnBrk="1" latinLnBrk="0" hangingPunct="1">
                        <a:defRPr sz="1800" kern="1200">
                          <a:solidFill>
                            <a:schemeClr val="tx1"/>
                          </a:solidFill>
                          <a:latin typeface="Arial"/>
                          <a:ea typeface="宋体" panose="02010600030101010101" pitchFamily="2" charset="-122"/>
                        </a:defRPr>
                      </a:lvl8pPr>
                      <a:lvl9pPr marL="3657600" algn="l" defTabSz="914400" rtl="0" eaLnBrk="1" latinLnBrk="0" hangingPunct="1">
                        <a:defRPr sz="1800" kern="1200">
                          <a:solidFill>
                            <a:schemeClr val="tx1"/>
                          </a:solidFill>
                          <a:latin typeface="Arial"/>
                          <a:ea typeface="宋体" panose="02010600030101010101" pitchFamily="2" charset="-122"/>
                        </a:defRPr>
                      </a:lvl9pPr>
                    </a:lstStyle>
                    <a:p>
                      <a:pPr marL="0" marR="0" lvl="0" indent="0" algn="l" defTabSz="914400" rtl="0" eaLnBrk="0" fontAlgn="base" latinLnBrk="0" hangingPunct="0">
                        <a:lnSpc>
                          <a:spcPct val="100000"/>
                        </a:lnSpc>
                        <a:spcBef>
                          <a:spcPct val="20000"/>
                        </a:spcBef>
                        <a:spcAft>
                          <a:spcPct val="0"/>
                        </a:spcAft>
                        <a:buClr>
                          <a:schemeClr val="accent1"/>
                        </a:buClr>
                        <a:buSzPct val="65000"/>
                        <a:buFont typeface="Wingdings" panose="05000000000000000000" pitchFamily="2" charset="2"/>
                        <a:buNone/>
                      </a:pPr>
                      <a:endParaRPr kumimoji="0" lang="zh-CN" altLang="en-US" sz="2400" b="1" i="0" u="none" strike="noStrike" cap="none" normalizeH="0" baseline="0">
                        <a:ln>
                          <a:noFill/>
                        </a:ln>
                        <a:solidFill>
                          <a:srgbClr val="000000"/>
                        </a:solidFill>
                        <a:effectLst/>
                        <a:latin typeface="Calibri"/>
                        <a:ea typeface="宋体" panose="02010600030101010101" pitchFamily="2" charset="-122"/>
                      </a:endParaRPr>
                    </a:p>
                  </a:txBody>
                  <a:tcPr marT="45722" marB="45722" anchor="ctr" horzOverflow="overflow">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a:noFill/>
                    </a:lnTlToBr>
                    <a:lnBlToTr>
                      <a:noFill/>
                    </a:lnBlToTr>
                    <a:solidFill>
                      <a:srgbClr val="D0D8E8"/>
                    </a:solidFill>
                  </a:tcPr>
                </a:tc>
              </a:tr>
            </a:tbl>
          </a:graphicData>
        </a:graphic>
      </p:graphicFrame>
      <p:sp>
        <p:nvSpPr>
          <p:cNvPr id="2" name="矩形 1"/>
          <p:cNvSpPr/>
          <p:nvPr/>
        </p:nvSpPr>
        <p:spPr>
          <a:xfrm>
            <a:off x="2947996" y="2837297"/>
            <a:ext cx="906017" cy="523220"/>
          </a:xfrm>
          <a:prstGeom prst="rect">
            <a:avLst/>
          </a:prstGeom>
        </p:spPr>
        <p:txBody>
          <a:bodyPr wrap="none">
            <a:spAutoFit/>
          </a:bodyPr>
          <a:lstStyle/>
          <a:p>
            <a:pPr lvl="0" fontAlgn="base">
              <a:spcBef>
                <a:spcPct val="0"/>
              </a:spcBef>
              <a:spcAft>
                <a:spcPct val="0"/>
              </a:spcAft>
            </a:pPr>
            <a:r>
              <a:rPr lang="zh-CN" altLang="en-US" sz="2800" b="1">
                <a:solidFill>
                  <a:srgbClr val="C00000"/>
                </a:solidFill>
                <a:latin typeface="楷体" panose="02010609060101010101" pitchFamily="49" charset="-122"/>
                <a:ea typeface="楷体" panose="02010609060101010101" pitchFamily="49" charset="-122"/>
              </a:rPr>
              <a:t>英国</a:t>
            </a:r>
            <a:endParaRPr lang="zh-CN" altLang="en-US" sz="2800" b="1">
              <a:solidFill>
                <a:srgbClr val="C00000"/>
              </a:solidFill>
              <a:latin typeface="楷体" panose="02010609060101010101" pitchFamily="49" charset="-122"/>
              <a:ea typeface="楷体" panose="02010609060101010101" pitchFamily="49" charset="-122"/>
            </a:endParaRPr>
          </a:p>
        </p:txBody>
      </p:sp>
      <p:sp>
        <p:nvSpPr>
          <p:cNvPr id="7" name="矩形 6"/>
          <p:cNvSpPr/>
          <p:nvPr/>
        </p:nvSpPr>
        <p:spPr>
          <a:xfrm>
            <a:off x="2947996" y="3821519"/>
            <a:ext cx="906017" cy="523220"/>
          </a:xfrm>
          <a:prstGeom prst="rect">
            <a:avLst/>
          </a:prstGeom>
        </p:spPr>
        <p:txBody>
          <a:bodyPr wrap="none">
            <a:spAutoFit/>
          </a:bodyPr>
          <a:lstStyle/>
          <a:p>
            <a:pPr lvl="0" fontAlgn="base">
              <a:spcBef>
                <a:spcPct val="0"/>
              </a:spcBef>
              <a:spcAft>
                <a:spcPct val="0"/>
              </a:spcAft>
            </a:pPr>
            <a:r>
              <a:rPr lang="zh-CN" altLang="en-US" sz="2800" b="1">
                <a:solidFill>
                  <a:srgbClr val="C00000"/>
                </a:solidFill>
                <a:latin typeface="楷体" panose="02010609060101010101" pitchFamily="49" charset="-122"/>
                <a:ea typeface="楷体" panose="02010609060101010101" pitchFamily="49" charset="-122"/>
              </a:rPr>
              <a:t>英国</a:t>
            </a:r>
            <a:endParaRPr lang="zh-CN" altLang="en-US" sz="2800" b="1">
              <a:solidFill>
                <a:srgbClr val="C00000"/>
              </a:solidFill>
              <a:latin typeface="楷体" panose="02010609060101010101" pitchFamily="49" charset="-122"/>
              <a:ea typeface="楷体" panose="02010609060101010101" pitchFamily="49" charset="-122"/>
            </a:endParaRPr>
          </a:p>
        </p:txBody>
      </p:sp>
      <p:sp>
        <p:nvSpPr>
          <p:cNvPr id="8" name="矩形 7"/>
          <p:cNvSpPr/>
          <p:nvPr/>
        </p:nvSpPr>
        <p:spPr>
          <a:xfrm>
            <a:off x="2767657" y="5067351"/>
            <a:ext cx="1266693" cy="523220"/>
          </a:xfrm>
          <a:prstGeom prst="rect">
            <a:avLst/>
          </a:prstGeom>
        </p:spPr>
        <p:txBody>
          <a:bodyPr wrap="none">
            <a:spAutoFit/>
          </a:bodyPr>
          <a:lstStyle/>
          <a:p>
            <a:pPr lvl="0" fontAlgn="base">
              <a:spcBef>
                <a:spcPct val="0"/>
              </a:spcBef>
              <a:spcAft>
                <a:spcPct val="0"/>
              </a:spcAft>
            </a:pPr>
            <a:r>
              <a:rPr lang="zh-CN" altLang="en-US" sz="2800" b="1">
                <a:solidFill>
                  <a:srgbClr val="C00000"/>
                </a:solidFill>
                <a:latin typeface="楷体" panose="02010609060101010101" pitchFamily="49" charset="-122"/>
                <a:ea typeface="楷体" panose="02010609060101010101" pitchFamily="49" charset="-122"/>
              </a:rPr>
              <a:t>意大利</a:t>
            </a:r>
            <a:endParaRPr lang="zh-CN" altLang="en-US" sz="2800" b="1">
              <a:solidFill>
                <a:srgbClr val="C00000"/>
              </a:solidFill>
              <a:latin typeface="楷体" panose="02010609060101010101" pitchFamily="49" charset="-122"/>
              <a:ea typeface="楷体" panose="02010609060101010101" pitchFamily="49" charset="-122"/>
            </a:endParaRPr>
          </a:p>
        </p:txBody>
      </p:sp>
      <p:sp>
        <p:nvSpPr>
          <p:cNvPr id="9" name="矩形 8"/>
          <p:cNvSpPr/>
          <p:nvPr/>
        </p:nvSpPr>
        <p:spPr>
          <a:xfrm>
            <a:off x="4284100" y="2824104"/>
            <a:ext cx="1627369" cy="523220"/>
          </a:xfrm>
          <a:prstGeom prst="rect">
            <a:avLst/>
          </a:prstGeom>
        </p:spPr>
        <p:txBody>
          <a:bodyPr wrap="none">
            <a:spAutoFit/>
          </a:bodyPr>
          <a:lstStyle/>
          <a:p>
            <a:pPr lvl="0" fontAlgn="base">
              <a:spcBef>
                <a:spcPct val="0"/>
              </a:spcBef>
              <a:spcAft>
                <a:spcPct val="0"/>
              </a:spcAft>
            </a:pPr>
            <a:r>
              <a:rPr lang="zh-CN" altLang="en-US" sz="2800" b="1">
                <a:solidFill>
                  <a:srgbClr val="C00000"/>
                </a:solidFill>
                <a:latin typeface="楷体" panose="02010609060101010101" pitchFamily="49" charset="-122"/>
                <a:ea typeface="楷体" panose="02010609060101010101" pitchFamily="49" charset="-122"/>
              </a:rPr>
              <a:t>政党组织</a:t>
            </a:r>
            <a:endParaRPr lang="zh-CN" altLang="en-US" sz="2800" b="1">
              <a:solidFill>
                <a:srgbClr val="C00000"/>
              </a:solidFill>
              <a:latin typeface="楷体" panose="02010609060101010101" pitchFamily="49" charset="-122"/>
              <a:ea typeface="楷体" panose="02010609060101010101" pitchFamily="49" charset="-122"/>
            </a:endParaRPr>
          </a:p>
        </p:txBody>
      </p:sp>
      <p:sp>
        <p:nvSpPr>
          <p:cNvPr id="11" name="矩形 10"/>
          <p:cNvSpPr/>
          <p:nvPr/>
        </p:nvSpPr>
        <p:spPr>
          <a:xfrm>
            <a:off x="4199415" y="5051301"/>
            <a:ext cx="1627369" cy="523220"/>
          </a:xfrm>
          <a:prstGeom prst="rect">
            <a:avLst/>
          </a:prstGeom>
        </p:spPr>
        <p:txBody>
          <a:bodyPr wrap="none">
            <a:spAutoFit/>
          </a:bodyPr>
          <a:lstStyle/>
          <a:p>
            <a:pPr lvl="0" fontAlgn="base">
              <a:spcBef>
                <a:spcPct val="0"/>
              </a:spcBef>
              <a:spcAft>
                <a:spcPct val="0"/>
              </a:spcAft>
            </a:pPr>
            <a:r>
              <a:rPr lang="zh-CN" altLang="en-US" sz="2800" b="1">
                <a:solidFill>
                  <a:srgbClr val="C00000"/>
                </a:solidFill>
                <a:latin typeface="楷体" panose="02010609060101010101" pitchFamily="49" charset="-122"/>
                <a:ea typeface="楷体" panose="02010609060101010101" pitchFamily="49" charset="-122"/>
              </a:rPr>
              <a:t>皇帝号召</a:t>
            </a:r>
            <a:endParaRPr lang="zh-CN" altLang="en-US" sz="2800" b="1">
              <a:solidFill>
                <a:srgbClr val="C00000"/>
              </a:solidFill>
              <a:latin typeface="楷体" panose="02010609060101010101" pitchFamily="49" charset="-122"/>
              <a:ea typeface="楷体" panose="02010609060101010101" pitchFamily="49" charset="-122"/>
            </a:endParaRPr>
          </a:p>
        </p:txBody>
      </p:sp>
      <p:sp>
        <p:nvSpPr>
          <p:cNvPr id="12" name="矩形 11"/>
          <p:cNvSpPr/>
          <p:nvPr/>
        </p:nvSpPr>
        <p:spPr>
          <a:xfrm>
            <a:off x="7286831" y="2619867"/>
            <a:ext cx="2429347" cy="892552"/>
          </a:xfrm>
          <a:prstGeom prst="rect">
            <a:avLst/>
          </a:prstGeom>
        </p:spPr>
        <p:txBody>
          <a:bodyPr wrap="square">
            <a:spAutoFit/>
          </a:bodyPr>
          <a:lstStyle/>
          <a:p>
            <a:pPr lvl="0" fontAlgn="base">
              <a:spcBef>
                <a:spcPct val="0"/>
              </a:spcBef>
              <a:spcAft>
                <a:spcPct val="0"/>
              </a:spcAft>
            </a:pPr>
            <a:r>
              <a:rPr lang="zh-CN" altLang="en-US" sz="2600" b="1" smtClean="0">
                <a:solidFill>
                  <a:srgbClr val="C00000"/>
                </a:solidFill>
                <a:latin typeface="楷体" panose="02010609060101010101" pitchFamily="49" charset="-122"/>
                <a:ea typeface="楷体" panose="02010609060101010101" pitchFamily="49" charset="-122"/>
              </a:rPr>
              <a:t>抵抗失败</a:t>
            </a:r>
            <a:r>
              <a:rPr lang="zh-CN" altLang="en-US" sz="2600" b="1">
                <a:solidFill>
                  <a:srgbClr val="C00000"/>
                </a:solidFill>
                <a:latin typeface="楷体" panose="02010609060101010101" pitchFamily="49" charset="-122"/>
                <a:ea typeface="楷体" panose="02010609060101010101" pitchFamily="49" charset="-122"/>
              </a:rPr>
              <a:t>，英国占领埃及</a:t>
            </a:r>
            <a:endParaRPr lang="zh-CN" altLang="en-US" sz="2600" b="1">
              <a:solidFill>
                <a:srgbClr val="C00000"/>
              </a:solidFill>
              <a:latin typeface="楷体" panose="02010609060101010101" pitchFamily="49" charset="-122"/>
              <a:ea typeface="楷体" panose="02010609060101010101" pitchFamily="49" charset="-122"/>
            </a:endParaRPr>
          </a:p>
        </p:txBody>
      </p:sp>
      <p:sp>
        <p:nvSpPr>
          <p:cNvPr id="13" name="矩形 12"/>
          <p:cNvSpPr/>
          <p:nvPr/>
        </p:nvSpPr>
        <p:spPr>
          <a:xfrm>
            <a:off x="7286831" y="3589363"/>
            <a:ext cx="2773379" cy="1200329"/>
          </a:xfrm>
          <a:prstGeom prst="rect">
            <a:avLst/>
          </a:prstGeom>
        </p:spPr>
        <p:txBody>
          <a:bodyPr wrap="square">
            <a:spAutoFit/>
          </a:bodyPr>
          <a:lstStyle/>
          <a:p>
            <a:pPr lvl="0" fontAlgn="base">
              <a:spcBef>
                <a:spcPct val="0"/>
              </a:spcBef>
              <a:spcAft>
                <a:spcPct val="0"/>
              </a:spcAft>
            </a:pPr>
            <a:r>
              <a:rPr lang="zh-CN" altLang="en-US" sz="2400" b="1">
                <a:solidFill>
                  <a:srgbClr val="C00000"/>
                </a:solidFill>
                <a:latin typeface="楷体" panose="02010609060101010101" pitchFamily="49" charset="-122"/>
                <a:ea typeface="楷体" panose="02010609060101010101" pitchFamily="49" charset="-122"/>
              </a:rPr>
              <a:t>虽沉重打击英国侵略者，但失败后英国控制了苏丹</a:t>
            </a:r>
            <a:endParaRPr lang="zh-CN" altLang="en-US" sz="2400" b="1">
              <a:solidFill>
                <a:srgbClr val="C00000"/>
              </a:solidFill>
              <a:latin typeface="楷体" panose="02010609060101010101" pitchFamily="49" charset="-122"/>
              <a:ea typeface="楷体" panose="02010609060101010101" pitchFamily="49" charset="-122"/>
            </a:endParaRPr>
          </a:p>
        </p:txBody>
      </p:sp>
      <p:sp>
        <p:nvSpPr>
          <p:cNvPr id="14" name="矩形 13"/>
          <p:cNvSpPr/>
          <p:nvPr/>
        </p:nvSpPr>
        <p:spPr>
          <a:xfrm>
            <a:off x="7263703" y="5051301"/>
            <a:ext cx="2819634" cy="830997"/>
          </a:xfrm>
          <a:prstGeom prst="rect">
            <a:avLst/>
          </a:prstGeom>
        </p:spPr>
        <p:txBody>
          <a:bodyPr wrap="square">
            <a:spAutoFit/>
          </a:bodyPr>
          <a:lstStyle/>
          <a:p>
            <a:pPr lvl="0" fontAlgn="base">
              <a:spcBef>
                <a:spcPct val="0"/>
              </a:spcBef>
              <a:spcAft>
                <a:spcPct val="0"/>
              </a:spcAft>
            </a:pPr>
            <a:r>
              <a:rPr lang="zh-CN" altLang="en-US" sz="2400" b="1">
                <a:solidFill>
                  <a:srgbClr val="C00000"/>
                </a:solidFill>
                <a:latin typeface="楷体" panose="02010609060101010101" pitchFamily="49" charset="-122"/>
                <a:ea typeface="楷体" panose="02010609060101010101" pitchFamily="49" charset="-122"/>
              </a:rPr>
              <a:t>打败侵埃意军，保持了独立</a:t>
            </a:r>
            <a:endParaRPr lang="zh-CN" altLang="en-US" sz="2400" b="1">
              <a:solidFill>
                <a:srgbClr val="C00000"/>
              </a:solidFill>
              <a:latin typeface="楷体" panose="02010609060101010101" pitchFamily="49" charset="-122"/>
              <a:ea typeface="楷体" panose="02010609060101010101" pitchFamily="49" charset="-122"/>
            </a:endParaRPr>
          </a:p>
        </p:txBody>
      </p:sp>
      <p:sp>
        <p:nvSpPr>
          <p:cNvPr id="15" name="矩形 14"/>
          <p:cNvSpPr/>
          <p:nvPr/>
        </p:nvSpPr>
        <p:spPr>
          <a:xfrm>
            <a:off x="4284345" y="3821430"/>
            <a:ext cx="1627505" cy="829945"/>
          </a:xfrm>
          <a:prstGeom prst="rect">
            <a:avLst/>
          </a:prstGeom>
        </p:spPr>
        <p:txBody>
          <a:bodyPr wrap="square">
            <a:spAutoFit/>
          </a:bodyPr>
          <a:lstStyle/>
          <a:p>
            <a:pPr lvl="0" fontAlgn="base">
              <a:spcBef>
                <a:spcPct val="0"/>
              </a:spcBef>
              <a:spcAft>
                <a:spcPct val="0"/>
              </a:spcAft>
            </a:pPr>
            <a:r>
              <a:rPr lang="zh-CN" altLang="en-US" sz="2400" b="1">
                <a:solidFill>
                  <a:srgbClr val="C00000"/>
                </a:solidFill>
                <a:latin typeface="楷体" panose="02010609060101010101" pitchFamily="49" charset="-122"/>
                <a:ea typeface="楷体" panose="02010609060101010101" pitchFamily="49" charset="-122"/>
              </a:rPr>
              <a:t>马赫迪</a:t>
            </a:r>
            <a:endParaRPr lang="zh-CN" altLang="en-US" sz="2400" b="1">
              <a:solidFill>
                <a:srgbClr val="C00000"/>
              </a:solidFill>
              <a:latin typeface="楷体" panose="02010609060101010101" pitchFamily="49" charset="-122"/>
              <a:ea typeface="楷体" panose="02010609060101010101" pitchFamily="49" charset="-122"/>
            </a:endParaRPr>
          </a:p>
          <a:p>
            <a:pPr lvl="0" fontAlgn="base">
              <a:spcBef>
                <a:spcPct val="0"/>
              </a:spcBef>
              <a:spcAft>
                <a:spcPct val="0"/>
              </a:spcAft>
            </a:pPr>
            <a:r>
              <a:rPr lang="zh-CN" altLang="en-US" sz="2400" b="1">
                <a:solidFill>
                  <a:srgbClr val="C00000"/>
                </a:solidFill>
                <a:latin typeface="楷体" panose="02010609060101010101" pitchFamily="49" charset="-122"/>
                <a:ea typeface="楷体" panose="02010609060101010101" pitchFamily="49" charset="-122"/>
              </a:rPr>
              <a:t>宗教组织</a:t>
            </a:r>
            <a:endParaRPr lang="zh-CN" altLang="en-US" sz="2400" b="1">
              <a:solidFill>
                <a:srgbClr val="C00000"/>
              </a:solidFill>
              <a:latin typeface="楷体" panose="02010609060101010101" pitchFamily="49" charset="-122"/>
              <a:ea typeface="楷体" panose="02010609060101010101" pitchFamily="49" charset="-122"/>
            </a:endParaRPr>
          </a:p>
        </p:txBody>
      </p:sp>
      <p:sp>
        <p:nvSpPr>
          <p:cNvPr id="17" name="文本框 16"/>
          <p:cNvSpPr txBox="1"/>
          <p:nvPr/>
        </p:nvSpPr>
        <p:spPr>
          <a:xfrm>
            <a:off x="585593" y="981558"/>
            <a:ext cx="2718642" cy="461665"/>
          </a:xfrm>
          <a:prstGeom prst="rect">
            <a:avLst/>
          </a:prstGeom>
          <a:solidFill>
            <a:schemeClr val="accent2">
              <a:lumMod val="20000"/>
              <a:lumOff val="80000"/>
            </a:schemeClr>
          </a:solidFill>
        </p:spPr>
        <p:txBody>
          <a:bodyPr wrap="square" rtlCol="0">
            <a:spAutoFit/>
          </a:bodyPr>
          <a:lstStyle>
            <a:defPPr>
              <a:defRPr lang="zh-CN"/>
            </a:defPPr>
            <a:lvl1pPr>
              <a:defRPr sz="2400" b="1">
                <a:latin typeface="楷体" panose="02010609060101010101" pitchFamily="49" charset="-122"/>
                <a:ea typeface="楷体" panose="02010609060101010101" pitchFamily="49" charset="-122"/>
              </a:defRPr>
            </a:lvl1pPr>
          </a:lstStyle>
          <a:p>
            <a:r>
              <a:rPr lang="en-US" altLang="zh-CN" smtClean="0"/>
              <a:t>1.</a:t>
            </a:r>
            <a:r>
              <a:rPr lang="zh-CN" altLang="en-US" smtClean="0"/>
              <a:t>概况</a:t>
            </a:r>
            <a:endParaRPr lang="zh-CN" altLang="en-US"/>
          </a:p>
        </p:txBody>
      </p:sp>
    </p:spTree>
  </p:cSld>
  <p:clrMapOvr>
    <a:masterClrMapping/>
  </p:clrMapOvr>
  <p:transition/>
  <p:timing/>
</p:sld>
</file>

<file path=ppt/slides/slide19.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4" name="矩形 3"/>
          <p:cNvSpPr/>
          <p:nvPr/>
        </p:nvSpPr>
        <p:spPr>
          <a:xfrm>
            <a:off x="2037768" y="168275"/>
            <a:ext cx="7811770" cy="664845"/>
          </a:xfrm>
          <a:prstGeom prst="rect">
            <a:avLst/>
          </a:prstGeom>
        </p:spPr>
        <p:txBody>
          <a:bodyPr wrap="none" lIns="91436" tIns="45718" rIns="91436" bIns="45718">
            <a:spAutoFit/>
          </a:bodyPr>
          <a:lstStyle/>
          <a:p>
            <a:pPr defTabSz="685800"/>
            <a:r>
              <a:rPr lang="zh-CN" altLang="en-US" sz="3735" b="1">
                <a:solidFill>
                  <a:prstClr val="black"/>
                </a:solidFill>
              </a:rPr>
              <a:t>正确认识亚非拉民族独立运动的差异</a:t>
            </a:r>
            <a:endParaRPr lang="zh-CN" altLang="en-US" sz="3735" b="1">
              <a:solidFill>
                <a:prstClr val="black"/>
              </a:solidFill>
            </a:endParaRPr>
          </a:p>
        </p:txBody>
      </p:sp>
      <p:sp>
        <p:nvSpPr>
          <p:cNvPr id="6" name="文本框 5"/>
          <p:cNvSpPr txBox="1"/>
          <p:nvPr/>
        </p:nvSpPr>
        <p:spPr>
          <a:xfrm>
            <a:off x="592427" y="1028735"/>
            <a:ext cx="10934164" cy="5260975"/>
          </a:xfrm>
          <a:prstGeom prst="rect">
            <a:avLst/>
          </a:prstGeom>
          <a:noFill/>
        </p:spPr>
        <p:txBody>
          <a:bodyPr wrap="square" lIns="91436" tIns="45718" rIns="91436" bIns="45718" rtlCol="0">
            <a:spAutoFit/>
          </a:bodyPr>
          <a:lstStyle/>
          <a:p>
            <a:pPr defTabSz="685800"/>
            <a:r>
              <a:rPr lang="zh-CN" altLang="en-US" sz="2400">
                <a:solidFill>
                  <a:srgbClr val="0033CC"/>
                </a:solidFill>
              </a:rPr>
              <a:t>       </a:t>
            </a:r>
            <a:r>
              <a:rPr lang="zh-CN" altLang="en-US" sz="2400" b="1">
                <a:solidFill>
                  <a:srgbClr val="FF0000"/>
                </a:solidFill>
              </a:rPr>
              <a:t>由于</a:t>
            </a:r>
            <a:r>
              <a:rPr lang="zh-CN" altLang="en-US" sz="2400"/>
              <a:t>各个地区、国家的社会发展程度很不平衡，外来资本主义刺激下产生的新的经济因素，或强或弱，阶级结构的变化有大有小，因而不同地区和国家民族独立运动的斗争水平高低各异，形式和性质也不尽相同。</a:t>
            </a:r>
            <a:endParaRPr lang="en-US" altLang="zh-CN" sz="2400"/>
          </a:p>
          <a:p>
            <a:pPr defTabSz="685800"/>
            <a:r>
              <a:rPr lang="en-US" altLang="zh-CN" sz="2400"/>
              <a:t>       </a:t>
            </a:r>
            <a:r>
              <a:rPr lang="zh-CN" altLang="en-US" sz="2400" b="1">
                <a:solidFill>
                  <a:srgbClr val="FF0000"/>
                </a:solidFill>
              </a:rPr>
              <a:t>在亚洲，</a:t>
            </a:r>
            <a:r>
              <a:rPr lang="zh-CN" altLang="en-US" sz="2400"/>
              <a:t>由于各国民族资本主义的发展，民族解放运动进入了</a:t>
            </a:r>
            <a:r>
              <a:rPr lang="zh-CN" altLang="en-US" sz="2400" b="1">
                <a:solidFill>
                  <a:srgbClr val="0000FF"/>
                </a:solidFill>
              </a:rPr>
              <a:t>资产阶级民族民主革命阶段</a:t>
            </a:r>
            <a:r>
              <a:rPr lang="zh-CN" altLang="en-US" sz="2400"/>
              <a:t>，并呈现一下三个特点。一是出现了</a:t>
            </a:r>
            <a:r>
              <a:rPr lang="zh-CN" altLang="en-US" sz="2400" b="1">
                <a:solidFill>
                  <a:srgbClr val="0000FF"/>
                </a:solidFill>
              </a:rPr>
              <a:t>民族资产阶级政党的领导</a:t>
            </a:r>
            <a:r>
              <a:rPr lang="zh-CN" altLang="en-US" sz="2400"/>
              <a:t>，如中国的同盟会和印度国大党；二是旧式的农民起义逐渐被资产阶级领导的民族民主运动代替，宗教的旗帜被</a:t>
            </a:r>
            <a:r>
              <a:rPr lang="zh-CN" altLang="en-US" sz="2400" b="1">
                <a:solidFill>
                  <a:srgbClr val="0000FF"/>
                </a:solidFill>
              </a:rPr>
              <a:t>民族主义、民主主义的旗帜</a:t>
            </a:r>
            <a:r>
              <a:rPr lang="zh-CN" altLang="en-US" sz="2400"/>
              <a:t>代替；三是</a:t>
            </a:r>
            <a:r>
              <a:rPr lang="zh-CN" altLang="en-US" sz="2400" b="1">
                <a:solidFill>
                  <a:srgbClr val="0000FF"/>
                </a:solidFill>
              </a:rPr>
              <a:t>新的阶级力量</a:t>
            </a:r>
            <a:r>
              <a:rPr lang="zh-CN" altLang="en-US" sz="2400"/>
              <a:t>参加了斗争，如</a:t>
            </a:r>
            <a:r>
              <a:rPr lang="en-US" altLang="zh-CN" sz="2400"/>
              <a:t>1908</a:t>
            </a:r>
            <a:r>
              <a:rPr lang="zh-CN" altLang="en-US" sz="2400"/>
              <a:t>年印度孟买工人大罢工。</a:t>
            </a:r>
            <a:r>
              <a:rPr lang="en-US" altLang="zh-CN" sz="2400"/>
              <a:t> </a:t>
            </a:r>
            <a:r>
              <a:rPr lang="zh-CN" altLang="en-US" sz="2400"/>
              <a:t>至于朝鲜的甲午农民战争、中国义和团运动，则还属于传统的运动模式，但不占主流。</a:t>
            </a:r>
            <a:endParaRPr lang="en-US" altLang="zh-CN" sz="2400"/>
          </a:p>
          <a:p>
            <a:pPr defTabSz="685800"/>
            <a:r>
              <a:rPr lang="en-US" altLang="zh-CN" sz="2400">
                <a:solidFill>
                  <a:srgbClr val="FF0000"/>
                </a:solidFill>
              </a:rPr>
              <a:t>       </a:t>
            </a:r>
            <a:r>
              <a:rPr lang="zh-CN" altLang="en-US" sz="2400" b="1">
                <a:solidFill>
                  <a:srgbClr val="FF0000"/>
                </a:solidFill>
              </a:rPr>
              <a:t>在非洲</a:t>
            </a:r>
            <a:r>
              <a:rPr lang="zh-CN" altLang="en-US" sz="2400">
                <a:solidFill>
                  <a:srgbClr val="FF0000"/>
                </a:solidFill>
              </a:rPr>
              <a:t>，</a:t>
            </a:r>
            <a:r>
              <a:rPr lang="zh-CN" altLang="en-US" sz="2400"/>
              <a:t>斗争水平总体上相对落后，主要是</a:t>
            </a:r>
            <a:r>
              <a:rPr lang="zh-CN" altLang="en-US" sz="2400" b="1">
                <a:solidFill>
                  <a:srgbClr val="0000FF"/>
                </a:solidFill>
              </a:rPr>
              <a:t>旧式民族运动</a:t>
            </a:r>
            <a:r>
              <a:rPr lang="zh-CN" altLang="en-US" sz="2400"/>
              <a:t>，只有埃及出现了非洲第一个政党</a:t>
            </a:r>
            <a:r>
              <a:rPr lang="en-US" altLang="zh-CN" sz="2400"/>
              <a:t>——</a:t>
            </a:r>
            <a:r>
              <a:rPr lang="zh-CN" altLang="en-US" sz="2400"/>
              <a:t>祖国党。</a:t>
            </a:r>
            <a:endParaRPr lang="en-US" altLang="zh-CN" sz="2400"/>
          </a:p>
          <a:p>
            <a:pPr defTabSz="685800"/>
            <a:r>
              <a:rPr lang="en-US" altLang="zh-CN" sz="2400" b="1"/>
              <a:t>       </a:t>
            </a:r>
            <a:r>
              <a:rPr lang="zh-CN" altLang="en-US" sz="2400" b="1">
                <a:solidFill>
                  <a:srgbClr val="FF0000"/>
                </a:solidFill>
              </a:rPr>
              <a:t>在拉丁美洲</a:t>
            </a:r>
            <a:r>
              <a:rPr lang="zh-CN" altLang="en-US" sz="2400">
                <a:solidFill>
                  <a:srgbClr val="FF0000"/>
                </a:solidFill>
              </a:rPr>
              <a:t>，</a:t>
            </a:r>
            <a:r>
              <a:rPr lang="zh-CN" altLang="en-US" sz="2400"/>
              <a:t>主要是</a:t>
            </a:r>
            <a:r>
              <a:rPr lang="zh-CN" altLang="en-US" sz="2400" b="1">
                <a:solidFill>
                  <a:srgbClr val="0000FF"/>
                </a:solidFill>
              </a:rPr>
              <a:t>反帝反封建的资产阶级民族民主革命（已经完成了独立任务）</a:t>
            </a:r>
            <a:r>
              <a:rPr lang="zh-CN" altLang="en-US" sz="2400"/>
              <a:t>。</a:t>
            </a:r>
            <a:r>
              <a:rPr lang="en-US" altLang="zh-CN" sz="2400"/>
              <a:t>   </a:t>
            </a:r>
            <a:endParaRPr lang="en-US" altLang="zh-CN" sz="2400"/>
          </a:p>
          <a:p>
            <a:pPr defTabSz="685800"/>
            <a:r>
              <a:rPr lang="en-US" altLang="zh-CN" sz="2400"/>
              <a:t>      </a:t>
            </a:r>
            <a:endParaRPr lang="zh-CN" altLang="en-US" sz="2400"/>
          </a:p>
        </p:txBody>
      </p:sp>
    </p:spTree>
  </p:cSld>
  <p:clrMapOvr>
    <a:masterClrMapping/>
  </p:clrMapOvr>
  <p:transition/>
  <p:timing/>
</p:sld>
</file>

<file path=ppt/slides/slide20.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文本框 1"/>
          <p:cNvSpPr txBox="1"/>
          <p:nvPr/>
        </p:nvSpPr>
        <p:spPr>
          <a:xfrm>
            <a:off x="120650" y="342900"/>
            <a:ext cx="11777345" cy="6185535"/>
          </a:xfrm>
          <a:prstGeom prst="rect">
            <a:avLst/>
          </a:prstGeom>
          <a:noFill/>
        </p:spPr>
        <p:txBody>
          <a:bodyPr wrap="square" rtlCol="0" anchor="t">
            <a:spAutoFit/>
          </a:bodyPr>
          <a:lstStyle/>
          <a:p>
            <a:r>
              <a:rPr lang="zh-CN" altLang="en-US" sz="4400"/>
              <a:t>随堂检测</a:t>
            </a:r>
            <a:endParaRPr lang="zh-CN" altLang="en-US" sz="4400"/>
          </a:p>
          <a:p>
            <a:r>
              <a:rPr lang="zh-CN" altLang="en-US" sz="3200"/>
              <a:t>材料一　在西班牙、葡萄牙统治时期，拉美的大量土地就掌握在极少数大地主手中，形成大地产制。独立后绝大多数大地产更加扩大……大地产保留了对农民的封建半封建剥削……大种植园发展单一作物制，生产与销售受外国控制，极大地阻碍了民族资本主义发展。拉美各国在政治上形成“考迪罗”制。大地主与天主教会、军阀结成联盟，操纵政权……军事独裁者为了维护统治，往往投靠外国势力，不惜出卖国家主权和利益，这就为帝国主义的侵略打开了大门。                 ——摘编自《世界近代史》</a:t>
            </a:r>
            <a:endParaRPr lang="zh-CN" altLang="en-US" sz="3200"/>
          </a:p>
          <a:p>
            <a:endParaRPr lang="zh-CN" altLang="en-US" sz="3200"/>
          </a:p>
          <a:p>
            <a:r>
              <a:rPr lang="zh-CN" altLang="en-US" sz="3200" b="1"/>
              <a:t>根据材料一并结合所学知识，概括拉丁美洲实现独立的原因，分析拉美各国独立后阻碍其发展的因素。</a:t>
            </a:r>
            <a:endParaRPr lang="zh-CN" altLang="en-US" sz="3200" b="1"/>
          </a:p>
        </p:txBody>
      </p:sp>
    </p:spTree>
  </p:cSld>
  <p:clrMapOvr>
    <a:masterClrMapping/>
  </p:clrMapOvr>
  <p:transition/>
  <p:timing/>
</p:sld>
</file>

<file path=ppt/slides/slide21.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100" name="文本框 99"/>
          <p:cNvSpPr txBox="1"/>
          <p:nvPr/>
        </p:nvSpPr>
        <p:spPr>
          <a:xfrm>
            <a:off x="193675" y="645795"/>
            <a:ext cx="11517630" cy="5077460"/>
          </a:xfrm>
          <a:prstGeom prst="rect">
            <a:avLst/>
          </a:prstGeom>
          <a:noFill/>
          <a:ln w="9525">
            <a:noFill/>
          </a:ln>
        </p:spPr>
        <p:txBody>
          <a:bodyPr wrap="square">
            <a:spAutoFit/>
          </a:bodyPr>
          <a:lstStyle/>
          <a:p>
            <a:pPr indent="267970"/>
            <a:r>
              <a:rPr lang="zh-CN" sz="3200" b="1">
                <a:cs typeface="仿宋_GB2312" charset="0"/>
              </a:rPr>
              <a:t>原因：</a:t>
            </a:r>
            <a:endParaRPr lang="zh-CN" sz="3200" b="1">
              <a:cs typeface="仿宋_GB2312" panose="02010609030101010101" charset="-122"/>
            </a:endParaRPr>
          </a:p>
          <a:p>
            <a:pPr indent="267970"/>
            <a:r>
              <a:rPr lang="zh-CN" sz="2800" b="1">
                <a:cs typeface="仿宋_GB2312" charset="0"/>
              </a:rPr>
              <a:t>拉丁美洲经济的发展，人民要求摆脱宗主国经济掠夺，取得民族独立；</a:t>
            </a:r>
            <a:endParaRPr lang="zh-CN" sz="2800" b="1">
              <a:cs typeface="仿宋_GB2312" panose="02010609030101010101" charset="-122"/>
            </a:endParaRPr>
          </a:p>
          <a:p>
            <a:pPr indent="267970"/>
            <a:r>
              <a:rPr lang="zh-CN" sz="2800" b="1">
                <a:cs typeface="仿宋_GB2312" charset="0"/>
              </a:rPr>
              <a:t>启蒙思想的影响；</a:t>
            </a:r>
            <a:endParaRPr lang="zh-CN" sz="2800" b="1">
              <a:cs typeface="仿宋_GB2312" charset="0"/>
            </a:endParaRPr>
          </a:p>
          <a:p>
            <a:pPr indent="267970"/>
            <a:r>
              <a:rPr lang="zh-CN" sz="2800" b="1">
                <a:cs typeface="仿宋_GB2312" charset="0"/>
              </a:rPr>
              <a:t>法国大革命和美国独立战争的影响。</a:t>
            </a:r>
            <a:endParaRPr lang="zh-CN" sz="2800" b="1">
              <a:cs typeface="仿宋_GB2312" charset="0"/>
            </a:endParaRPr>
          </a:p>
          <a:p>
            <a:pPr indent="267970"/>
            <a:endParaRPr lang="zh-CN" sz="3200" b="1">
              <a:cs typeface="仿宋_GB2312" charset="0"/>
            </a:endParaRPr>
          </a:p>
          <a:p>
            <a:pPr indent="267970"/>
            <a:r>
              <a:rPr lang="zh-CN" sz="3200" b="1">
                <a:cs typeface="仿宋_GB2312" charset="0"/>
              </a:rPr>
              <a:t>   因素：</a:t>
            </a:r>
            <a:r>
              <a:rPr lang="zh-CN" sz="3200" b="1">
                <a:cs typeface="仿宋_GB2312" charset="0"/>
              </a:rPr>
              <a:t>
</a:t>
            </a:r>
            <a:endParaRPr lang="zh-CN" sz="3200" b="1">
              <a:cs typeface="仿宋_GB2312" charset="0"/>
            </a:endParaRPr>
          </a:p>
          <a:p>
            <a:pPr indent="267970"/>
            <a:r>
              <a:rPr lang="zh-CN" sz="2800" b="1">
                <a:cs typeface="仿宋_GB2312" charset="0"/>
              </a:rPr>
              <a:t>经济上盛行大地产制，土地问题没有解决；</a:t>
            </a:r>
            <a:endParaRPr lang="zh-CN" sz="2800" b="1">
              <a:cs typeface="仿宋_GB2312" charset="0"/>
            </a:endParaRPr>
          </a:p>
          <a:p>
            <a:pPr indent="267970"/>
            <a:r>
              <a:rPr lang="zh-CN" sz="2800" b="1">
                <a:cs typeface="仿宋_GB2312" charset="0"/>
              </a:rPr>
              <a:t>单一作物制阻碍了民族资本主义发展。</a:t>
            </a:r>
            <a:endParaRPr lang="zh-CN" sz="2800" b="1">
              <a:cs typeface="仿宋_GB2312" charset="0"/>
            </a:endParaRPr>
          </a:p>
          <a:p>
            <a:pPr indent="267970"/>
            <a:r>
              <a:rPr lang="zh-CN" sz="2800" b="1">
                <a:cs typeface="仿宋_GB2312" charset="0"/>
              </a:rPr>
              <a:t>政治上民主流于形式，形成了军事独裁的</a:t>
            </a:r>
            <a:r>
              <a:rPr lang="en-US" sz="2800" b="1">
                <a:latin typeface="宋体" panose="02010600030101010101" pitchFamily="2" charset="-122"/>
                <a:cs typeface="Times New Roman" panose="02020603050405020304" charset="0"/>
              </a:rPr>
              <a:t>“</a:t>
            </a:r>
            <a:r>
              <a:rPr lang="zh-CN" sz="2800" b="1">
                <a:cs typeface="仿宋_GB2312" charset="0"/>
              </a:rPr>
              <a:t>考迪罗</a:t>
            </a:r>
            <a:r>
              <a:rPr lang="en-US" sz="2800" b="1">
                <a:latin typeface="宋体" panose="02010600030101010101" pitchFamily="2" charset="-122"/>
                <a:cs typeface="Times New Roman" panose="02020603050405020304" charset="0"/>
              </a:rPr>
              <a:t>”</a:t>
            </a:r>
            <a:r>
              <a:rPr lang="zh-CN" sz="2800" b="1">
                <a:cs typeface="仿宋_GB2312" charset="0"/>
              </a:rPr>
              <a:t>制度；</a:t>
            </a:r>
            <a:endParaRPr lang="zh-CN" sz="2800" b="1">
              <a:cs typeface="仿宋_GB2312" charset="0"/>
            </a:endParaRPr>
          </a:p>
          <a:p>
            <a:pPr indent="267970"/>
            <a:r>
              <a:rPr lang="zh-CN" sz="2800" b="1">
                <a:cs typeface="仿宋_GB2312" charset="0"/>
              </a:rPr>
              <a:t>外部面临着帝国主义的渗透和侵略。</a:t>
            </a:r>
            <a:endParaRPr lang="zh-CN" altLang="en-US" sz="2800" b="1">
              <a:cs typeface="仿宋_GB2312" panose="02010609030101010101" charset="-122"/>
            </a:endParaRPr>
          </a:p>
        </p:txBody>
      </p:sp>
    </p:spTree>
  </p:cSld>
  <p:clrMapOvr>
    <a:masterClrMapping/>
  </p:clrMapOvr>
  <p:transition/>
  <p:timing/>
</p:sld>
</file>

<file path=ppt/slides/slide22.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13" name="矩形 12"/>
          <p:cNvSpPr/>
          <p:nvPr/>
        </p:nvSpPr>
        <p:spPr>
          <a:xfrm>
            <a:off x="359951" y="0"/>
            <a:ext cx="2348720" cy="523220"/>
          </a:xfrm>
          <a:prstGeom prst="rect">
            <a:avLst/>
          </a:prstGeom>
        </p:spPr>
        <p:txBody>
          <a:bodyPr wrap="none">
            <a:spAutoFit/>
          </a:bodyPr>
          <a:lstStyle/>
          <a:p>
            <a:pPr algn="just"/>
            <a:r>
              <a:rPr lang="zh-CN" altLang="zh-CN" sz="2800" b="1" kern="100">
                <a:solidFill>
                  <a:srgbClr val="000000"/>
                </a:solidFill>
                <a:latin typeface="Calibri"/>
                <a:ea typeface="宋体" panose="02010600030101010101" pitchFamily="2" charset="-122"/>
                <a:cs typeface="Times New Roman" panose="02020603050405020304" charset="0"/>
              </a:rPr>
              <a:t>【</a:t>
            </a:r>
            <a:r>
              <a:rPr lang="zh-CN" altLang="zh-CN" sz="2800" b="1" kern="100" smtClean="0">
                <a:solidFill>
                  <a:srgbClr val="000000"/>
                </a:solidFill>
                <a:latin typeface="Calibri"/>
                <a:ea typeface="宋体" panose="02010600030101010101" pitchFamily="2" charset="-122"/>
                <a:cs typeface="Times New Roman" panose="02020603050405020304" charset="0"/>
              </a:rPr>
              <a:t>课</a:t>
            </a:r>
            <a:r>
              <a:rPr lang="zh-CN" altLang="en-US" sz="2800" b="1" kern="100" smtClean="0">
                <a:solidFill>
                  <a:srgbClr val="000000"/>
                </a:solidFill>
                <a:latin typeface="Calibri"/>
                <a:ea typeface="宋体" panose="02010600030101010101" pitchFamily="2" charset="-122"/>
                <a:cs typeface="Times New Roman" panose="02020603050405020304" charset="0"/>
              </a:rPr>
              <a:t>堂小结</a:t>
            </a:r>
            <a:r>
              <a:rPr lang="zh-CN" altLang="zh-CN" sz="2800" b="1" kern="100" smtClean="0">
                <a:solidFill>
                  <a:srgbClr val="000000"/>
                </a:solidFill>
                <a:latin typeface="Calibri"/>
                <a:ea typeface="宋体" panose="02010600030101010101" pitchFamily="2" charset="-122"/>
                <a:cs typeface="Times New Roman" panose="02020603050405020304" charset="0"/>
              </a:rPr>
              <a:t>】</a:t>
            </a:r>
            <a:endParaRPr lang="en-US" altLang="zh-CN" sz="2800" b="1" kern="100">
              <a:solidFill>
                <a:srgbClr val="000000"/>
              </a:solidFill>
              <a:latin typeface="Calibri"/>
              <a:ea typeface="宋体" pitchFamily="2" charset="-122"/>
              <a:cs typeface="Times New Roman" panose="02020603050405020304"/>
            </a:endParaRPr>
          </a:p>
        </p:txBody>
      </p:sp>
      <p:sp>
        <p:nvSpPr>
          <p:cNvPr id="14" name="文本框 13"/>
          <p:cNvSpPr txBox="1"/>
          <p:nvPr/>
        </p:nvSpPr>
        <p:spPr>
          <a:xfrm>
            <a:off x="2107648" y="984301"/>
            <a:ext cx="3587842" cy="4585871"/>
          </a:xfrm>
          <a:prstGeom prst="rect">
            <a:avLst/>
          </a:prstGeom>
          <a:noFill/>
        </p:spPr>
        <p:txBody>
          <a:bodyPr wrap="none" rtlCol="0">
            <a:spAutoFit/>
          </a:bodyPr>
          <a:lstStyle/>
          <a:p>
            <a:pPr>
              <a:lnSpc>
                <a:spcPts val="2600"/>
              </a:lnSpc>
            </a:pPr>
            <a:r>
              <a:rPr lang="zh-CN" altLang="en-US" sz="2400" b="1" smtClean="0">
                <a:solidFill>
                  <a:srgbClr val="FF0000"/>
                </a:solidFill>
                <a:latin typeface="楷体" panose="02010609060101010101" pitchFamily="49" charset="-122"/>
                <a:ea typeface="楷体" panose="02010609060101010101" pitchFamily="49" charset="-122"/>
              </a:rPr>
              <a:t>拉丁美洲的民族独立运动</a:t>
            </a:r>
            <a:endParaRPr lang="en-US" altLang="zh-CN" sz="2400" b="1" smtClean="0">
              <a:solidFill>
                <a:srgbClr val="FF0000"/>
              </a:solidFill>
              <a:latin typeface="楷体" panose="02010609060101010101" pitchFamily="49" charset="-122"/>
              <a:ea typeface="楷体" panose="02010609060101010101" pitchFamily="49" charset="-122"/>
            </a:endParaRPr>
          </a:p>
          <a:p>
            <a:pPr>
              <a:lnSpc>
                <a:spcPts val="2600"/>
              </a:lnSpc>
            </a:pPr>
            <a:endParaRPr lang="en-US" altLang="zh-CN" sz="2400" b="1" smtClean="0">
              <a:solidFill>
                <a:prstClr val="black"/>
              </a:solidFill>
            </a:endParaRPr>
          </a:p>
          <a:p>
            <a:pPr>
              <a:lnSpc>
                <a:spcPts val="2600"/>
              </a:lnSpc>
            </a:pPr>
            <a:endParaRPr lang="en-US" altLang="zh-CN" sz="2400" b="1" smtClean="0">
              <a:solidFill>
                <a:prstClr val="black"/>
              </a:solidFill>
            </a:endParaRPr>
          </a:p>
          <a:p>
            <a:pPr>
              <a:lnSpc>
                <a:spcPts val="2600"/>
              </a:lnSpc>
            </a:pPr>
            <a:endParaRPr lang="en-US" altLang="zh-CN" sz="2400" b="1">
              <a:solidFill>
                <a:prstClr val="black"/>
              </a:solidFill>
            </a:endParaRPr>
          </a:p>
          <a:p>
            <a:pPr>
              <a:lnSpc>
                <a:spcPts val="2600"/>
              </a:lnSpc>
            </a:pPr>
            <a:endParaRPr lang="en-US" altLang="zh-CN" sz="2400" b="1" smtClean="0">
              <a:solidFill>
                <a:prstClr val="black"/>
              </a:solidFill>
            </a:endParaRPr>
          </a:p>
          <a:p>
            <a:pPr>
              <a:lnSpc>
                <a:spcPts val="2600"/>
              </a:lnSpc>
            </a:pPr>
            <a:endParaRPr lang="en-US" altLang="zh-CN" sz="2400" b="1" smtClean="0">
              <a:solidFill>
                <a:prstClr val="black"/>
              </a:solidFill>
            </a:endParaRPr>
          </a:p>
          <a:p>
            <a:pPr>
              <a:lnSpc>
                <a:spcPts val="2600"/>
              </a:lnSpc>
            </a:pPr>
            <a:r>
              <a:rPr lang="zh-CN" altLang="en-US" sz="2400" b="1" smtClean="0">
                <a:solidFill>
                  <a:srgbClr val="FF0000"/>
                </a:solidFill>
                <a:latin typeface="楷体" panose="02010609060101010101" pitchFamily="49" charset="-122"/>
                <a:ea typeface="楷体" panose="02010609060101010101" pitchFamily="49" charset="-122"/>
              </a:rPr>
              <a:t>亚洲</a:t>
            </a:r>
            <a:r>
              <a:rPr lang="zh-CN" altLang="en-US" sz="2400" b="1">
                <a:solidFill>
                  <a:srgbClr val="FF0000"/>
                </a:solidFill>
                <a:latin typeface="楷体" panose="02010609060101010101" pitchFamily="49" charset="-122"/>
                <a:ea typeface="楷体" panose="02010609060101010101" pitchFamily="49" charset="-122"/>
              </a:rPr>
              <a:t>的觉醒</a:t>
            </a:r>
            <a:endParaRPr lang="en-US" altLang="zh-CN" sz="2400" b="1">
              <a:solidFill>
                <a:srgbClr val="FF0000"/>
              </a:solidFill>
              <a:latin typeface="楷体" panose="02010609060101010101" pitchFamily="49" charset="-122"/>
              <a:ea typeface="楷体" panose="02010609060101010101" pitchFamily="49" charset="-122"/>
            </a:endParaRPr>
          </a:p>
          <a:p>
            <a:pPr>
              <a:lnSpc>
                <a:spcPts val="2600"/>
              </a:lnSpc>
            </a:pPr>
            <a:endParaRPr lang="en-US" altLang="zh-CN" sz="2400" b="1" smtClean="0">
              <a:solidFill>
                <a:prstClr val="black"/>
              </a:solidFill>
            </a:endParaRPr>
          </a:p>
          <a:p>
            <a:pPr>
              <a:lnSpc>
                <a:spcPts val="2600"/>
              </a:lnSpc>
            </a:pPr>
            <a:endParaRPr lang="en-US" altLang="zh-CN" sz="2400" b="1">
              <a:solidFill>
                <a:prstClr val="black"/>
              </a:solidFill>
            </a:endParaRPr>
          </a:p>
          <a:p>
            <a:pPr>
              <a:lnSpc>
                <a:spcPts val="2600"/>
              </a:lnSpc>
            </a:pPr>
            <a:endParaRPr lang="en-US" altLang="zh-CN" sz="2400" b="1" smtClean="0">
              <a:solidFill>
                <a:prstClr val="black"/>
              </a:solidFill>
            </a:endParaRPr>
          </a:p>
          <a:p>
            <a:pPr>
              <a:lnSpc>
                <a:spcPts val="2600"/>
              </a:lnSpc>
            </a:pPr>
            <a:endParaRPr lang="en-US" altLang="zh-CN" sz="2400" b="1" smtClean="0">
              <a:solidFill>
                <a:prstClr val="black"/>
              </a:solidFill>
            </a:endParaRPr>
          </a:p>
          <a:p>
            <a:pPr>
              <a:lnSpc>
                <a:spcPts val="2600"/>
              </a:lnSpc>
            </a:pPr>
            <a:r>
              <a:rPr lang="zh-CN" altLang="en-US" sz="2400" b="1" smtClean="0">
                <a:solidFill>
                  <a:srgbClr val="FF0000"/>
                </a:solidFill>
                <a:latin typeface="楷体" panose="02010609060101010101" pitchFamily="49" charset="-122"/>
                <a:ea typeface="楷体" panose="02010609060101010101" pitchFamily="49" charset="-122"/>
              </a:rPr>
              <a:t>非洲</a:t>
            </a:r>
            <a:r>
              <a:rPr lang="zh-CN" altLang="en-US" sz="2400" b="1">
                <a:solidFill>
                  <a:srgbClr val="FF0000"/>
                </a:solidFill>
                <a:latin typeface="楷体" panose="02010609060101010101" pitchFamily="49" charset="-122"/>
                <a:ea typeface="楷体" panose="02010609060101010101" pitchFamily="49" charset="-122"/>
              </a:rPr>
              <a:t>的抗争</a:t>
            </a:r>
            <a:endParaRPr lang="en-US" altLang="zh-CN" sz="2400" b="1">
              <a:solidFill>
                <a:srgbClr val="FF0000"/>
              </a:solidFill>
              <a:latin typeface="楷体" panose="02010609060101010101" pitchFamily="49" charset="-122"/>
              <a:ea typeface="楷体" panose="02010609060101010101" pitchFamily="49" charset="-122"/>
            </a:endParaRPr>
          </a:p>
          <a:p>
            <a:endParaRPr lang="zh-CN" altLang="en-US" sz="3200" b="1">
              <a:solidFill>
                <a:prstClr val="black"/>
              </a:solidFill>
            </a:endParaRPr>
          </a:p>
        </p:txBody>
      </p:sp>
      <p:sp>
        <p:nvSpPr>
          <p:cNvPr id="15" name="文本框 14"/>
          <p:cNvSpPr txBox="1"/>
          <p:nvPr/>
        </p:nvSpPr>
        <p:spPr>
          <a:xfrm>
            <a:off x="9946960" y="2681638"/>
            <a:ext cx="595035" cy="2062103"/>
          </a:xfrm>
          <a:prstGeom prst="rect">
            <a:avLst/>
          </a:prstGeom>
          <a:noFill/>
        </p:spPr>
        <p:txBody>
          <a:bodyPr wrap="none" rtlCol="0">
            <a:spAutoFit/>
          </a:bodyPr>
          <a:lstStyle>
            <a:defPPr>
              <a:defRPr lang="zh-CN"/>
            </a:defPPr>
            <a:lvl1pPr>
              <a:lnSpc>
                <a:spcPct val="200000"/>
              </a:lnSpc>
              <a:defRPr sz="3200" b="1"/>
            </a:lvl1pPr>
          </a:lstStyle>
          <a:p>
            <a:pPr>
              <a:lnSpc>
                <a:spcPct val="100000"/>
              </a:lnSpc>
            </a:pPr>
            <a:r>
              <a:rPr lang="zh-CN" altLang="en-US" smtClean="0">
                <a:solidFill>
                  <a:prstClr val="black"/>
                </a:solidFill>
                <a:latin typeface="楷体" panose="02010609060101010101" pitchFamily="49" charset="-122"/>
                <a:ea typeface="楷体" panose="02010609060101010101" pitchFamily="49" charset="-122"/>
              </a:rPr>
              <a:t>意</a:t>
            </a:r>
            <a:endParaRPr lang="en-US" altLang="zh-CN" smtClean="0">
              <a:solidFill>
                <a:prstClr val="black"/>
              </a:solidFill>
              <a:latin typeface="楷体" panose="02010609060101010101" pitchFamily="49" charset="-122"/>
              <a:ea typeface="楷体" panose="02010609060101010101" pitchFamily="49" charset="-122"/>
            </a:endParaRPr>
          </a:p>
          <a:p>
            <a:pPr>
              <a:lnSpc>
                <a:spcPct val="100000"/>
              </a:lnSpc>
            </a:pPr>
            <a:endParaRPr lang="en-US" altLang="zh-CN" smtClean="0">
              <a:solidFill>
                <a:prstClr val="black"/>
              </a:solidFill>
              <a:latin typeface="楷体" panose="02010609060101010101" pitchFamily="49" charset="-122"/>
              <a:ea typeface="楷体" panose="02010609060101010101" pitchFamily="49" charset="-122"/>
            </a:endParaRPr>
          </a:p>
          <a:p>
            <a:pPr>
              <a:lnSpc>
                <a:spcPct val="100000"/>
              </a:lnSpc>
            </a:pPr>
            <a:endParaRPr lang="en-US" altLang="zh-CN">
              <a:solidFill>
                <a:prstClr val="black"/>
              </a:solidFill>
              <a:latin typeface="楷体" panose="02010609060101010101" pitchFamily="49" charset="-122"/>
              <a:ea typeface="楷体" panose="02010609060101010101" pitchFamily="49" charset="-122"/>
            </a:endParaRPr>
          </a:p>
          <a:p>
            <a:pPr>
              <a:lnSpc>
                <a:spcPct val="100000"/>
              </a:lnSpc>
            </a:pPr>
            <a:r>
              <a:rPr lang="zh-CN" altLang="en-US" smtClean="0">
                <a:solidFill>
                  <a:prstClr val="black"/>
                </a:solidFill>
                <a:latin typeface="楷体" panose="02010609060101010101" pitchFamily="49" charset="-122"/>
                <a:ea typeface="楷体" panose="02010609060101010101" pitchFamily="49" charset="-122"/>
              </a:rPr>
              <a:t>义</a:t>
            </a:r>
            <a:endParaRPr lang="zh-CN" altLang="en-US">
              <a:solidFill>
                <a:prstClr val="black"/>
              </a:solidFill>
              <a:latin typeface="楷体" panose="02010609060101010101" pitchFamily="49" charset="-122"/>
              <a:ea typeface="楷体" panose="02010609060101010101" pitchFamily="49" charset="-122"/>
            </a:endParaRPr>
          </a:p>
        </p:txBody>
      </p:sp>
      <p:sp>
        <p:nvSpPr>
          <p:cNvPr id="16" name="右大括号 15"/>
          <p:cNvSpPr/>
          <p:nvPr/>
        </p:nvSpPr>
        <p:spPr>
          <a:xfrm>
            <a:off x="8847075" y="1226509"/>
            <a:ext cx="573885" cy="4970032"/>
          </a:xfrm>
          <a:prstGeom prst="rightBrace">
            <a:avLst/>
          </a:prstGeom>
          <a:solidFill>
            <a:schemeClr val="bg1"/>
          </a:solidFill>
          <a:ln w="57150">
            <a:solidFill>
              <a:schemeClr val="tx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solidFill>
                <a:prstClr val="black"/>
              </a:solidFill>
            </a:endParaRPr>
          </a:p>
        </p:txBody>
      </p:sp>
      <p:sp>
        <p:nvSpPr>
          <p:cNvPr id="18" name="文本框 17"/>
          <p:cNvSpPr txBox="1"/>
          <p:nvPr/>
        </p:nvSpPr>
        <p:spPr>
          <a:xfrm>
            <a:off x="2660875" y="1414109"/>
            <a:ext cx="2970685" cy="1569660"/>
          </a:xfrm>
          <a:prstGeom prst="rect">
            <a:avLst/>
          </a:prstGeom>
          <a:noFill/>
        </p:spPr>
        <p:txBody>
          <a:bodyPr wrap="none" rtlCol="0">
            <a:spAutoFit/>
          </a:bodyPr>
          <a:lstStyle/>
          <a:p>
            <a:r>
              <a:rPr lang="en-US" altLang="zh-CN" sz="2400" b="1" smtClean="0">
                <a:solidFill>
                  <a:prstClr val="black"/>
                </a:solidFill>
                <a:latin typeface="楷体" panose="02010609060101010101" pitchFamily="49" charset="-122"/>
                <a:ea typeface="楷体" panose="02010609060101010101" pitchFamily="49" charset="-122"/>
              </a:rPr>
              <a:t>1</a:t>
            </a:r>
            <a:r>
              <a:rPr lang="zh-CN" altLang="en-US" sz="2400" b="1" smtClean="0">
                <a:solidFill>
                  <a:prstClr val="black"/>
                </a:solidFill>
                <a:latin typeface="楷体" panose="02010609060101010101" pitchFamily="49" charset="-122"/>
                <a:ea typeface="楷体" panose="02010609060101010101" pitchFamily="49" charset="-122"/>
              </a:rPr>
              <a:t>、背景：</a:t>
            </a:r>
            <a:endParaRPr lang="en-US" altLang="zh-CN" sz="2400" b="1" smtClean="0">
              <a:solidFill>
                <a:prstClr val="black"/>
              </a:solidFill>
              <a:latin typeface="楷体" panose="02010609060101010101" pitchFamily="49" charset="-122"/>
              <a:ea typeface="楷体" panose="02010609060101010101" pitchFamily="49" charset="-122"/>
            </a:endParaRPr>
          </a:p>
          <a:p>
            <a:r>
              <a:rPr lang="en-US" altLang="zh-CN" sz="2400" b="1" smtClean="0">
                <a:solidFill>
                  <a:prstClr val="black"/>
                </a:solidFill>
                <a:latin typeface="楷体" panose="02010609060101010101" pitchFamily="49" charset="-122"/>
                <a:ea typeface="楷体" panose="02010609060101010101" pitchFamily="49" charset="-122"/>
                <a:sym typeface="Wingdings" panose="05000000000000000000" pitchFamily="2" charset="2"/>
              </a:rPr>
              <a:t>2</a:t>
            </a:r>
            <a:r>
              <a:rPr lang="zh-CN" altLang="en-US" sz="2400" b="1" smtClean="0">
                <a:solidFill>
                  <a:prstClr val="black"/>
                </a:solidFill>
                <a:latin typeface="楷体" panose="02010609060101010101" pitchFamily="49" charset="-122"/>
                <a:ea typeface="楷体" panose="02010609060101010101" pitchFamily="49" charset="-122"/>
                <a:sym typeface="Wingdings" panose="05000000000000000000" pitchFamily="2" charset="2"/>
              </a:rPr>
              <a:t>、概况：</a:t>
            </a:r>
            <a:endParaRPr lang="en-US" altLang="zh-CN" sz="2400" b="1">
              <a:solidFill>
                <a:prstClr val="black"/>
              </a:solidFill>
              <a:latin typeface="楷体" panose="02010609060101010101" pitchFamily="49" charset="-122"/>
              <a:ea typeface="楷体" panose="02010609060101010101" pitchFamily="49" charset="-122"/>
              <a:sym typeface="Wingdings" pitchFamily="2" charset="2"/>
            </a:endParaRPr>
          </a:p>
          <a:p>
            <a:r>
              <a:rPr lang="en-US" altLang="zh-CN" sz="2400" b="1" smtClean="0">
                <a:solidFill>
                  <a:prstClr val="black"/>
                </a:solidFill>
                <a:latin typeface="楷体" panose="02010609060101010101" pitchFamily="49" charset="-122"/>
                <a:ea typeface="楷体" panose="02010609060101010101" pitchFamily="49" charset="-122"/>
                <a:sym typeface="Wingdings" panose="05000000000000000000" pitchFamily="2" charset="2"/>
              </a:rPr>
              <a:t>3</a:t>
            </a:r>
            <a:r>
              <a:rPr lang="zh-CN" altLang="en-US" sz="2400" b="1" smtClean="0">
                <a:solidFill>
                  <a:prstClr val="black"/>
                </a:solidFill>
                <a:latin typeface="楷体" panose="02010609060101010101" pitchFamily="49" charset="-122"/>
                <a:ea typeface="楷体" panose="02010609060101010101" pitchFamily="49" charset="-122"/>
                <a:sym typeface="Wingdings" panose="05000000000000000000" pitchFamily="2" charset="2"/>
              </a:rPr>
              <a:t>、独立后状况：</a:t>
            </a:r>
            <a:endParaRPr lang="en-US" altLang="zh-CN" sz="2400" b="1" smtClean="0">
              <a:solidFill>
                <a:prstClr val="black"/>
              </a:solidFill>
              <a:latin typeface="楷体" panose="02010609060101010101" pitchFamily="49" charset="-122"/>
              <a:ea typeface="楷体" panose="02010609060101010101" pitchFamily="49" charset="-122"/>
              <a:sym typeface="Wingdings" pitchFamily="2" charset="2"/>
            </a:endParaRPr>
          </a:p>
          <a:p>
            <a:r>
              <a:rPr lang="en-US" altLang="zh-CN" sz="2400" b="1" smtClean="0">
                <a:solidFill>
                  <a:prstClr val="black"/>
                </a:solidFill>
                <a:latin typeface="楷体" panose="02010609060101010101" pitchFamily="49" charset="-122"/>
                <a:ea typeface="楷体" panose="02010609060101010101" pitchFamily="49" charset="-122"/>
                <a:sym typeface="Wingdings" panose="05000000000000000000" pitchFamily="2" charset="2"/>
              </a:rPr>
              <a:t>4</a:t>
            </a:r>
            <a:r>
              <a:rPr lang="zh-CN" altLang="en-US" sz="2400" b="1" smtClean="0">
                <a:solidFill>
                  <a:prstClr val="black"/>
                </a:solidFill>
                <a:latin typeface="楷体" panose="02010609060101010101" pitchFamily="49" charset="-122"/>
                <a:ea typeface="楷体" panose="02010609060101010101" pitchFamily="49" charset="-122"/>
                <a:sym typeface="Wingdings" panose="05000000000000000000" pitchFamily="2" charset="2"/>
              </a:rPr>
              <a:t>、民族民主革命</a:t>
            </a:r>
            <a:r>
              <a:rPr lang="zh-CN" altLang="en-US" sz="2400" b="1" smtClean="0">
                <a:solidFill>
                  <a:prstClr val="black"/>
                </a:solidFill>
                <a:latin typeface="宋体" panose="02010600030101010101" pitchFamily="2" charset="-122"/>
                <a:ea typeface="宋体" panose="02010600030101010101" pitchFamily="2" charset="-122"/>
                <a:sym typeface="Wingdings" panose="05000000000000000000" pitchFamily="2" charset="2"/>
              </a:rPr>
              <a:t>：</a:t>
            </a:r>
            <a:r>
              <a:rPr lang="en-US" altLang="zh-CN" sz="2400" b="1" smtClean="0">
                <a:solidFill>
                  <a:prstClr val="black"/>
                </a:solidFill>
                <a:latin typeface="宋体" panose="02010600030101010101" pitchFamily="2" charset="-122"/>
                <a:ea typeface="宋体" panose="02010600030101010101" pitchFamily="2" charset="-122"/>
                <a:sym typeface="Wingdings" panose="05000000000000000000" pitchFamily="2" charset="2"/>
              </a:rPr>
              <a:t> </a:t>
            </a:r>
            <a:endParaRPr lang="zh-CN" altLang="en-US" sz="2400" b="1">
              <a:solidFill>
                <a:prstClr val="black"/>
              </a:solidFill>
              <a:latin typeface="宋体" pitchFamily="2" charset="-122"/>
              <a:ea typeface="宋体" pitchFamily="2" charset="-122"/>
            </a:endParaRPr>
          </a:p>
        </p:txBody>
      </p:sp>
      <p:sp>
        <p:nvSpPr>
          <p:cNvPr id="19" name="文本框 18"/>
          <p:cNvSpPr txBox="1"/>
          <p:nvPr/>
        </p:nvSpPr>
        <p:spPr>
          <a:xfrm>
            <a:off x="4205884" y="1414109"/>
            <a:ext cx="3023585" cy="400110"/>
          </a:xfrm>
          <a:prstGeom prst="rect">
            <a:avLst/>
          </a:prstGeom>
          <a:noFill/>
        </p:spPr>
        <p:txBody>
          <a:bodyPr wrap="none" rtlCol="0">
            <a:spAutoFit/>
          </a:bodyPr>
          <a:lstStyle/>
          <a:p>
            <a:r>
              <a:rPr lang="zh-CN" altLang="en-US" sz="2000" b="1">
                <a:solidFill>
                  <a:srgbClr val="0000FF"/>
                </a:solidFill>
                <a:latin typeface="楷体" panose="02010609060101010101" pitchFamily="49" charset="-122"/>
                <a:ea typeface="楷体" panose="02010609060101010101" pitchFamily="49" charset="-122"/>
              </a:rPr>
              <a:t>政</a:t>
            </a:r>
            <a:r>
              <a:rPr lang="zh-CN" altLang="en-US" sz="2000" b="1" smtClean="0">
                <a:solidFill>
                  <a:srgbClr val="0000FF"/>
                </a:solidFill>
                <a:latin typeface="楷体" panose="02010609060101010101" pitchFamily="49" charset="-122"/>
                <a:ea typeface="楷体" panose="02010609060101010101" pitchFamily="49" charset="-122"/>
              </a:rPr>
              <a:t>治、经济、思想、外因</a:t>
            </a:r>
            <a:endParaRPr lang="zh-CN" altLang="en-US" sz="2000" b="1">
              <a:solidFill>
                <a:srgbClr val="0000FF"/>
              </a:solidFill>
              <a:latin typeface="楷体" panose="02010609060101010101" pitchFamily="49" charset="-122"/>
              <a:ea typeface="楷体" panose="02010609060101010101" pitchFamily="49" charset="-122"/>
            </a:endParaRPr>
          </a:p>
        </p:txBody>
      </p:sp>
      <p:sp>
        <p:nvSpPr>
          <p:cNvPr id="20" name="文本框 19"/>
          <p:cNvSpPr txBox="1"/>
          <p:nvPr/>
        </p:nvSpPr>
        <p:spPr>
          <a:xfrm>
            <a:off x="4205884" y="1817874"/>
            <a:ext cx="2765501" cy="400110"/>
          </a:xfrm>
          <a:prstGeom prst="rect">
            <a:avLst/>
          </a:prstGeom>
          <a:noFill/>
        </p:spPr>
        <p:txBody>
          <a:bodyPr wrap="none" rtlCol="0">
            <a:spAutoFit/>
          </a:bodyPr>
          <a:lstStyle/>
          <a:p>
            <a:r>
              <a:rPr lang="zh-CN" altLang="en-US" sz="2000" b="1">
                <a:solidFill>
                  <a:srgbClr val="0000FF"/>
                </a:solidFill>
                <a:latin typeface="楷体" panose="02010609060101010101" pitchFamily="49" charset="-122"/>
                <a:ea typeface="楷体" panose="02010609060101010101" pitchFamily="49" charset="-122"/>
              </a:rPr>
              <a:t>海地、西属拉美、巴西</a:t>
            </a:r>
            <a:endParaRPr lang="zh-CN" altLang="en-US" sz="2000" b="1">
              <a:solidFill>
                <a:srgbClr val="0000FF"/>
              </a:solidFill>
              <a:latin typeface="楷体" panose="02010609060101010101" pitchFamily="49" charset="-122"/>
              <a:ea typeface="楷体" panose="02010609060101010101" pitchFamily="49" charset="-122"/>
            </a:endParaRPr>
          </a:p>
        </p:txBody>
      </p:sp>
      <p:sp>
        <p:nvSpPr>
          <p:cNvPr id="22" name="文本框 21"/>
          <p:cNvSpPr txBox="1"/>
          <p:nvPr/>
        </p:nvSpPr>
        <p:spPr>
          <a:xfrm>
            <a:off x="5108374" y="2538817"/>
            <a:ext cx="1863011" cy="400110"/>
          </a:xfrm>
          <a:prstGeom prst="rect">
            <a:avLst/>
          </a:prstGeom>
          <a:noFill/>
        </p:spPr>
        <p:txBody>
          <a:bodyPr wrap="none" rtlCol="0">
            <a:spAutoFit/>
          </a:bodyPr>
          <a:lstStyle/>
          <a:p>
            <a:r>
              <a:rPr lang="zh-CN" altLang="en-US" sz="2000" b="1" smtClean="0">
                <a:solidFill>
                  <a:srgbClr val="0000FF"/>
                </a:solidFill>
                <a:latin typeface="宋体" panose="02010600030101010101" pitchFamily="2" charset="-122"/>
                <a:ea typeface="宋体" panose="02010600030101010101" pitchFamily="2" charset="-122"/>
              </a:rPr>
              <a:t> </a:t>
            </a:r>
            <a:r>
              <a:rPr lang="zh-CN" altLang="en-US" sz="2000" b="1">
                <a:solidFill>
                  <a:srgbClr val="0000FF"/>
                </a:solidFill>
                <a:latin typeface="楷体" panose="02010609060101010101" pitchFamily="49" charset="-122"/>
                <a:ea typeface="楷体" panose="02010609060101010101" pitchFamily="49" charset="-122"/>
              </a:rPr>
              <a:t>巴西、墨西哥</a:t>
            </a:r>
            <a:endParaRPr lang="zh-CN" altLang="en-US" sz="2000" b="1">
              <a:solidFill>
                <a:srgbClr val="0000FF"/>
              </a:solidFill>
              <a:latin typeface="楷体" panose="02010609060101010101" pitchFamily="49" charset="-122"/>
              <a:ea typeface="楷体" panose="02010609060101010101" pitchFamily="49" charset="-122"/>
            </a:endParaRPr>
          </a:p>
        </p:txBody>
      </p:sp>
      <p:sp>
        <p:nvSpPr>
          <p:cNvPr id="23" name="文本框 22"/>
          <p:cNvSpPr txBox="1"/>
          <p:nvPr/>
        </p:nvSpPr>
        <p:spPr>
          <a:xfrm>
            <a:off x="2687883" y="3377361"/>
            <a:ext cx="1577676" cy="1569660"/>
          </a:xfrm>
          <a:prstGeom prst="rect">
            <a:avLst/>
          </a:prstGeom>
          <a:noFill/>
        </p:spPr>
        <p:txBody>
          <a:bodyPr wrap="none" rtlCol="0">
            <a:spAutoFit/>
          </a:bodyPr>
          <a:lstStyle/>
          <a:p>
            <a:r>
              <a:rPr lang="en-US" altLang="zh-CN" sz="2400" b="1">
                <a:solidFill>
                  <a:prstClr val="black"/>
                </a:solidFill>
                <a:latin typeface="楷体" panose="02010609060101010101" pitchFamily="49" charset="-122"/>
                <a:ea typeface="楷体" panose="02010609060101010101" pitchFamily="49" charset="-122"/>
              </a:rPr>
              <a:t>1</a:t>
            </a:r>
            <a:r>
              <a:rPr lang="zh-CN" altLang="en-US" sz="2400" b="1">
                <a:solidFill>
                  <a:prstClr val="black"/>
                </a:solidFill>
                <a:latin typeface="楷体" panose="02010609060101010101" pitchFamily="49" charset="-122"/>
                <a:ea typeface="楷体" panose="02010609060101010101" pitchFamily="49" charset="-122"/>
              </a:rPr>
              <a:t>、背景：</a:t>
            </a:r>
            <a:endParaRPr lang="en-US" altLang="zh-CN" sz="2400" b="1">
              <a:solidFill>
                <a:prstClr val="black"/>
              </a:solidFill>
              <a:latin typeface="楷体" panose="02010609060101010101" pitchFamily="49" charset="-122"/>
              <a:ea typeface="楷体" panose="02010609060101010101" pitchFamily="49" charset="-122"/>
            </a:endParaRPr>
          </a:p>
          <a:p>
            <a:r>
              <a:rPr lang="en-US" altLang="zh-CN" sz="2400" b="1">
                <a:solidFill>
                  <a:prstClr val="black"/>
                </a:solidFill>
                <a:latin typeface="楷体" panose="02010609060101010101" pitchFamily="49" charset="-122"/>
                <a:ea typeface="楷体" panose="02010609060101010101" pitchFamily="49" charset="-122"/>
                <a:sym typeface="Wingdings" panose="05000000000000000000" pitchFamily="2" charset="2"/>
              </a:rPr>
              <a:t>2</a:t>
            </a:r>
            <a:r>
              <a:rPr lang="zh-CN" altLang="en-US" sz="2400" b="1">
                <a:solidFill>
                  <a:prstClr val="black"/>
                </a:solidFill>
                <a:latin typeface="楷体" panose="02010609060101010101" pitchFamily="49" charset="-122"/>
                <a:ea typeface="楷体" panose="02010609060101010101" pitchFamily="49" charset="-122"/>
                <a:sym typeface="Wingdings" panose="05000000000000000000" pitchFamily="2" charset="2"/>
              </a:rPr>
              <a:t>、概况</a:t>
            </a:r>
            <a:r>
              <a:rPr lang="zh-CN" altLang="en-US" sz="2400" b="1" smtClean="0">
                <a:solidFill>
                  <a:prstClr val="black"/>
                </a:solidFill>
                <a:latin typeface="宋体" panose="02010600030101010101" pitchFamily="2" charset="-122"/>
                <a:ea typeface="宋体" panose="02010600030101010101" pitchFamily="2" charset="-122"/>
                <a:sym typeface="Wingdings" panose="05000000000000000000" pitchFamily="2" charset="2"/>
              </a:rPr>
              <a:t>：</a:t>
            </a:r>
            <a:endParaRPr lang="en-US" altLang="zh-CN" sz="2400" b="1" smtClean="0">
              <a:solidFill>
                <a:prstClr val="black"/>
              </a:solidFill>
              <a:latin typeface="宋体" pitchFamily="2" charset="-122"/>
              <a:ea typeface="宋体" pitchFamily="2" charset="-122"/>
              <a:sym typeface="Wingdings" pitchFamily="2" charset="2"/>
            </a:endParaRPr>
          </a:p>
          <a:p>
            <a:pPr>
              <a:lnSpc>
                <a:spcPct val="200000"/>
              </a:lnSpc>
            </a:pPr>
            <a:r>
              <a:rPr lang="en-US" altLang="zh-CN" sz="2400" b="1" smtClean="0">
                <a:solidFill>
                  <a:prstClr val="black"/>
                </a:solidFill>
                <a:latin typeface="宋体" panose="02010600030101010101" pitchFamily="2" charset="-122"/>
                <a:ea typeface="宋体" panose="02010600030101010101" pitchFamily="2" charset="-122"/>
                <a:sym typeface="Wingdings" panose="05000000000000000000" pitchFamily="2" charset="2"/>
              </a:rPr>
              <a:t> </a:t>
            </a:r>
            <a:endParaRPr lang="zh-CN" altLang="en-US" sz="2400" b="1">
              <a:solidFill>
                <a:prstClr val="black"/>
              </a:solidFill>
              <a:latin typeface="宋体" panose="02010600030101010101" pitchFamily="2" charset="-122"/>
              <a:ea typeface="宋体" panose="02010600030101010101" pitchFamily="2" charset="-122"/>
            </a:endParaRPr>
          </a:p>
        </p:txBody>
      </p:sp>
      <p:sp>
        <p:nvSpPr>
          <p:cNvPr id="24" name="文本框 23"/>
          <p:cNvSpPr txBox="1"/>
          <p:nvPr/>
        </p:nvSpPr>
        <p:spPr>
          <a:xfrm>
            <a:off x="2628208" y="5043603"/>
            <a:ext cx="1577676" cy="830997"/>
          </a:xfrm>
          <a:prstGeom prst="rect">
            <a:avLst/>
          </a:prstGeom>
          <a:noFill/>
        </p:spPr>
        <p:txBody>
          <a:bodyPr wrap="none" rtlCol="0">
            <a:spAutoFit/>
          </a:bodyPr>
          <a:lstStyle/>
          <a:p>
            <a:r>
              <a:rPr lang="en-US" altLang="zh-CN" sz="2400" b="1" smtClean="0">
                <a:solidFill>
                  <a:prstClr val="black"/>
                </a:solidFill>
                <a:latin typeface="楷体" panose="02010609060101010101" pitchFamily="49" charset="-122"/>
                <a:ea typeface="楷体" panose="02010609060101010101" pitchFamily="49" charset="-122"/>
              </a:rPr>
              <a:t>1</a:t>
            </a:r>
            <a:r>
              <a:rPr lang="zh-CN" altLang="en-US" sz="2400" b="1" smtClean="0">
                <a:solidFill>
                  <a:prstClr val="black"/>
                </a:solidFill>
                <a:latin typeface="楷体" panose="02010609060101010101" pitchFamily="49" charset="-122"/>
                <a:ea typeface="楷体" panose="02010609060101010101" pitchFamily="49" charset="-122"/>
              </a:rPr>
              <a:t>、背景：</a:t>
            </a:r>
            <a:endParaRPr lang="en-US" altLang="zh-CN" sz="2400" b="1" smtClean="0">
              <a:solidFill>
                <a:prstClr val="black"/>
              </a:solidFill>
              <a:latin typeface="楷体" panose="02010609060101010101" pitchFamily="49" charset="-122"/>
              <a:ea typeface="楷体" panose="02010609060101010101" pitchFamily="49" charset="-122"/>
            </a:endParaRPr>
          </a:p>
          <a:p>
            <a:r>
              <a:rPr lang="en-US" altLang="zh-CN" sz="2400" b="1" smtClean="0">
                <a:solidFill>
                  <a:prstClr val="black"/>
                </a:solidFill>
                <a:latin typeface="楷体" panose="02010609060101010101" pitchFamily="49" charset="-122"/>
                <a:ea typeface="楷体" panose="02010609060101010101" pitchFamily="49" charset="-122"/>
                <a:sym typeface="Wingdings" panose="05000000000000000000" pitchFamily="2" charset="2"/>
              </a:rPr>
              <a:t>2</a:t>
            </a:r>
            <a:r>
              <a:rPr lang="zh-CN" altLang="en-US" sz="2400" b="1" smtClean="0">
                <a:solidFill>
                  <a:prstClr val="black"/>
                </a:solidFill>
                <a:latin typeface="楷体" panose="02010609060101010101" pitchFamily="49" charset="-122"/>
                <a:ea typeface="楷体" panose="02010609060101010101" pitchFamily="49" charset="-122"/>
                <a:sym typeface="Wingdings" panose="05000000000000000000" pitchFamily="2" charset="2"/>
              </a:rPr>
              <a:t>、概况</a:t>
            </a:r>
            <a:r>
              <a:rPr lang="zh-CN" altLang="en-US" sz="2400" b="1" smtClean="0">
                <a:solidFill>
                  <a:prstClr val="black"/>
                </a:solidFill>
                <a:latin typeface="宋体" panose="02010600030101010101" pitchFamily="2" charset="-122"/>
                <a:ea typeface="宋体" panose="02010600030101010101" pitchFamily="2" charset="-122"/>
                <a:sym typeface="Wingdings" panose="05000000000000000000" pitchFamily="2" charset="2"/>
              </a:rPr>
              <a:t>：</a:t>
            </a:r>
            <a:endParaRPr lang="en-US" altLang="zh-CN" sz="2400" b="1" smtClean="0">
              <a:solidFill>
                <a:prstClr val="black"/>
              </a:solidFill>
              <a:latin typeface="宋体" panose="02010600030101010101" pitchFamily="2" charset="-122"/>
              <a:ea typeface="宋体" panose="02010600030101010101" pitchFamily="2" charset="-122"/>
              <a:sym typeface="Wingdings" panose="05000000000000000000" pitchFamily="2" charset="2"/>
            </a:endParaRPr>
          </a:p>
        </p:txBody>
      </p:sp>
      <p:sp>
        <p:nvSpPr>
          <p:cNvPr id="25" name="文本框 24"/>
          <p:cNvSpPr txBox="1"/>
          <p:nvPr/>
        </p:nvSpPr>
        <p:spPr>
          <a:xfrm>
            <a:off x="4016167" y="3406897"/>
            <a:ext cx="2507418" cy="400110"/>
          </a:xfrm>
          <a:prstGeom prst="rect">
            <a:avLst/>
          </a:prstGeom>
          <a:noFill/>
        </p:spPr>
        <p:txBody>
          <a:bodyPr wrap="none" rtlCol="0">
            <a:spAutoFit/>
          </a:bodyPr>
          <a:lstStyle/>
          <a:p>
            <a:r>
              <a:rPr lang="zh-CN" altLang="en-US" sz="2000" b="1">
                <a:solidFill>
                  <a:srgbClr val="0000FF"/>
                </a:solidFill>
                <a:latin typeface="楷体" panose="02010609060101010101" pitchFamily="49" charset="-122"/>
                <a:ea typeface="楷体" panose="02010609060101010101" pitchFamily="49" charset="-122"/>
              </a:rPr>
              <a:t>政治、经济、思想、</a:t>
            </a:r>
            <a:endParaRPr lang="zh-CN" altLang="en-US" sz="2000" b="1">
              <a:solidFill>
                <a:srgbClr val="0000FF"/>
              </a:solidFill>
              <a:latin typeface="楷体" panose="02010609060101010101" pitchFamily="49" charset="-122"/>
              <a:ea typeface="楷体" panose="02010609060101010101" pitchFamily="49" charset="-122"/>
            </a:endParaRPr>
          </a:p>
        </p:txBody>
      </p:sp>
      <p:sp>
        <p:nvSpPr>
          <p:cNvPr id="26" name="矩形 25"/>
          <p:cNvSpPr/>
          <p:nvPr/>
        </p:nvSpPr>
        <p:spPr>
          <a:xfrm>
            <a:off x="3928421" y="3753201"/>
            <a:ext cx="3090911" cy="369332"/>
          </a:xfrm>
          <a:prstGeom prst="rect">
            <a:avLst/>
          </a:prstGeom>
        </p:spPr>
        <p:txBody>
          <a:bodyPr wrap="none">
            <a:spAutoFit/>
          </a:bodyPr>
          <a:lstStyle/>
          <a:p>
            <a:pPr marL="267970" indent="-267970" algn="just"/>
            <a:r>
              <a:rPr lang="zh-CN" altLang="zh-CN" b="1" kern="100">
                <a:solidFill>
                  <a:srgbClr val="0033CC"/>
                </a:solidFill>
                <a:latin typeface="Calibri"/>
                <a:ea typeface="宋体" panose="02010600030101010101" pitchFamily="2" charset="-122"/>
                <a:cs typeface="Times New Roman" panose="02020603050405020304" charset="0"/>
              </a:rPr>
              <a:t>（</a:t>
            </a:r>
            <a:r>
              <a:rPr lang="en-US" altLang="zh-CN" b="1">
                <a:solidFill>
                  <a:srgbClr val="0000FF"/>
                </a:solidFill>
                <a:latin typeface="楷体" panose="02010609060101010101" pitchFamily="49" charset="-122"/>
                <a:ea typeface="楷体" panose="02010609060101010101" pitchFamily="49" charset="-122"/>
              </a:rPr>
              <a:t>1</a:t>
            </a:r>
            <a:r>
              <a:rPr lang="zh-CN" altLang="zh-CN" b="1">
                <a:solidFill>
                  <a:srgbClr val="0000FF"/>
                </a:solidFill>
                <a:latin typeface="楷体" panose="02010609060101010101" pitchFamily="49" charset="-122"/>
                <a:ea typeface="楷体" panose="02010609060101010101" pitchFamily="49" charset="-122"/>
              </a:rPr>
              <a:t>）印度的民族解放运动</a:t>
            </a:r>
            <a:r>
              <a:rPr lang="zh-CN" altLang="zh-CN" b="1" kern="100">
                <a:solidFill>
                  <a:srgbClr val="0033CC"/>
                </a:solidFill>
                <a:latin typeface="Calibri"/>
                <a:ea typeface="宋体" panose="02010600030101010101" pitchFamily="2" charset="-122"/>
                <a:cs typeface="Times New Roman" panose="02020603050405020304" charset="0"/>
              </a:rPr>
              <a:t>：</a:t>
            </a:r>
            <a:endParaRPr lang="zh-CN" altLang="zh-CN" kern="100">
              <a:solidFill>
                <a:srgbClr val="0033CC"/>
              </a:solidFill>
              <a:latin typeface="Calibri"/>
              <a:ea typeface="宋体" pitchFamily="2" charset="-122"/>
              <a:cs typeface="Times New Roman" panose="02020603050405020304"/>
            </a:endParaRPr>
          </a:p>
        </p:txBody>
      </p:sp>
      <p:sp>
        <p:nvSpPr>
          <p:cNvPr id="27" name="矩形 26"/>
          <p:cNvSpPr/>
          <p:nvPr/>
        </p:nvSpPr>
        <p:spPr>
          <a:xfrm>
            <a:off x="3920770" y="4077168"/>
            <a:ext cx="2626040" cy="369332"/>
          </a:xfrm>
          <a:prstGeom prst="rect">
            <a:avLst/>
          </a:prstGeom>
        </p:spPr>
        <p:txBody>
          <a:bodyPr wrap="none">
            <a:spAutoFit/>
          </a:bodyPr>
          <a:lstStyle/>
          <a:p>
            <a:pPr marL="267970" indent="-267970" algn="just"/>
            <a:r>
              <a:rPr lang="zh-CN" altLang="zh-CN" b="1">
                <a:solidFill>
                  <a:srgbClr val="0000FF"/>
                </a:solidFill>
                <a:latin typeface="楷体" panose="02010609060101010101" pitchFamily="49" charset="-122"/>
                <a:ea typeface="楷体" panose="02010609060101010101" pitchFamily="49" charset="-122"/>
              </a:rPr>
              <a:t>（</a:t>
            </a:r>
            <a:r>
              <a:rPr lang="en-US" altLang="zh-CN" b="1">
                <a:solidFill>
                  <a:srgbClr val="0000FF"/>
                </a:solidFill>
                <a:latin typeface="楷体" panose="02010609060101010101" pitchFamily="49" charset="-122"/>
                <a:ea typeface="楷体" panose="02010609060101010101" pitchFamily="49" charset="-122"/>
              </a:rPr>
              <a:t>2</a:t>
            </a:r>
            <a:r>
              <a:rPr lang="zh-CN" altLang="zh-CN" b="1">
                <a:solidFill>
                  <a:srgbClr val="0000FF"/>
                </a:solidFill>
                <a:latin typeface="楷体" panose="02010609060101010101" pitchFamily="49" charset="-122"/>
                <a:ea typeface="楷体" panose="02010609060101010101" pitchFamily="49" charset="-122"/>
              </a:rPr>
              <a:t>）伊朗的立宪革命：</a:t>
            </a:r>
            <a:endParaRPr lang="zh-CN" altLang="zh-CN" b="1">
              <a:solidFill>
                <a:srgbClr val="0000FF"/>
              </a:solidFill>
              <a:latin typeface="楷体" panose="02010609060101010101" pitchFamily="49" charset="-122"/>
              <a:ea typeface="楷体" panose="02010609060101010101" pitchFamily="49" charset="-122"/>
            </a:endParaRPr>
          </a:p>
        </p:txBody>
      </p:sp>
      <p:sp>
        <p:nvSpPr>
          <p:cNvPr id="28" name="矩形 27"/>
          <p:cNvSpPr/>
          <p:nvPr/>
        </p:nvSpPr>
        <p:spPr>
          <a:xfrm>
            <a:off x="3913993" y="4402640"/>
            <a:ext cx="3119765" cy="400110"/>
          </a:xfrm>
          <a:prstGeom prst="rect">
            <a:avLst/>
          </a:prstGeom>
        </p:spPr>
        <p:txBody>
          <a:bodyPr wrap="none">
            <a:spAutoFit/>
          </a:bodyPr>
          <a:lstStyle/>
          <a:p>
            <a:pPr algn="just"/>
            <a:r>
              <a:rPr lang="zh-CN" altLang="zh-CN" sz="2000" b="1">
                <a:solidFill>
                  <a:srgbClr val="0000FF"/>
                </a:solidFill>
                <a:latin typeface="楷体" panose="02010609060101010101" pitchFamily="49" charset="-122"/>
                <a:ea typeface="楷体" panose="02010609060101010101" pitchFamily="49" charset="-122"/>
              </a:rPr>
              <a:t>（</a:t>
            </a:r>
            <a:r>
              <a:rPr lang="en-US" altLang="zh-CN" b="1">
                <a:solidFill>
                  <a:srgbClr val="0000FF"/>
                </a:solidFill>
                <a:latin typeface="楷体" panose="02010609060101010101" pitchFamily="49" charset="-122"/>
                <a:ea typeface="楷体" panose="02010609060101010101" pitchFamily="49" charset="-122"/>
              </a:rPr>
              <a:t>3</a:t>
            </a:r>
            <a:r>
              <a:rPr lang="zh-CN" altLang="zh-CN" b="1">
                <a:solidFill>
                  <a:srgbClr val="0000FF"/>
                </a:solidFill>
                <a:latin typeface="楷体" panose="02010609060101010101" pitchFamily="49" charset="-122"/>
                <a:ea typeface="楷体" panose="02010609060101010101" pitchFamily="49" charset="-122"/>
              </a:rPr>
              <a:t>）中国</a:t>
            </a:r>
            <a:r>
              <a:rPr lang="en-US" altLang="zh-CN" b="1">
                <a:solidFill>
                  <a:srgbClr val="0000FF"/>
                </a:solidFill>
                <a:latin typeface="楷体" panose="02010609060101010101" pitchFamily="49" charset="-122"/>
                <a:ea typeface="楷体" panose="02010609060101010101" pitchFamily="49" charset="-122"/>
              </a:rPr>
              <a:t>1911</a:t>
            </a:r>
            <a:r>
              <a:rPr lang="zh-CN" altLang="zh-CN" b="1">
                <a:solidFill>
                  <a:srgbClr val="0000FF"/>
                </a:solidFill>
                <a:latin typeface="楷体" panose="02010609060101010101" pitchFamily="49" charset="-122"/>
                <a:ea typeface="楷体" panose="02010609060101010101" pitchFamily="49" charset="-122"/>
              </a:rPr>
              <a:t>年辛亥革命</a:t>
            </a:r>
            <a:r>
              <a:rPr lang="zh-CN" altLang="zh-CN" b="1" kern="100">
                <a:solidFill>
                  <a:srgbClr val="0033CC"/>
                </a:solidFill>
                <a:latin typeface="Calibri"/>
                <a:ea typeface="宋体" panose="02010600030101010101" pitchFamily="2" charset="-122"/>
                <a:cs typeface="Times New Roman" panose="02020603050405020304" charset="0"/>
              </a:rPr>
              <a:t>：</a:t>
            </a:r>
            <a:endParaRPr lang="zh-CN" altLang="zh-CN" kern="100">
              <a:solidFill>
                <a:srgbClr val="0033CC"/>
              </a:solidFill>
              <a:latin typeface="Calibri"/>
              <a:ea typeface="宋体" panose="02010600030101010101" pitchFamily="2" charset="-122"/>
              <a:cs typeface="Times New Roman" panose="02020603050405020304" charset="0"/>
            </a:endParaRPr>
          </a:p>
        </p:txBody>
      </p:sp>
      <p:sp>
        <p:nvSpPr>
          <p:cNvPr id="29" name="文本框 28"/>
          <p:cNvSpPr txBox="1"/>
          <p:nvPr/>
        </p:nvSpPr>
        <p:spPr>
          <a:xfrm>
            <a:off x="6850383" y="3764491"/>
            <a:ext cx="2053767" cy="369332"/>
          </a:xfrm>
          <a:prstGeom prst="rect">
            <a:avLst/>
          </a:prstGeom>
          <a:noFill/>
        </p:spPr>
        <p:txBody>
          <a:bodyPr wrap="none" rtlCol="0">
            <a:spAutoFit/>
          </a:bodyPr>
          <a:lstStyle/>
          <a:p>
            <a:r>
              <a:rPr lang="en-US" altLang="zh-CN" b="1" smtClean="0">
                <a:solidFill>
                  <a:srgbClr val="FF0000"/>
                </a:solidFill>
                <a:latin typeface="楷体" panose="02010609060101010101" pitchFamily="49" charset="-122"/>
                <a:ea typeface="楷体" panose="02010609060101010101" pitchFamily="49" charset="-122"/>
              </a:rPr>
              <a:t>1895—1905—1908</a:t>
            </a:r>
            <a:endParaRPr lang="zh-CN" altLang="en-US" b="1">
              <a:solidFill>
                <a:srgbClr val="FF0000"/>
              </a:solidFill>
              <a:latin typeface="楷体" panose="02010609060101010101" pitchFamily="49" charset="-122"/>
              <a:ea typeface="楷体" panose="02010609060101010101" pitchFamily="49" charset="-122"/>
            </a:endParaRPr>
          </a:p>
        </p:txBody>
      </p:sp>
      <p:sp>
        <p:nvSpPr>
          <p:cNvPr id="30" name="文本框 29"/>
          <p:cNvSpPr txBox="1"/>
          <p:nvPr/>
        </p:nvSpPr>
        <p:spPr>
          <a:xfrm>
            <a:off x="6844588" y="4075162"/>
            <a:ext cx="1346844" cy="369332"/>
          </a:xfrm>
          <a:prstGeom prst="rect">
            <a:avLst/>
          </a:prstGeom>
          <a:noFill/>
        </p:spPr>
        <p:txBody>
          <a:bodyPr wrap="none" rtlCol="0">
            <a:spAutoFit/>
          </a:bodyPr>
          <a:lstStyle/>
          <a:p>
            <a:r>
              <a:rPr lang="zh-CN" altLang="en-US" b="1">
                <a:solidFill>
                  <a:srgbClr val="FF0000"/>
                </a:solidFill>
                <a:latin typeface="楷体" panose="02010609060101010101" pitchFamily="49" charset="-122"/>
                <a:ea typeface="楷体" panose="02010609060101010101" pitchFamily="49" charset="-122"/>
              </a:rPr>
              <a:t>概况、意义</a:t>
            </a:r>
            <a:endParaRPr lang="zh-CN" altLang="en-US" b="1">
              <a:solidFill>
                <a:srgbClr val="FF0000"/>
              </a:solidFill>
              <a:latin typeface="楷体" panose="02010609060101010101" pitchFamily="49" charset="-122"/>
              <a:ea typeface="楷体" panose="02010609060101010101" pitchFamily="49" charset="-122"/>
            </a:endParaRPr>
          </a:p>
        </p:txBody>
      </p:sp>
      <p:sp>
        <p:nvSpPr>
          <p:cNvPr id="31" name="文本框 30"/>
          <p:cNvSpPr txBox="1"/>
          <p:nvPr/>
        </p:nvSpPr>
        <p:spPr>
          <a:xfrm>
            <a:off x="6863242" y="4402640"/>
            <a:ext cx="649537" cy="369332"/>
          </a:xfrm>
          <a:prstGeom prst="rect">
            <a:avLst/>
          </a:prstGeom>
          <a:noFill/>
        </p:spPr>
        <p:txBody>
          <a:bodyPr wrap="none" rtlCol="0">
            <a:spAutoFit/>
          </a:bodyPr>
          <a:lstStyle/>
          <a:p>
            <a:r>
              <a:rPr lang="zh-CN" altLang="en-US" b="1">
                <a:solidFill>
                  <a:srgbClr val="FF0000"/>
                </a:solidFill>
                <a:latin typeface="楷体" panose="02010609060101010101" pitchFamily="49" charset="-122"/>
                <a:ea typeface="楷体" panose="02010609060101010101" pitchFamily="49" charset="-122"/>
              </a:rPr>
              <a:t>意义</a:t>
            </a:r>
            <a:endParaRPr lang="zh-CN" altLang="en-US" b="1">
              <a:solidFill>
                <a:srgbClr val="FF0000"/>
              </a:solidFill>
              <a:latin typeface="楷体" panose="02010609060101010101" pitchFamily="49" charset="-122"/>
              <a:ea typeface="楷体" panose="02010609060101010101" pitchFamily="49" charset="-122"/>
            </a:endParaRPr>
          </a:p>
        </p:txBody>
      </p:sp>
      <p:sp>
        <p:nvSpPr>
          <p:cNvPr id="32" name="文本框 31"/>
          <p:cNvSpPr txBox="1"/>
          <p:nvPr/>
        </p:nvSpPr>
        <p:spPr>
          <a:xfrm>
            <a:off x="4016167" y="5077154"/>
            <a:ext cx="2507418" cy="400110"/>
          </a:xfrm>
          <a:prstGeom prst="rect">
            <a:avLst/>
          </a:prstGeom>
          <a:noFill/>
        </p:spPr>
        <p:txBody>
          <a:bodyPr wrap="none" rtlCol="0">
            <a:spAutoFit/>
          </a:bodyPr>
          <a:lstStyle/>
          <a:p>
            <a:r>
              <a:rPr lang="zh-CN" altLang="en-US" sz="2000" b="1">
                <a:solidFill>
                  <a:srgbClr val="0000FF"/>
                </a:solidFill>
                <a:latin typeface="楷体" panose="02010609060101010101" pitchFamily="49" charset="-122"/>
                <a:ea typeface="楷体" panose="02010609060101010101" pitchFamily="49" charset="-122"/>
              </a:rPr>
              <a:t>一直抗争、武装斗争</a:t>
            </a:r>
            <a:endParaRPr lang="zh-CN" altLang="en-US" sz="2000" b="1">
              <a:solidFill>
                <a:srgbClr val="0000FF"/>
              </a:solidFill>
              <a:latin typeface="楷体" panose="02010609060101010101" pitchFamily="49" charset="-122"/>
              <a:ea typeface="楷体" panose="02010609060101010101" pitchFamily="49" charset="-122"/>
            </a:endParaRPr>
          </a:p>
        </p:txBody>
      </p:sp>
      <p:sp>
        <p:nvSpPr>
          <p:cNvPr id="33" name="矩形 32"/>
          <p:cNvSpPr/>
          <p:nvPr/>
        </p:nvSpPr>
        <p:spPr>
          <a:xfrm>
            <a:off x="3689574" y="5485946"/>
            <a:ext cx="2626040" cy="369332"/>
          </a:xfrm>
          <a:prstGeom prst="rect">
            <a:avLst/>
          </a:prstGeom>
        </p:spPr>
        <p:txBody>
          <a:bodyPr wrap="none">
            <a:spAutoFit/>
          </a:bodyPr>
          <a:lstStyle/>
          <a:p>
            <a:pPr marL="267970" indent="-267970" algn="just"/>
            <a:r>
              <a:rPr lang="zh-CN" altLang="zh-CN" b="1" kern="100">
                <a:solidFill>
                  <a:srgbClr val="0033CC"/>
                </a:solidFill>
                <a:latin typeface="Calibri"/>
                <a:ea typeface="宋体" panose="02010600030101010101" pitchFamily="2" charset="-122"/>
                <a:cs typeface="Times New Roman" panose="02020603050405020304" charset="0"/>
              </a:rPr>
              <a:t>（</a:t>
            </a:r>
            <a:r>
              <a:rPr lang="en-US" altLang="zh-CN" b="1">
                <a:solidFill>
                  <a:srgbClr val="0000FF"/>
                </a:solidFill>
                <a:latin typeface="楷体" panose="02010609060101010101" pitchFamily="49" charset="-122"/>
                <a:ea typeface="楷体" panose="02010609060101010101" pitchFamily="49" charset="-122"/>
              </a:rPr>
              <a:t>1</a:t>
            </a:r>
            <a:r>
              <a:rPr lang="zh-CN" altLang="zh-CN" b="1">
                <a:solidFill>
                  <a:srgbClr val="0000FF"/>
                </a:solidFill>
                <a:latin typeface="楷体" panose="02010609060101010101" pitchFamily="49" charset="-122"/>
                <a:ea typeface="楷体" panose="02010609060101010101" pitchFamily="49" charset="-122"/>
              </a:rPr>
              <a:t>）</a:t>
            </a:r>
            <a:r>
              <a:rPr lang="zh-CN" altLang="en-US" b="1">
                <a:solidFill>
                  <a:srgbClr val="0000FF"/>
                </a:solidFill>
                <a:latin typeface="楷体" panose="02010609060101010101" pitchFamily="49" charset="-122"/>
                <a:ea typeface="楷体" panose="02010609060101010101" pitchFamily="49" charset="-122"/>
              </a:rPr>
              <a:t>埃及的抗英斗争</a:t>
            </a:r>
            <a:r>
              <a:rPr lang="zh-CN" altLang="zh-CN" b="1">
                <a:solidFill>
                  <a:srgbClr val="0000FF"/>
                </a:solidFill>
                <a:latin typeface="楷体" panose="02010609060101010101" pitchFamily="49" charset="-122"/>
                <a:ea typeface="楷体" panose="02010609060101010101" pitchFamily="49" charset="-122"/>
              </a:rPr>
              <a:t>：</a:t>
            </a:r>
            <a:endParaRPr lang="zh-CN" altLang="zh-CN" b="1">
              <a:solidFill>
                <a:srgbClr val="0000FF"/>
              </a:solidFill>
              <a:latin typeface="楷体" panose="02010609060101010101" pitchFamily="49" charset="-122"/>
              <a:ea typeface="楷体" panose="02010609060101010101" pitchFamily="49" charset="-122"/>
            </a:endParaRPr>
          </a:p>
        </p:txBody>
      </p:sp>
      <p:sp>
        <p:nvSpPr>
          <p:cNvPr id="34" name="矩形 33"/>
          <p:cNvSpPr/>
          <p:nvPr/>
        </p:nvSpPr>
        <p:spPr>
          <a:xfrm>
            <a:off x="3734969" y="5835898"/>
            <a:ext cx="2573140" cy="369332"/>
          </a:xfrm>
          <a:prstGeom prst="rect">
            <a:avLst/>
          </a:prstGeom>
        </p:spPr>
        <p:txBody>
          <a:bodyPr wrap="none">
            <a:spAutoFit/>
          </a:bodyPr>
          <a:lstStyle/>
          <a:p>
            <a:pPr marL="267970" indent="-267970" algn="just"/>
            <a:r>
              <a:rPr lang="zh-CN" altLang="zh-CN" sz="1600" b="1" kern="100">
                <a:solidFill>
                  <a:srgbClr val="0033CC"/>
                </a:solidFill>
                <a:latin typeface="Calibri"/>
                <a:ea typeface="宋体" panose="02010600030101010101" pitchFamily="2" charset="-122"/>
                <a:cs typeface="Times New Roman" panose="02020603050405020304" charset="0"/>
              </a:rPr>
              <a:t>（</a:t>
            </a:r>
            <a:r>
              <a:rPr lang="en-US" altLang="zh-CN" b="1">
                <a:solidFill>
                  <a:srgbClr val="0000FF"/>
                </a:solidFill>
                <a:latin typeface="楷体" panose="02010609060101010101" pitchFamily="49" charset="-122"/>
                <a:ea typeface="楷体" panose="02010609060101010101" pitchFamily="49" charset="-122"/>
              </a:rPr>
              <a:t>2</a:t>
            </a:r>
            <a:r>
              <a:rPr lang="zh-CN" altLang="zh-CN" b="1">
                <a:solidFill>
                  <a:srgbClr val="0000FF"/>
                </a:solidFill>
                <a:latin typeface="楷体" panose="02010609060101010101" pitchFamily="49" charset="-122"/>
                <a:ea typeface="楷体" panose="02010609060101010101" pitchFamily="49" charset="-122"/>
              </a:rPr>
              <a:t>）</a:t>
            </a:r>
            <a:r>
              <a:rPr lang="zh-CN" altLang="en-US" b="1">
                <a:solidFill>
                  <a:srgbClr val="0000FF"/>
                </a:solidFill>
                <a:latin typeface="楷体" panose="02010609060101010101" pitchFamily="49" charset="-122"/>
                <a:ea typeface="楷体" panose="02010609060101010101" pitchFamily="49" charset="-122"/>
              </a:rPr>
              <a:t>苏丹马赫迪起义</a:t>
            </a:r>
            <a:r>
              <a:rPr lang="zh-CN" altLang="zh-CN" sz="1600" kern="100" smtClean="0">
                <a:solidFill>
                  <a:srgbClr val="0033CC"/>
                </a:solidFill>
                <a:latin typeface="Calibri"/>
                <a:ea typeface="宋体" panose="02010600030101010101" pitchFamily="2" charset="-122"/>
                <a:cs typeface="Times New Roman" panose="02020603050405020304" charset="0"/>
              </a:rPr>
              <a:t>：</a:t>
            </a:r>
            <a:endParaRPr lang="zh-CN" altLang="zh-CN" sz="1600" kern="100">
              <a:solidFill>
                <a:srgbClr val="0033CC"/>
              </a:solidFill>
              <a:latin typeface="Calibri"/>
              <a:ea typeface="宋体" pitchFamily="2" charset="-122"/>
              <a:cs typeface="Times New Roman" panose="02020603050405020304"/>
            </a:endParaRPr>
          </a:p>
        </p:txBody>
      </p:sp>
      <p:sp>
        <p:nvSpPr>
          <p:cNvPr id="35" name="矩形 34"/>
          <p:cNvSpPr/>
          <p:nvPr/>
        </p:nvSpPr>
        <p:spPr>
          <a:xfrm>
            <a:off x="3728059" y="6140326"/>
            <a:ext cx="3272050" cy="369332"/>
          </a:xfrm>
          <a:prstGeom prst="rect">
            <a:avLst/>
          </a:prstGeom>
        </p:spPr>
        <p:txBody>
          <a:bodyPr wrap="none">
            <a:spAutoFit/>
          </a:bodyPr>
          <a:lstStyle/>
          <a:p>
            <a:pPr algn="just"/>
            <a:r>
              <a:rPr lang="zh-CN" altLang="zh-CN" b="1">
                <a:solidFill>
                  <a:srgbClr val="0000FF"/>
                </a:solidFill>
                <a:latin typeface="楷体" panose="02010609060101010101" pitchFamily="49" charset="-122"/>
                <a:ea typeface="楷体" panose="02010609060101010101" pitchFamily="49" charset="-122"/>
              </a:rPr>
              <a:t>（</a:t>
            </a:r>
            <a:r>
              <a:rPr lang="en-US" altLang="zh-CN" b="1">
                <a:solidFill>
                  <a:srgbClr val="0000FF"/>
                </a:solidFill>
                <a:latin typeface="楷体" panose="02010609060101010101" pitchFamily="49" charset="-122"/>
                <a:ea typeface="楷体" panose="02010609060101010101" pitchFamily="49" charset="-122"/>
              </a:rPr>
              <a:t>3</a:t>
            </a:r>
            <a:r>
              <a:rPr lang="zh-CN" altLang="zh-CN" b="1">
                <a:solidFill>
                  <a:srgbClr val="0000FF"/>
                </a:solidFill>
                <a:latin typeface="楷体" panose="02010609060101010101" pitchFamily="49" charset="-122"/>
                <a:ea typeface="楷体" panose="02010609060101010101" pitchFamily="49" charset="-122"/>
              </a:rPr>
              <a:t>）</a:t>
            </a:r>
            <a:r>
              <a:rPr lang="zh-CN" altLang="en-US" b="1">
                <a:solidFill>
                  <a:srgbClr val="0000FF"/>
                </a:solidFill>
                <a:latin typeface="楷体" panose="02010609060101010101" pitchFamily="49" charset="-122"/>
                <a:ea typeface="楷体" panose="02010609060101010101" pitchFamily="49" charset="-122"/>
              </a:rPr>
              <a:t>埃塞俄比亚的抗意战争</a:t>
            </a:r>
            <a:r>
              <a:rPr lang="zh-CN" altLang="zh-CN" sz="1600" b="1" kern="100" smtClean="0">
                <a:solidFill>
                  <a:srgbClr val="0033CC"/>
                </a:solidFill>
                <a:latin typeface="Calibri"/>
                <a:ea typeface="宋体" panose="02010600030101010101" pitchFamily="2" charset="-122"/>
                <a:cs typeface="Times New Roman" panose="02020603050405020304" charset="0"/>
              </a:rPr>
              <a:t>：</a:t>
            </a:r>
            <a:endParaRPr lang="zh-CN" altLang="zh-CN" sz="1600" kern="100">
              <a:solidFill>
                <a:srgbClr val="0033CC"/>
              </a:solidFill>
              <a:latin typeface="Calibri"/>
              <a:ea typeface="宋体" panose="02010600030101010101" pitchFamily="2" charset="-122"/>
              <a:cs typeface="Times New Roman" panose="02020603050405020304" charset="0"/>
            </a:endParaRPr>
          </a:p>
        </p:txBody>
      </p:sp>
      <p:sp>
        <p:nvSpPr>
          <p:cNvPr id="36" name="文本框 35"/>
          <p:cNvSpPr txBox="1"/>
          <p:nvPr/>
        </p:nvSpPr>
        <p:spPr>
          <a:xfrm>
            <a:off x="6039879" y="5485946"/>
            <a:ext cx="1838965" cy="338554"/>
          </a:xfrm>
          <a:prstGeom prst="rect">
            <a:avLst/>
          </a:prstGeom>
          <a:noFill/>
        </p:spPr>
        <p:txBody>
          <a:bodyPr wrap="none" rtlCol="0">
            <a:spAutoFit/>
          </a:bodyPr>
          <a:lstStyle/>
          <a:p>
            <a:r>
              <a:rPr lang="zh-CN" altLang="en-US" sz="1600" b="1" smtClean="0">
                <a:solidFill>
                  <a:srgbClr val="FF0000"/>
                </a:solidFill>
                <a:latin typeface="楷体" panose="02010609060101010101" pitchFamily="49" charset="-122"/>
                <a:ea typeface="楷体" panose="02010609060101010101" pitchFamily="49" charset="-122"/>
              </a:rPr>
              <a:t>政党、口号、人物</a:t>
            </a:r>
            <a:endParaRPr lang="zh-CN" altLang="en-US" sz="1600" b="1">
              <a:solidFill>
                <a:srgbClr val="FF0000"/>
              </a:solidFill>
              <a:latin typeface="楷体" panose="02010609060101010101" pitchFamily="49" charset="-122"/>
              <a:ea typeface="楷体" panose="02010609060101010101" pitchFamily="49" charset="-122"/>
            </a:endParaRPr>
          </a:p>
        </p:txBody>
      </p:sp>
      <p:sp>
        <p:nvSpPr>
          <p:cNvPr id="37" name="文本框 36"/>
          <p:cNvSpPr txBox="1"/>
          <p:nvPr/>
        </p:nvSpPr>
        <p:spPr>
          <a:xfrm>
            <a:off x="6094728" y="5820302"/>
            <a:ext cx="1218603" cy="338554"/>
          </a:xfrm>
          <a:prstGeom prst="rect">
            <a:avLst/>
          </a:prstGeom>
          <a:noFill/>
        </p:spPr>
        <p:txBody>
          <a:bodyPr wrap="none" rtlCol="0">
            <a:spAutoFit/>
          </a:bodyPr>
          <a:lstStyle/>
          <a:p>
            <a:r>
              <a:rPr lang="zh-CN" altLang="en-US" sz="1600" b="1">
                <a:solidFill>
                  <a:srgbClr val="FF0000"/>
                </a:solidFill>
                <a:latin typeface="楷体" panose="02010609060101010101" pitchFamily="49" charset="-122"/>
                <a:ea typeface="楷体" panose="02010609060101010101" pitchFamily="49" charset="-122"/>
              </a:rPr>
              <a:t>概况、意义</a:t>
            </a:r>
            <a:endParaRPr lang="zh-CN" altLang="en-US" sz="1600" b="1">
              <a:solidFill>
                <a:srgbClr val="FF0000"/>
              </a:solidFill>
              <a:latin typeface="楷体" panose="02010609060101010101" pitchFamily="49" charset="-122"/>
              <a:ea typeface="楷体" panose="02010609060101010101" pitchFamily="49" charset="-122"/>
            </a:endParaRPr>
          </a:p>
        </p:txBody>
      </p:sp>
      <p:sp>
        <p:nvSpPr>
          <p:cNvPr id="38" name="文本框 37"/>
          <p:cNvSpPr txBox="1"/>
          <p:nvPr/>
        </p:nvSpPr>
        <p:spPr>
          <a:xfrm>
            <a:off x="6808662" y="6154658"/>
            <a:ext cx="1838965" cy="338554"/>
          </a:xfrm>
          <a:prstGeom prst="rect">
            <a:avLst/>
          </a:prstGeom>
          <a:noFill/>
        </p:spPr>
        <p:txBody>
          <a:bodyPr wrap="none" rtlCol="0">
            <a:spAutoFit/>
          </a:bodyPr>
          <a:lstStyle/>
          <a:p>
            <a:r>
              <a:rPr lang="zh-CN" altLang="en-US" sz="1600" b="1">
                <a:solidFill>
                  <a:srgbClr val="FF0000"/>
                </a:solidFill>
                <a:latin typeface="楷体" panose="02010609060101010101" pitchFamily="49" charset="-122"/>
                <a:ea typeface="楷体" panose="02010609060101010101" pitchFamily="49" charset="-122"/>
              </a:rPr>
              <a:t>背景、概况、结果</a:t>
            </a:r>
            <a:endParaRPr lang="zh-CN" altLang="en-US" sz="1600" b="1">
              <a:solidFill>
                <a:srgbClr val="FF0000"/>
              </a:solidFill>
              <a:latin typeface="楷体" panose="02010609060101010101" pitchFamily="49" charset="-122"/>
              <a:ea typeface="楷体" panose="02010609060101010101" pitchFamily="49" charset="-122"/>
            </a:endParaRPr>
          </a:p>
        </p:txBody>
      </p:sp>
      <p:sp>
        <p:nvSpPr>
          <p:cNvPr id="3" name="文本框 2"/>
          <p:cNvSpPr txBox="1"/>
          <p:nvPr/>
        </p:nvSpPr>
        <p:spPr>
          <a:xfrm>
            <a:off x="497254" y="1138335"/>
            <a:ext cx="738664" cy="4632531"/>
          </a:xfrm>
          <a:prstGeom prst="rect">
            <a:avLst/>
          </a:prstGeom>
          <a:noFill/>
        </p:spPr>
        <p:txBody>
          <a:bodyPr vert="eaVert" wrap="square" rtlCol="0">
            <a:spAutoFit/>
          </a:bodyPr>
          <a:lstStyle/>
          <a:p>
            <a:pPr lvl="0" algn="ctr"/>
            <a:r>
              <a:rPr lang="zh-CN" altLang="en-US" sz="3600" smtClean="0">
                <a:solidFill>
                  <a:prstClr val="black"/>
                </a:solidFill>
                <a:effectLst>
                  <a:outerShdw blurRad="38100" dist="19050" dir="2700000" algn="tl" rotWithShape="0">
                    <a:prstClr val="black">
                      <a:alpha val="40000"/>
                    </a:prstClr>
                  </a:outerShdw>
                </a:effectLst>
                <a:latin typeface="楷体" panose="02010609060101010101" pitchFamily="49" charset="-122"/>
                <a:ea typeface="楷体" panose="02010609060101010101" pitchFamily="49" charset="-122"/>
              </a:rPr>
              <a:t>亚非拉</a:t>
            </a:r>
            <a:r>
              <a:rPr lang="zh-CN" altLang="en-US" sz="3600">
                <a:solidFill>
                  <a:prstClr val="black"/>
                </a:solidFill>
                <a:effectLst>
                  <a:outerShdw blurRad="38100" dist="19050" dir="2700000" algn="tl" rotWithShape="0">
                    <a:prstClr val="black">
                      <a:alpha val="40000"/>
                    </a:prstClr>
                  </a:outerShdw>
                </a:effectLst>
                <a:latin typeface="楷体" panose="02010609060101010101" pitchFamily="49" charset="-122"/>
                <a:ea typeface="楷体" panose="02010609060101010101" pitchFamily="49" charset="-122"/>
              </a:rPr>
              <a:t>民族独立运动</a:t>
            </a:r>
            <a:endParaRPr lang="zh-CN" altLang="en-US" sz="3600">
              <a:solidFill>
                <a:prstClr val="black"/>
              </a:solidFill>
              <a:effectLst>
                <a:outerShdw blurRad="38100" dist="19050" dir="2700000" algn="tl" rotWithShape="0">
                  <a:prstClr val="black">
                    <a:alpha val="40000"/>
                  </a:prstClr>
                </a:outerShdw>
              </a:effectLst>
              <a:latin typeface="楷体" panose="02010609060101010101" pitchFamily="49" charset="-122"/>
              <a:ea typeface="楷体" panose="02010609060101010101" pitchFamily="49" charset="-122"/>
            </a:endParaRPr>
          </a:p>
        </p:txBody>
      </p:sp>
      <p:sp>
        <p:nvSpPr>
          <p:cNvPr id="40" name="文本框 39"/>
          <p:cNvSpPr txBox="1"/>
          <p:nvPr/>
        </p:nvSpPr>
        <p:spPr>
          <a:xfrm>
            <a:off x="4824776" y="2156170"/>
            <a:ext cx="2765501" cy="400110"/>
          </a:xfrm>
          <a:prstGeom prst="rect">
            <a:avLst/>
          </a:prstGeom>
          <a:noFill/>
        </p:spPr>
        <p:txBody>
          <a:bodyPr wrap="none" rtlCol="0">
            <a:spAutoFit/>
          </a:bodyPr>
          <a:lstStyle/>
          <a:p>
            <a:r>
              <a:rPr lang="zh-CN" altLang="en-US" sz="2000" b="1">
                <a:solidFill>
                  <a:srgbClr val="0000FF"/>
                </a:solidFill>
                <a:latin typeface="楷体" panose="02010609060101010101" pitchFamily="49" charset="-122"/>
                <a:ea typeface="楷体" panose="02010609060101010101" pitchFamily="49" charset="-122"/>
              </a:rPr>
              <a:t>经济、政治、外部环境</a:t>
            </a:r>
            <a:endParaRPr lang="zh-CN" altLang="en-US" sz="2000" b="1">
              <a:solidFill>
                <a:srgbClr val="0000FF"/>
              </a:solidFill>
              <a:latin typeface="楷体" panose="02010609060101010101" pitchFamily="49" charset="-122"/>
              <a:ea typeface="楷体" panose="02010609060101010101" pitchFamily="49" charset="-122"/>
            </a:endParaRPr>
          </a:p>
        </p:txBody>
      </p:sp>
      <p:sp>
        <p:nvSpPr>
          <p:cNvPr id="4" name="左大括号 3"/>
          <p:cNvSpPr/>
          <p:nvPr/>
        </p:nvSpPr>
        <p:spPr>
          <a:xfrm>
            <a:off x="1371600" y="1138335"/>
            <a:ext cx="576936" cy="4736265"/>
          </a:xfrm>
          <a:prstGeom prst="leftBrace">
            <a:avLst/>
          </a:prstGeom>
          <a:ln w="38100">
            <a:solidFill>
              <a:schemeClr val="tx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pic>
        <p:nvPicPr>
          <p:cNvPr id="41" name="New picture" hidden="1"/>
          <p:cNvPicPr/>
          <p:nvPr/>
        </p:nvPicPr>
        <p:blipFill>
          <a:blip r:embed="rId2"/>
          <a:stretch>
            <a:fillRect/>
          </a:stretch>
        </p:blipFill>
        <p:spPr>
          <a:xfrm>
            <a:off x="11798300" y="11531600"/>
            <a:ext cx="254000" cy="304800"/>
          </a:xfrm>
          <a:prstGeom prst="cube">
            <a:avLst/>
          </a:prstGeom>
        </p:spPr>
      </p:pic>
    </p:spTree>
  </p:cSld>
  <p:clrMapOvr>
    <a:masterClrMapping/>
  </p:clrMapOvr>
  <p:transition/>
  <p:timing/>
</p:sld>
</file>

<file path=ppt/tags/tag1.xml><?xml version="1.0" encoding="utf-8"?>
<p:tagLst xmlns:p="http://schemas.openxmlformats.org/presentationml/2006/main">
  <p:tag name="KSO_WM_UNIT_TABLE_BEAUTIFY" val="smartTable{84277649-df5c-471b-939f-c42bbf06a059}"/>
</p:tagLst>
</file>

<file path=ppt/tags/tag2.xml><?xml version="1.0" encoding="utf-8"?>
<p:tagLst xmlns:p="http://schemas.openxmlformats.org/presentationml/2006/main">
  <p:tag name="KSO_WM_UNIT_TABLE_BEAUTIFY" val="smartTable{98836114-f431-4e3a-b296-f6cf59854efe}"/>
</p:tagLst>
</file>

<file path=ppt/tags/tag3.xml><?xml version="1.0" encoding="utf-8"?>
<p:tagLst xmlns:p="http://schemas.openxmlformats.org/presentationml/2006/main">
  <p:tag name="AS_NET" val="4.0.30319.42000"/>
  <p:tag name="AS_OS" val="Microsoft Windows NT 6.1.7601 Service Pack 1"/>
  <p:tag name="AS_RELEASE_DATE" val="2020.05.14"/>
  <p:tag name="AS_TITLE" val="Aspose.Slides for .NET 4.0 Client Profile"/>
  <p:tag name="AS_VERSION" val="20.5"/>
</p:tagLst>
</file>

<file path=ppt/theme/theme1.xml><?xml version="1.0" encoding="utf-8"?>
<a:theme xmlns:r="http://schemas.openxmlformats.org/officeDocument/2006/relationships"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Arial"/>
        <a:cs typeface="Arial"/>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Arial"/>
        <a:cs typeface="Arial"/>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r="http://schemas.openxmlformats.org/officeDocument/2006/relationships"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Arial"/>
        <a:cs typeface="Arial"/>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Arial"/>
        <a:cs typeface="Arial"/>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Override1.xml><?xml version="1.0" encoding="utf-8"?>
<a:themeOverride xmlns:r="http://schemas.openxmlformats.org/officeDocument/2006/relationships" xmlns:a="http://schemas.openxmlformats.org/drawingml/2006/main">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themeOverride>
</file>

<file path=ppt/theme/themeOverride2.xml><?xml version="1.0" encoding="utf-8"?>
<a:themeOverride xmlns:r="http://schemas.openxmlformats.org/officeDocument/2006/relationships" xmlns:a="http://schemas.openxmlformats.org/drawingml/2006/main">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themeOverride>
</file>

<file path=ppt/theme/themeOverride3.xml><?xml version="1.0" encoding="utf-8"?>
<a:themeOverride xmlns:r="http://schemas.openxmlformats.org/officeDocument/2006/relationships" xmlns:a="http://schemas.openxmlformats.org/drawingml/2006/main">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themeOverride>
</file>

<file path=docProps/app.xml><?xml version="1.0" encoding="utf-8"?>
<Properties xmlns:vt="http://schemas.openxmlformats.org/officeDocument/2006/docPropsVTypes" xmlns="http://schemas.openxmlformats.org/officeDocument/2006/extended-properties">
  <Company/>
  <PresentationFormat>宽屏</PresentationFormat>
  <Paragraphs>143</Paragraphs>
  <Slides>22</Slides>
  <Notes>2</Notes>
  <TotalTime>0</TotalTime>
  <HiddenSlides>0</HiddenSlides>
  <MMClips>0</MMClips>
  <ScaleCrop>0</ScaleCrop>
  <HeadingPairs>
    <vt:vector baseType="variant" size="6">
      <vt:variant>
        <vt:lpstr>Fonts used</vt:lpstr>
      </vt:variant>
      <vt:variant>
        <vt:i4>11</vt:i4>
      </vt:variant>
      <vt:variant>
        <vt:lpstr>Theme</vt:lpstr>
      </vt:variant>
      <vt:variant>
        <vt:i4>1</vt:i4>
      </vt:variant>
      <vt:variant>
        <vt:lpstr>Slide Titles</vt:lpstr>
      </vt:variant>
      <vt:variant>
        <vt:i4>22</vt:i4>
      </vt:variant>
    </vt:vector>
  </HeadingPairs>
  <TitlesOfParts>
    <vt:vector baseType="lpstr" size="34">
      <vt:lpstr>Arial</vt:lpstr>
      <vt:lpstr>Calibri Light</vt:lpstr>
      <vt:lpstr>Calibri</vt:lpstr>
      <vt:lpstr>宋体</vt:lpstr>
      <vt:lpstr>楷体</vt:lpstr>
      <vt:lpstr>仿宋</vt:lpstr>
      <vt:lpstr>黑体</vt:lpstr>
      <vt:lpstr>微软雅黑</vt:lpstr>
      <vt:lpstr>Wingdings</vt:lpstr>
      <vt:lpstr>Times New Roman</vt:lpstr>
      <vt:lpstr>仿宋_GB2312</vt:lpstr>
      <vt:lpstr>Office 主题</vt:lpstr>
      <vt:lpstr>第十三课 亚非拉民族独立运动</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0</LinksUpToDate>
  <SharedDoc>0</SharedDoc>
  <HyperlinksChanged>0</HyperlinksChanged>
  <Application>Aspose.Slides for .NET</Application>
  <AppVersion>20.0500</AppVersion>
</Properties>
</file>

<file path=docProps/core.xml><?xml version="1.0" encoding="utf-8"?>
<cp:coreProperties xmlns:dc="http://purl.org/dc/elements/1.1/" xmlns:dcterms="http://purl.org/dc/terms/" xmlns:dcmitype="http://purl.org/dc/dcmitype/" xmlns:xsi="http://www.w3.org/2001/XMLSchema-instance" xmlns:cp="http://schemas.openxmlformats.org/package/2006/metadata/core-properties">
  <dc:title>PowerPoint 演示文稿</dc:title>
  <dc:creator>Administrator</dc:creator>
  <cp:lastModifiedBy>刘子轩</cp:lastModifiedBy>
  <cp:revision>139</cp:revision>
  <dcterms:created xsi:type="dcterms:W3CDTF">2020-02-06T03:42:00Z</dcterms:created>
  <dcterms:modified xsi:type="dcterms:W3CDTF">2020-07-21T05:59:45Z</dcterms:modified>
</cp:coreProperties>
</file>

<file path=docProps/custom.xml><?xml version="1.0" encoding="utf-8"?>
<Properties xmlns:vt="http://schemas.openxmlformats.org/officeDocument/2006/docPropsVTypes" xmlns="http://schemas.openxmlformats.org/officeDocument/2006/custom-properties">
  <property fmtid="{D5CDD505-2E9C-101B-9397-08002B2CF9AE}" pid="2" name="KSOProductBuildVer">
    <vt:lpwstr>2052-11.1.0.9513</vt:lpwstr>
  </property>
</Properties>
</file>