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 id="2147483672" r:id="rId4"/>
    <p:sldMasterId id="2147483685" r:id="rId5"/>
    <p:sldMasterId id="2147483697" r:id="rId6"/>
    <p:sldMasterId id="2147483709" r:id="rId7"/>
    <p:sldMasterId id="2147483722" r:id="rId8"/>
  </p:sldMasterIdLst>
  <p:notesMasterIdLst>
    <p:notesMasterId r:id="rId16"/>
  </p:notesMasterIdLst>
  <p:sldIdLst>
    <p:sldId id="290" r:id="rId9"/>
    <p:sldId id="288" r:id="rId10"/>
    <p:sldId id="299" r:id="rId11"/>
    <p:sldId id="298" r:id="rId12"/>
    <p:sldId id="287" r:id="rId13"/>
    <p:sldId id="286" r:id="rId14"/>
    <p:sldId id="302" r:id="rId15"/>
    <p:sldId id="301" r:id="rId17"/>
    <p:sldId id="289" r:id="rId18"/>
    <p:sldId id="309" r:id="rId19"/>
    <p:sldId id="310" r:id="rId20"/>
    <p:sldId id="311" r:id="rId21"/>
    <p:sldId id="335" r:id="rId22"/>
    <p:sldId id="312" r:id="rId23"/>
    <p:sldId id="280" r:id="rId24"/>
    <p:sldId id="315" r:id="rId25"/>
    <p:sldId id="313" r:id="rId26"/>
    <p:sldId id="316" r:id="rId27"/>
    <p:sldId id="319" r:id="rId28"/>
    <p:sldId id="320" r:id="rId29"/>
    <p:sldId id="321" r:id="rId30"/>
    <p:sldId id="329" r:id="rId31"/>
    <p:sldId id="336" r:id="rId32"/>
    <p:sldId id="324" r:id="rId33"/>
    <p:sldId id="337" r:id="rId34"/>
    <p:sldId id="326" r:id="rId35"/>
    <p:sldId id="327" r:id="rId36"/>
    <p:sldId id="328" r:id="rId37"/>
    <p:sldId id="291" r:id="rId38"/>
    <p:sldId id="339" r:id="rId39"/>
    <p:sldId id="340" r:id="rId40"/>
    <p:sldId id="341" r:id="rId41"/>
    <p:sldId id="342" r:id="rId42"/>
  </p:sldIdLst>
  <p:sldSz cx="9144000" cy="5143500" type="screen16x9"/>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6D9F66E-5EB9-4882-86FB-DCBF35E3C3E4}" styleName="中度样式 4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40" d="100"/>
          <a:sy n="140" d="100"/>
        </p:scale>
        <p:origin x="-804" y="-156"/>
      </p:cViewPr>
      <p:guideLst>
        <p:guide orient="horz" pos="1611"/>
        <p:guide pos="2868"/>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1.xml"/><Relationship Id="rId8" Type="http://schemas.openxmlformats.org/officeDocument/2006/relationships/slideMaster" Target="slideMasters/slideMaster7.xml"/><Relationship Id="rId7" Type="http://schemas.openxmlformats.org/officeDocument/2006/relationships/slideMaster" Target="slideMasters/slideMaster6.xml"/><Relationship Id="rId6" Type="http://schemas.openxmlformats.org/officeDocument/2006/relationships/slideMaster" Target="slideMasters/slideMaster5.xml"/><Relationship Id="rId5" Type="http://schemas.openxmlformats.org/officeDocument/2006/relationships/slideMaster" Target="slideMasters/slideMaster4.xml"/><Relationship Id="rId45" Type="http://schemas.openxmlformats.org/officeDocument/2006/relationships/tableStyles" Target="tableStyles.xml"/><Relationship Id="rId44" Type="http://schemas.openxmlformats.org/officeDocument/2006/relationships/viewProps" Target="viewProps.xml"/><Relationship Id="rId43" Type="http://schemas.openxmlformats.org/officeDocument/2006/relationships/presProps" Target="presProps.xml"/><Relationship Id="rId42" Type="http://schemas.openxmlformats.org/officeDocument/2006/relationships/slide" Target="slides/slide33.xml"/><Relationship Id="rId41" Type="http://schemas.openxmlformats.org/officeDocument/2006/relationships/slide" Target="slides/slide32.xml"/><Relationship Id="rId40" Type="http://schemas.openxmlformats.org/officeDocument/2006/relationships/slide" Target="slides/slide31.xml"/><Relationship Id="rId4" Type="http://schemas.openxmlformats.org/officeDocument/2006/relationships/slideMaster" Target="slideMasters/slideMaster3.xml"/><Relationship Id="rId39" Type="http://schemas.openxmlformats.org/officeDocument/2006/relationships/slide" Target="slides/slide30.xml"/><Relationship Id="rId38" Type="http://schemas.openxmlformats.org/officeDocument/2006/relationships/slide" Target="slides/slide29.xml"/><Relationship Id="rId37" Type="http://schemas.openxmlformats.org/officeDocument/2006/relationships/slide" Target="slides/slide28.xml"/><Relationship Id="rId36" Type="http://schemas.openxmlformats.org/officeDocument/2006/relationships/slide" Target="slides/slide27.xml"/><Relationship Id="rId35" Type="http://schemas.openxmlformats.org/officeDocument/2006/relationships/slide" Target="slides/slide26.xml"/><Relationship Id="rId34" Type="http://schemas.openxmlformats.org/officeDocument/2006/relationships/slide" Target="slides/slide25.xml"/><Relationship Id="rId33" Type="http://schemas.openxmlformats.org/officeDocument/2006/relationships/slide" Target="slides/slide24.xml"/><Relationship Id="rId32" Type="http://schemas.openxmlformats.org/officeDocument/2006/relationships/slide" Target="slides/slide23.xml"/><Relationship Id="rId31" Type="http://schemas.openxmlformats.org/officeDocument/2006/relationships/slide" Target="slides/slide22.xml"/><Relationship Id="rId30" Type="http://schemas.openxmlformats.org/officeDocument/2006/relationships/slide" Target="slides/slide21.xml"/><Relationship Id="rId3" Type="http://schemas.openxmlformats.org/officeDocument/2006/relationships/slideMaster" Target="slideMasters/slideMaster2.xml"/><Relationship Id="rId29" Type="http://schemas.openxmlformats.org/officeDocument/2006/relationships/slide" Target="slides/slide20.xml"/><Relationship Id="rId28" Type="http://schemas.openxmlformats.org/officeDocument/2006/relationships/slide" Target="slides/slide19.xml"/><Relationship Id="rId27" Type="http://schemas.openxmlformats.org/officeDocument/2006/relationships/slide" Target="slides/slide18.xml"/><Relationship Id="rId26" Type="http://schemas.openxmlformats.org/officeDocument/2006/relationships/slide" Target="slides/slide17.xml"/><Relationship Id="rId25" Type="http://schemas.openxmlformats.org/officeDocument/2006/relationships/slide" Target="slides/slide16.xml"/><Relationship Id="rId24" Type="http://schemas.openxmlformats.org/officeDocument/2006/relationships/slide" Target="slides/slide15.xml"/><Relationship Id="rId23" Type="http://schemas.openxmlformats.org/officeDocument/2006/relationships/slide" Target="slides/slide14.xml"/><Relationship Id="rId22" Type="http://schemas.openxmlformats.org/officeDocument/2006/relationships/slide" Target="slides/slide13.xml"/><Relationship Id="rId21" Type="http://schemas.openxmlformats.org/officeDocument/2006/relationships/slide" Target="slides/slide12.xml"/><Relationship Id="rId20" Type="http://schemas.openxmlformats.org/officeDocument/2006/relationships/slide" Target="slides/slide11.xml"/><Relationship Id="rId2" Type="http://schemas.openxmlformats.org/officeDocument/2006/relationships/theme" Target="theme/theme1.xml"/><Relationship Id="rId19" Type="http://schemas.openxmlformats.org/officeDocument/2006/relationships/slide" Target="slides/slide10.xml"/><Relationship Id="rId18" Type="http://schemas.openxmlformats.org/officeDocument/2006/relationships/slide" Target="slides/slide9.xml"/><Relationship Id="rId17" Type="http://schemas.openxmlformats.org/officeDocument/2006/relationships/slide" Target="slides/slide8.xml"/><Relationship Id="rId16" Type="http://schemas.openxmlformats.org/officeDocument/2006/relationships/notesMaster" Target="notesMasters/notesMaster1.xml"/><Relationship Id="rId15" Type="http://schemas.openxmlformats.org/officeDocument/2006/relationships/slide" Target="slides/slide7.xml"/><Relationship Id="rId14" Type="http://schemas.openxmlformats.org/officeDocument/2006/relationships/slide" Target="slides/slide6.xml"/><Relationship Id="rId13" Type="http://schemas.openxmlformats.org/officeDocument/2006/relationships/slide" Target="slides/slide5.xml"/><Relationship Id="rId12" Type="http://schemas.openxmlformats.org/officeDocument/2006/relationships/slide" Target="slides/slide4.xml"/><Relationship Id="rId11" Type="http://schemas.openxmlformats.org/officeDocument/2006/relationships/slide" Target="slides/slide3.xml"/><Relationship Id="rId10" Type="http://schemas.openxmlformats.org/officeDocument/2006/relationships/slide" Target="slides/slide2.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C097E293-6CEB-4C54-AB51-8E725E2D9461}" type="doc">
      <dgm:prSet loTypeId="urn:microsoft.com/office/officeart/2005/8/layout/orgChart1#1" loCatId="hierarchy" qsTypeId="urn:microsoft.com/office/officeart/2005/8/quickstyle/3d1#1" qsCatId="3D" csTypeId="urn:microsoft.com/office/officeart/2005/8/colors/accent1_2#1" csCatId="accent1" phldr="1"/>
      <dgm:spPr/>
      <dgm:t>
        <a:bodyPr/>
        <a:lstStyle/>
        <a:p>
          <a:endParaRPr lang="zh-CN" altLang="en-US"/>
        </a:p>
      </dgm:t>
    </dgm:pt>
    <dgm:pt modelId="{3D6B96FF-7088-4DF7-9585-C401184F02E7}">
      <dgm:prSet phldrT="[文本]"/>
      <dgm:spPr>
        <a:solidFill>
          <a:srgbClr val="FFC000"/>
        </a:solidFill>
      </dgm:spPr>
      <dgm:t>
        <a:bodyPr/>
        <a:lstStyle/>
        <a:p>
          <a:r>
            <a:rPr lang="zh-CN" altLang="en-US" b="1" dirty="0" smtClean="0">
              <a:solidFill>
                <a:schemeClr val="tx1"/>
              </a:solidFill>
              <a:latin typeface="微软雅黑" panose="020B0503020204020204" charset="-122"/>
              <a:ea typeface="微软雅黑" panose="020B0503020204020204" charset="-122"/>
            </a:rPr>
            <a:t>经济工业化</a:t>
          </a:r>
          <a:endParaRPr lang="zh-CN" altLang="en-US" b="1" dirty="0">
            <a:solidFill>
              <a:schemeClr val="tx1"/>
            </a:solidFill>
            <a:latin typeface="微软雅黑" panose="020B0503020204020204" charset="-122"/>
            <a:ea typeface="微软雅黑" panose="020B0503020204020204" charset="-122"/>
          </a:endParaRPr>
        </a:p>
      </dgm:t>
    </dgm:pt>
    <dgm:pt modelId="{38279D41-0C46-4A06-A7BC-8911E1E456BD}" cxnId="{5342A8DE-D912-4540-8F88-960BFD1D7FE8}" type="parTrans">
      <dgm:prSet/>
      <dgm:spPr>
        <a:ln w="57150">
          <a:solidFill>
            <a:srgbClr val="FFC000"/>
          </a:solidFill>
        </a:ln>
      </dgm:spPr>
      <dgm:t>
        <a:bodyPr/>
        <a:lstStyle/>
        <a:p>
          <a:endParaRPr lang="zh-CN" altLang="en-US"/>
        </a:p>
      </dgm:t>
    </dgm:pt>
    <dgm:pt modelId="{A1C89574-C83B-451C-81C0-762472607B71}" cxnId="{5342A8DE-D912-4540-8F88-960BFD1D7FE8}" type="sibTrans">
      <dgm:prSet/>
      <dgm:spPr/>
      <dgm:t>
        <a:bodyPr/>
        <a:lstStyle/>
        <a:p>
          <a:endParaRPr lang="zh-CN" altLang="en-US"/>
        </a:p>
      </dgm:t>
    </dgm:pt>
    <dgm:pt modelId="{3C232190-E515-4B01-91D9-F2C30955F1BD}">
      <dgm:prSet phldrT="[文本]"/>
      <dgm:spPr>
        <a:solidFill>
          <a:srgbClr val="FFC000"/>
        </a:solidFill>
      </dgm:spPr>
      <dgm:t>
        <a:bodyPr/>
        <a:lstStyle/>
        <a:p>
          <a:r>
            <a:rPr lang="zh-CN" altLang="en-US" b="1" dirty="0" smtClean="0">
              <a:solidFill>
                <a:schemeClr val="tx1"/>
              </a:solidFill>
              <a:latin typeface="微软雅黑" panose="020B0503020204020204" charset="-122"/>
              <a:ea typeface="微软雅黑" panose="020B0503020204020204" charset="-122"/>
            </a:rPr>
            <a:t>军事近代化</a:t>
          </a:r>
          <a:endParaRPr lang="zh-CN" altLang="en-US" b="1" dirty="0">
            <a:solidFill>
              <a:schemeClr val="tx1"/>
            </a:solidFill>
            <a:latin typeface="微软雅黑" panose="020B0503020204020204" charset="-122"/>
            <a:ea typeface="微软雅黑" panose="020B0503020204020204" charset="-122"/>
          </a:endParaRPr>
        </a:p>
      </dgm:t>
    </dgm:pt>
    <dgm:pt modelId="{18CCCB36-4D8B-4BD6-97CA-7C97A64E6800}" cxnId="{5E506D21-ABBC-4D57-984B-0FFACF3B0975}" type="parTrans">
      <dgm:prSet/>
      <dgm:spPr>
        <a:ln w="57150">
          <a:solidFill>
            <a:srgbClr val="FFC000"/>
          </a:solidFill>
        </a:ln>
      </dgm:spPr>
      <dgm:t>
        <a:bodyPr/>
        <a:lstStyle/>
        <a:p>
          <a:endParaRPr lang="zh-CN" altLang="en-US"/>
        </a:p>
      </dgm:t>
    </dgm:pt>
    <dgm:pt modelId="{2BCA518B-B806-4F79-B589-AF7FD2E1FDAC}" cxnId="{5E506D21-ABBC-4D57-984B-0FFACF3B0975}" type="sibTrans">
      <dgm:prSet/>
      <dgm:spPr/>
      <dgm:t>
        <a:bodyPr/>
        <a:lstStyle/>
        <a:p>
          <a:endParaRPr lang="zh-CN" altLang="en-US"/>
        </a:p>
      </dgm:t>
    </dgm:pt>
    <dgm:pt modelId="{3A526541-1AAE-454E-86C5-67414571AFA7}">
      <dgm:prSet phldrT="[文本]"/>
      <dgm:spPr>
        <a:solidFill>
          <a:srgbClr val="FFC000"/>
        </a:solidFill>
      </dgm:spPr>
      <dgm:t>
        <a:bodyPr/>
        <a:lstStyle/>
        <a:p>
          <a:r>
            <a:rPr lang="zh-CN" altLang="en-US" b="1" dirty="0" smtClean="0">
              <a:solidFill>
                <a:schemeClr val="tx1"/>
              </a:solidFill>
              <a:latin typeface="微软雅黑" panose="020B0503020204020204" charset="-122"/>
              <a:ea typeface="微软雅黑" panose="020B0503020204020204" charset="-122"/>
            </a:rPr>
            <a:t>教育近代化</a:t>
          </a:r>
          <a:endParaRPr lang="zh-CN" altLang="en-US" b="1" dirty="0">
            <a:solidFill>
              <a:schemeClr val="tx1"/>
            </a:solidFill>
            <a:latin typeface="微软雅黑" panose="020B0503020204020204" charset="-122"/>
            <a:ea typeface="微软雅黑" panose="020B0503020204020204" charset="-122"/>
          </a:endParaRPr>
        </a:p>
      </dgm:t>
    </dgm:pt>
    <dgm:pt modelId="{7E17A183-F3C1-4930-802A-6D4EA06284BA}" cxnId="{B752B21D-F6FF-4025-BC44-AFE086BB2891}" type="parTrans">
      <dgm:prSet/>
      <dgm:spPr>
        <a:ln w="57150">
          <a:solidFill>
            <a:srgbClr val="FFC000"/>
          </a:solidFill>
        </a:ln>
      </dgm:spPr>
      <dgm:t>
        <a:bodyPr/>
        <a:lstStyle/>
        <a:p>
          <a:endParaRPr lang="zh-CN" altLang="en-US"/>
        </a:p>
      </dgm:t>
    </dgm:pt>
    <dgm:pt modelId="{FE590A13-3D08-4823-893F-59B582B6B8BC}" cxnId="{B752B21D-F6FF-4025-BC44-AFE086BB2891}" type="sibTrans">
      <dgm:prSet/>
      <dgm:spPr/>
      <dgm:t>
        <a:bodyPr/>
        <a:lstStyle/>
        <a:p>
          <a:endParaRPr lang="zh-CN" altLang="en-US"/>
        </a:p>
      </dgm:t>
    </dgm:pt>
    <dgm:pt modelId="{8353D80C-CE12-42A9-8094-0D760E7681F8}">
      <dgm:prSet phldrT="[文本]"/>
      <dgm:spPr>
        <a:solidFill>
          <a:srgbClr val="FFC000"/>
        </a:solidFill>
      </dgm:spPr>
      <dgm:t>
        <a:bodyPr/>
        <a:lstStyle/>
        <a:p>
          <a:r>
            <a:rPr lang="zh-CN" altLang="en-US" b="1" dirty="0" smtClean="0">
              <a:solidFill>
                <a:schemeClr val="tx1"/>
              </a:solidFill>
              <a:latin typeface="微软雅黑" panose="020B0503020204020204" charset="-122"/>
              <a:ea typeface="微软雅黑" panose="020B0503020204020204" charset="-122"/>
            </a:rPr>
            <a:t>政治民主化</a:t>
          </a:r>
          <a:endParaRPr lang="zh-CN" altLang="en-US" b="1" dirty="0">
            <a:solidFill>
              <a:schemeClr val="tx1"/>
            </a:solidFill>
            <a:latin typeface="微软雅黑" panose="020B0503020204020204" charset="-122"/>
            <a:ea typeface="微软雅黑" panose="020B0503020204020204" charset="-122"/>
          </a:endParaRPr>
        </a:p>
      </dgm:t>
    </dgm:pt>
    <dgm:pt modelId="{98A77808-FD48-44EE-BFBD-75BE5B9C7832}" cxnId="{CC383BD0-D104-4FC6-BE50-ACFC3F35C186}" type="sibTrans">
      <dgm:prSet/>
      <dgm:spPr/>
      <dgm:t>
        <a:bodyPr/>
        <a:lstStyle/>
        <a:p>
          <a:endParaRPr lang="zh-CN" altLang="en-US"/>
        </a:p>
      </dgm:t>
    </dgm:pt>
    <dgm:pt modelId="{768E92E5-DFCC-4B66-A93A-80FDB49BC7D9}" cxnId="{CC383BD0-D104-4FC6-BE50-ACFC3F35C186}" type="parTrans">
      <dgm:prSet/>
      <dgm:spPr>
        <a:solidFill>
          <a:srgbClr val="FFC000"/>
        </a:solidFill>
        <a:ln w="57150">
          <a:solidFill>
            <a:srgbClr val="FFC000"/>
          </a:solidFill>
        </a:ln>
      </dgm:spPr>
      <dgm:t>
        <a:bodyPr/>
        <a:lstStyle/>
        <a:p>
          <a:endParaRPr lang="zh-CN" altLang="en-US"/>
        </a:p>
      </dgm:t>
    </dgm:pt>
    <dgm:pt modelId="{97799461-B533-4455-855D-152D94ABED3F}">
      <dgm:prSet phldrT="[文本]"/>
      <dgm:spPr>
        <a:solidFill>
          <a:srgbClr val="FFC000"/>
        </a:solidFill>
      </dgm:spPr>
      <dgm:t>
        <a:bodyPr/>
        <a:lstStyle/>
        <a:p>
          <a:r>
            <a:rPr lang="zh-CN" altLang="en-US" b="1" dirty="0" smtClean="0">
              <a:solidFill>
                <a:schemeClr val="bg1"/>
              </a:solidFill>
              <a:latin typeface="微软雅黑" panose="020B0503020204020204" charset="-122"/>
              <a:ea typeface="微软雅黑" panose="020B0503020204020204" charset="-122"/>
            </a:rPr>
            <a:t>戊戌维新运动</a:t>
          </a:r>
          <a:endParaRPr lang="zh-CN" altLang="en-US" b="1" dirty="0">
            <a:solidFill>
              <a:schemeClr val="bg1"/>
            </a:solidFill>
            <a:latin typeface="微软雅黑" panose="020B0503020204020204" charset="-122"/>
            <a:ea typeface="微软雅黑" panose="020B0503020204020204" charset="-122"/>
          </a:endParaRPr>
        </a:p>
      </dgm:t>
    </dgm:pt>
    <dgm:pt modelId="{0C3784F2-7F8A-4C91-A218-A483B938A33B}" cxnId="{80077489-F049-427F-A86A-1DCEF49B0E92}" type="sibTrans">
      <dgm:prSet/>
      <dgm:spPr/>
      <dgm:t>
        <a:bodyPr/>
        <a:lstStyle/>
        <a:p>
          <a:endParaRPr lang="zh-CN" altLang="en-US"/>
        </a:p>
      </dgm:t>
    </dgm:pt>
    <dgm:pt modelId="{8D7508A1-8D27-4836-B6BF-ABF0E9C87B61}" cxnId="{80077489-F049-427F-A86A-1DCEF49B0E92}" type="parTrans">
      <dgm:prSet/>
      <dgm:spPr/>
      <dgm:t>
        <a:bodyPr/>
        <a:lstStyle/>
        <a:p>
          <a:endParaRPr lang="zh-CN" altLang="en-US"/>
        </a:p>
      </dgm:t>
    </dgm:pt>
    <dgm:pt modelId="{11B8C8EB-7DDF-4C0A-83B2-50A50C9B95A4}" type="pres">
      <dgm:prSet presAssocID="{C097E293-6CEB-4C54-AB51-8E725E2D9461}" presName="hierChild1" presStyleCnt="0">
        <dgm:presLayoutVars>
          <dgm:orgChart val="1"/>
          <dgm:chPref val="1"/>
          <dgm:dir/>
          <dgm:animOne val="branch"/>
          <dgm:animLvl val="lvl"/>
          <dgm:resizeHandles/>
        </dgm:presLayoutVars>
      </dgm:prSet>
      <dgm:spPr/>
      <dgm:t>
        <a:bodyPr/>
        <a:lstStyle/>
        <a:p>
          <a:endParaRPr lang="zh-CN" altLang="en-US"/>
        </a:p>
      </dgm:t>
    </dgm:pt>
    <dgm:pt modelId="{9DD6E84A-489A-4CE1-B7B5-E9962DFA8CA0}" type="pres">
      <dgm:prSet presAssocID="{97799461-B533-4455-855D-152D94ABED3F}" presName="hierRoot1" presStyleCnt="0">
        <dgm:presLayoutVars>
          <dgm:hierBranch val="init"/>
        </dgm:presLayoutVars>
      </dgm:prSet>
      <dgm:spPr/>
    </dgm:pt>
    <dgm:pt modelId="{F5FA463A-9676-41D1-86CD-8F8F8A9B7891}" type="pres">
      <dgm:prSet presAssocID="{97799461-B533-4455-855D-152D94ABED3F}" presName="rootComposite1" presStyleCnt="0"/>
      <dgm:spPr/>
    </dgm:pt>
    <dgm:pt modelId="{D59835AF-D0C2-4434-8C0D-AD12A313C2BD}" type="pres">
      <dgm:prSet presAssocID="{97799461-B533-4455-855D-152D94ABED3F}" presName="rootText1" presStyleLbl="node0" presStyleIdx="0" presStyleCnt="1" custScaleY="71053" custLinFactNeighborX="-1001" custLinFactNeighborY="-284">
        <dgm:presLayoutVars>
          <dgm:chPref val="3"/>
        </dgm:presLayoutVars>
      </dgm:prSet>
      <dgm:spPr/>
      <dgm:t>
        <a:bodyPr/>
        <a:lstStyle/>
        <a:p>
          <a:endParaRPr lang="zh-CN" altLang="en-US"/>
        </a:p>
      </dgm:t>
    </dgm:pt>
    <dgm:pt modelId="{3F04E225-3FD5-41D2-A027-F12036F33981}" type="pres">
      <dgm:prSet presAssocID="{97799461-B533-4455-855D-152D94ABED3F}" presName="rootConnector1" presStyleLbl="node1" presStyleIdx="0" presStyleCnt="0"/>
      <dgm:spPr/>
      <dgm:t>
        <a:bodyPr/>
        <a:lstStyle/>
        <a:p>
          <a:endParaRPr lang="zh-CN" altLang="en-US"/>
        </a:p>
      </dgm:t>
    </dgm:pt>
    <dgm:pt modelId="{F3F2C48F-813B-44D3-A087-4D4022E85975}" type="pres">
      <dgm:prSet presAssocID="{97799461-B533-4455-855D-152D94ABED3F}" presName="hierChild2" presStyleCnt="0"/>
      <dgm:spPr/>
    </dgm:pt>
    <dgm:pt modelId="{04C06D05-1D31-4923-A6B5-42179CE5748E}" type="pres">
      <dgm:prSet presAssocID="{768E92E5-DFCC-4B66-A93A-80FDB49BC7D9}" presName="Name37" presStyleLbl="parChTrans1D2" presStyleIdx="0" presStyleCnt="4"/>
      <dgm:spPr/>
      <dgm:t>
        <a:bodyPr/>
        <a:lstStyle/>
        <a:p>
          <a:endParaRPr lang="zh-CN" altLang="en-US"/>
        </a:p>
      </dgm:t>
    </dgm:pt>
    <dgm:pt modelId="{CCFC9D9C-CE85-4F06-82E5-7CB5048EF9AA}" type="pres">
      <dgm:prSet presAssocID="{8353D80C-CE12-42A9-8094-0D760E7681F8}" presName="hierRoot2" presStyleCnt="0">
        <dgm:presLayoutVars>
          <dgm:hierBranch val="init"/>
        </dgm:presLayoutVars>
      </dgm:prSet>
      <dgm:spPr/>
    </dgm:pt>
    <dgm:pt modelId="{470CF996-1AC5-4032-BB9A-5FCD96EFCC34}" type="pres">
      <dgm:prSet presAssocID="{8353D80C-CE12-42A9-8094-0D760E7681F8}" presName="rootComposite" presStyleCnt="0"/>
      <dgm:spPr/>
    </dgm:pt>
    <dgm:pt modelId="{57537A43-9990-4066-ABAD-51662E818B40}" type="pres">
      <dgm:prSet presAssocID="{8353D80C-CE12-42A9-8094-0D760E7681F8}" presName="rootText" presStyleLbl="node2" presStyleIdx="0" presStyleCnt="4" custScaleY="63707">
        <dgm:presLayoutVars>
          <dgm:chPref val="3"/>
        </dgm:presLayoutVars>
      </dgm:prSet>
      <dgm:spPr/>
      <dgm:t>
        <a:bodyPr/>
        <a:lstStyle/>
        <a:p>
          <a:endParaRPr lang="zh-CN" altLang="en-US"/>
        </a:p>
      </dgm:t>
    </dgm:pt>
    <dgm:pt modelId="{E474F5D7-8554-444F-8235-375DC7938B5E}" type="pres">
      <dgm:prSet presAssocID="{8353D80C-CE12-42A9-8094-0D760E7681F8}" presName="rootConnector" presStyleLbl="node2" presStyleIdx="0" presStyleCnt="4"/>
      <dgm:spPr/>
      <dgm:t>
        <a:bodyPr/>
        <a:lstStyle/>
        <a:p>
          <a:endParaRPr lang="zh-CN" altLang="en-US"/>
        </a:p>
      </dgm:t>
    </dgm:pt>
    <dgm:pt modelId="{29B971F8-E73C-42FF-83D0-9F99E2EDD51C}" type="pres">
      <dgm:prSet presAssocID="{8353D80C-CE12-42A9-8094-0D760E7681F8}" presName="hierChild4" presStyleCnt="0"/>
      <dgm:spPr/>
    </dgm:pt>
    <dgm:pt modelId="{AB5BB802-ECDD-4484-984F-386706E8D41A}" type="pres">
      <dgm:prSet presAssocID="{8353D80C-CE12-42A9-8094-0D760E7681F8}" presName="hierChild5" presStyleCnt="0"/>
      <dgm:spPr/>
    </dgm:pt>
    <dgm:pt modelId="{8790C9BA-5559-427B-B2C5-BBCCC683CAD3}" type="pres">
      <dgm:prSet presAssocID="{38279D41-0C46-4A06-A7BC-8911E1E456BD}" presName="Name37" presStyleLbl="parChTrans1D2" presStyleIdx="1" presStyleCnt="4"/>
      <dgm:spPr/>
      <dgm:t>
        <a:bodyPr/>
        <a:lstStyle/>
        <a:p>
          <a:endParaRPr lang="zh-CN" altLang="en-US"/>
        </a:p>
      </dgm:t>
    </dgm:pt>
    <dgm:pt modelId="{3B867A98-69B5-4896-A7A3-1E46B528FE80}" type="pres">
      <dgm:prSet presAssocID="{3D6B96FF-7088-4DF7-9585-C401184F02E7}" presName="hierRoot2" presStyleCnt="0">
        <dgm:presLayoutVars>
          <dgm:hierBranch val="init"/>
        </dgm:presLayoutVars>
      </dgm:prSet>
      <dgm:spPr/>
    </dgm:pt>
    <dgm:pt modelId="{F4061514-BC91-45E1-9DD0-D075BDDBC29F}" type="pres">
      <dgm:prSet presAssocID="{3D6B96FF-7088-4DF7-9585-C401184F02E7}" presName="rootComposite" presStyleCnt="0"/>
      <dgm:spPr/>
    </dgm:pt>
    <dgm:pt modelId="{E0DE8F37-CDB2-4824-ABFE-6B3A1A28DDDA}" type="pres">
      <dgm:prSet presAssocID="{3D6B96FF-7088-4DF7-9585-C401184F02E7}" presName="rootText" presStyleLbl="node2" presStyleIdx="1" presStyleCnt="4" custScaleY="63707">
        <dgm:presLayoutVars>
          <dgm:chPref val="3"/>
        </dgm:presLayoutVars>
      </dgm:prSet>
      <dgm:spPr/>
      <dgm:t>
        <a:bodyPr/>
        <a:lstStyle/>
        <a:p>
          <a:endParaRPr lang="zh-CN" altLang="en-US"/>
        </a:p>
      </dgm:t>
    </dgm:pt>
    <dgm:pt modelId="{B8D75749-C955-4AAB-8DF9-93C31D9B432D}" type="pres">
      <dgm:prSet presAssocID="{3D6B96FF-7088-4DF7-9585-C401184F02E7}" presName="rootConnector" presStyleLbl="node2" presStyleIdx="1" presStyleCnt="4"/>
      <dgm:spPr/>
      <dgm:t>
        <a:bodyPr/>
        <a:lstStyle/>
        <a:p>
          <a:endParaRPr lang="zh-CN" altLang="en-US"/>
        </a:p>
      </dgm:t>
    </dgm:pt>
    <dgm:pt modelId="{04CB1E33-CC1B-4640-81AC-A4A0BA2FBE14}" type="pres">
      <dgm:prSet presAssocID="{3D6B96FF-7088-4DF7-9585-C401184F02E7}" presName="hierChild4" presStyleCnt="0"/>
      <dgm:spPr/>
    </dgm:pt>
    <dgm:pt modelId="{28921C9E-52C9-45E1-BA44-3B2206F2FE73}" type="pres">
      <dgm:prSet presAssocID="{3D6B96FF-7088-4DF7-9585-C401184F02E7}" presName="hierChild5" presStyleCnt="0"/>
      <dgm:spPr/>
    </dgm:pt>
    <dgm:pt modelId="{5FA31B7A-F6EE-49D2-BBAF-9B219738EBAC}" type="pres">
      <dgm:prSet presAssocID="{18CCCB36-4D8B-4BD6-97CA-7C97A64E6800}" presName="Name37" presStyleLbl="parChTrans1D2" presStyleIdx="2" presStyleCnt="4"/>
      <dgm:spPr/>
      <dgm:t>
        <a:bodyPr/>
        <a:lstStyle/>
        <a:p>
          <a:endParaRPr lang="zh-CN" altLang="en-US"/>
        </a:p>
      </dgm:t>
    </dgm:pt>
    <dgm:pt modelId="{D5575156-7F81-43E1-8BAE-740050DC34FC}" type="pres">
      <dgm:prSet presAssocID="{3C232190-E515-4B01-91D9-F2C30955F1BD}" presName="hierRoot2" presStyleCnt="0">
        <dgm:presLayoutVars>
          <dgm:hierBranch val="init"/>
        </dgm:presLayoutVars>
      </dgm:prSet>
      <dgm:spPr/>
    </dgm:pt>
    <dgm:pt modelId="{5F6FAE7D-6DA7-48DC-9EB9-AFB86D80BC09}" type="pres">
      <dgm:prSet presAssocID="{3C232190-E515-4B01-91D9-F2C30955F1BD}" presName="rootComposite" presStyleCnt="0"/>
      <dgm:spPr/>
    </dgm:pt>
    <dgm:pt modelId="{6B436B94-FE2D-456F-889E-079B7A4CC2C5}" type="pres">
      <dgm:prSet presAssocID="{3C232190-E515-4B01-91D9-F2C30955F1BD}" presName="rootText" presStyleLbl="node2" presStyleIdx="2" presStyleCnt="4" custScaleY="65346" custLinFactNeighborX="-4202" custLinFactNeighborY="1031">
        <dgm:presLayoutVars>
          <dgm:chPref val="3"/>
        </dgm:presLayoutVars>
      </dgm:prSet>
      <dgm:spPr/>
      <dgm:t>
        <a:bodyPr/>
        <a:lstStyle/>
        <a:p>
          <a:endParaRPr lang="zh-CN" altLang="en-US"/>
        </a:p>
      </dgm:t>
    </dgm:pt>
    <dgm:pt modelId="{B9633835-7B4F-4F42-BAB8-7EBA04B43DF7}" type="pres">
      <dgm:prSet presAssocID="{3C232190-E515-4B01-91D9-F2C30955F1BD}" presName="rootConnector" presStyleLbl="node2" presStyleIdx="2" presStyleCnt="4"/>
      <dgm:spPr/>
      <dgm:t>
        <a:bodyPr/>
        <a:lstStyle/>
        <a:p>
          <a:endParaRPr lang="zh-CN" altLang="en-US"/>
        </a:p>
      </dgm:t>
    </dgm:pt>
    <dgm:pt modelId="{5BC7AFA7-8031-4D56-A4B8-0A838374E71B}" type="pres">
      <dgm:prSet presAssocID="{3C232190-E515-4B01-91D9-F2C30955F1BD}" presName="hierChild4" presStyleCnt="0"/>
      <dgm:spPr/>
    </dgm:pt>
    <dgm:pt modelId="{7245FC56-DEAB-4A99-A18C-23B7C32083A6}" type="pres">
      <dgm:prSet presAssocID="{3C232190-E515-4B01-91D9-F2C30955F1BD}" presName="hierChild5" presStyleCnt="0"/>
      <dgm:spPr/>
    </dgm:pt>
    <dgm:pt modelId="{EEA4D555-0A2F-4C70-BBE2-6100CBE44475}" type="pres">
      <dgm:prSet presAssocID="{7E17A183-F3C1-4930-802A-6D4EA06284BA}" presName="Name37" presStyleLbl="parChTrans1D2" presStyleIdx="3" presStyleCnt="4"/>
      <dgm:spPr/>
      <dgm:t>
        <a:bodyPr/>
        <a:lstStyle/>
        <a:p>
          <a:endParaRPr lang="zh-CN" altLang="en-US"/>
        </a:p>
      </dgm:t>
    </dgm:pt>
    <dgm:pt modelId="{38BD9BEC-C380-4EA8-909D-844CC0BDE80B}" type="pres">
      <dgm:prSet presAssocID="{3A526541-1AAE-454E-86C5-67414571AFA7}" presName="hierRoot2" presStyleCnt="0">
        <dgm:presLayoutVars>
          <dgm:hierBranch val="init"/>
        </dgm:presLayoutVars>
      </dgm:prSet>
      <dgm:spPr/>
    </dgm:pt>
    <dgm:pt modelId="{77930ACA-509E-4975-ADFA-2039D9A200FA}" type="pres">
      <dgm:prSet presAssocID="{3A526541-1AAE-454E-86C5-67414571AFA7}" presName="rootComposite" presStyleCnt="0"/>
      <dgm:spPr/>
    </dgm:pt>
    <dgm:pt modelId="{3D230681-EFAB-43DA-9F50-92FDC027B769}" type="pres">
      <dgm:prSet presAssocID="{3A526541-1AAE-454E-86C5-67414571AFA7}" presName="rootText" presStyleLbl="node2" presStyleIdx="3" presStyleCnt="4" custScaleY="65346" custLinFactNeighborX="613" custLinFactNeighborY="1031">
        <dgm:presLayoutVars>
          <dgm:chPref val="3"/>
        </dgm:presLayoutVars>
      </dgm:prSet>
      <dgm:spPr/>
      <dgm:t>
        <a:bodyPr/>
        <a:lstStyle/>
        <a:p>
          <a:endParaRPr lang="zh-CN" altLang="en-US"/>
        </a:p>
      </dgm:t>
    </dgm:pt>
    <dgm:pt modelId="{CB4632B9-8513-43F0-A0B9-55C39CC4E2FD}" type="pres">
      <dgm:prSet presAssocID="{3A526541-1AAE-454E-86C5-67414571AFA7}" presName="rootConnector" presStyleLbl="node2" presStyleIdx="3" presStyleCnt="4"/>
      <dgm:spPr/>
      <dgm:t>
        <a:bodyPr/>
        <a:lstStyle/>
        <a:p>
          <a:endParaRPr lang="zh-CN" altLang="en-US"/>
        </a:p>
      </dgm:t>
    </dgm:pt>
    <dgm:pt modelId="{50D06834-0F3D-4068-953A-0076A357F96A}" type="pres">
      <dgm:prSet presAssocID="{3A526541-1AAE-454E-86C5-67414571AFA7}" presName="hierChild4" presStyleCnt="0"/>
      <dgm:spPr/>
    </dgm:pt>
    <dgm:pt modelId="{5D16DFAE-2D6B-4CA0-BD6C-487E128D42AC}" type="pres">
      <dgm:prSet presAssocID="{3A526541-1AAE-454E-86C5-67414571AFA7}" presName="hierChild5" presStyleCnt="0"/>
      <dgm:spPr/>
    </dgm:pt>
    <dgm:pt modelId="{0C2A552D-93C7-468A-A1C7-75296D587987}" type="pres">
      <dgm:prSet presAssocID="{97799461-B533-4455-855D-152D94ABED3F}" presName="hierChild3" presStyleCnt="0"/>
      <dgm:spPr/>
    </dgm:pt>
  </dgm:ptLst>
  <dgm:cxnLst>
    <dgm:cxn modelId="{80077489-F049-427F-A86A-1DCEF49B0E92}" srcId="{C097E293-6CEB-4C54-AB51-8E725E2D9461}" destId="{97799461-B533-4455-855D-152D94ABED3F}" srcOrd="0" destOrd="0" parTransId="{8D7508A1-8D27-4836-B6BF-ABF0E9C87B61}" sibTransId="{0C3784F2-7F8A-4C91-A218-A483B938A33B}"/>
    <dgm:cxn modelId="{17F61C0C-BEB8-43F3-8435-001FB78F7CDB}" type="presOf" srcId="{97799461-B533-4455-855D-152D94ABED3F}" destId="{3F04E225-3FD5-41D2-A027-F12036F33981}" srcOrd="1" destOrd="0" presId="urn:microsoft.com/office/officeart/2005/8/layout/orgChart1#1"/>
    <dgm:cxn modelId="{CC383BD0-D104-4FC6-BE50-ACFC3F35C186}" srcId="{97799461-B533-4455-855D-152D94ABED3F}" destId="{8353D80C-CE12-42A9-8094-0D760E7681F8}" srcOrd="0" destOrd="0" parTransId="{768E92E5-DFCC-4B66-A93A-80FDB49BC7D9}" sibTransId="{98A77808-FD48-44EE-BFBD-75BE5B9C7832}"/>
    <dgm:cxn modelId="{BDD14E2A-FE3F-47C6-8E84-38EA7C283B7D}" type="presOf" srcId="{8353D80C-CE12-42A9-8094-0D760E7681F8}" destId="{57537A43-9990-4066-ABAD-51662E818B40}" srcOrd="0" destOrd="0" presId="urn:microsoft.com/office/officeart/2005/8/layout/orgChart1#1"/>
    <dgm:cxn modelId="{FC3E7C8D-E96A-4166-8C84-25BC9A22D08B}" type="presOf" srcId="{3C232190-E515-4B01-91D9-F2C30955F1BD}" destId="{6B436B94-FE2D-456F-889E-079B7A4CC2C5}" srcOrd="0" destOrd="0" presId="urn:microsoft.com/office/officeart/2005/8/layout/orgChart1#1"/>
    <dgm:cxn modelId="{9824A4CC-3725-4914-8C95-3C1D41865A04}" type="presOf" srcId="{97799461-B533-4455-855D-152D94ABED3F}" destId="{D59835AF-D0C2-4434-8C0D-AD12A313C2BD}" srcOrd="0" destOrd="0" presId="urn:microsoft.com/office/officeart/2005/8/layout/orgChart1#1"/>
    <dgm:cxn modelId="{4041009C-066F-4BF1-82C1-86B694AAF292}" type="presOf" srcId="{C097E293-6CEB-4C54-AB51-8E725E2D9461}" destId="{11B8C8EB-7DDF-4C0A-83B2-50A50C9B95A4}" srcOrd="0" destOrd="0" presId="urn:microsoft.com/office/officeart/2005/8/layout/orgChart1#1"/>
    <dgm:cxn modelId="{69BD83FC-6205-44E7-AE20-2BD6A82870BF}" type="presOf" srcId="{3D6B96FF-7088-4DF7-9585-C401184F02E7}" destId="{B8D75749-C955-4AAB-8DF9-93C31D9B432D}" srcOrd="1" destOrd="0" presId="urn:microsoft.com/office/officeart/2005/8/layout/orgChart1#1"/>
    <dgm:cxn modelId="{B752B21D-F6FF-4025-BC44-AFE086BB2891}" srcId="{97799461-B533-4455-855D-152D94ABED3F}" destId="{3A526541-1AAE-454E-86C5-67414571AFA7}" srcOrd="3" destOrd="0" parTransId="{7E17A183-F3C1-4930-802A-6D4EA06284BA}" sibTransId="{FE590A13-3D08-4823-893F-59B582B6B8BC}"/>
    <dgm:cxn modelId="{66E637E4-4833-414A-B9DA-5A63F1FDC813}" type="presOf" srcId="{8353D80C-CE12-42A9-8094-0D760E7681F8}" destId="{E474F5D7-8554-444F-8235-375DC7938B5E}" srcOrd="1" destOrd="0" presId="urn:microsoft.com/office/officeart/2005/8/layout/orgChart1#1"/>
    <dgm:cxn modelId="{8788FD1C-BF40-4C2C-A5C4-A6CDD53C2DEB}" type="presOf" srcId="{18CCCB36-4D8B-4BD6-97CA-7C97A64E6800}" destId="{5FA31B7A-F6EE-49D2-BBAF-9B219738EBAC}" srcOrd="0" destOrd="0" presId="urn:microsoft.com/office/officeart/2005/8/layout/orgChart1#1"/>
    <dgm:cxn modelId="{BE511FB2-86A1-499A-9FD7-F96624EA7437}" type="presOf" srcId="{3D6B96FF-7088-4DF7-9585-C401184F02E7}" destId="{E0DE8F37-CDB2-4824-ABFE-6B3A1A28DDDA}" srcOrd="0" destOrd="0" presId="urn:microsoft.com/office/officeart/2005/8/layout/orgChart1#1"/>
    <dgm:cxn modelId="{5342A8DE-D912-4540-8F88-960BFD1D7FE8}" srcId="{97799461-B533-4455-855D-152D94ABED3F}" destId="{3D6B96FF-7088-4DF7-9585-C401184F02E7}" srcOrd="1" destOrd="0" parTransId="{38279D41-0C46-4A06-A7BC-8911E1E456BD}" sibTransId="{A1C89574-C83B-451C-81C0-762472607B71}"/>
    <dgm:cxn modelId="{80D8D117-41DD-41FF-BCB2-47FDD9DC2BDA}" type="presOf" srcId="{7E17A183-F3C1-4930-802A-6D4EA06284BA}" destId="{EEA4D555-0A2F-4C70-BBE2-6100CBE44475}" srcOrd="0" destOrd="0" presId="urn:microsoft.com/office/officeart/2005/8/layout/orgChart1#1"/>
    <dgm:cxn modelId="{2FA3E450-30A2-4C48-8C4F-3F93DEBC53D9}" type="presOf" srcId="{768E92E5-DFCC-4B66-A93A-80FDB49BC7D9}" destId="{04C06D05-1D31-4923-A6B5-42179CE5748E}" srcOrd="0" destOrd="0" presId="urn:microsoft.com/office/officeart/2005/8/layout/orgChart1#1"/>
    <dgm:cxn modelId="{5E506D21-ABBC-4D57-984B-0FFACF3B0975}" srcId="{97799461-B533-4455-855D-152D94ABED3F}" destId="{3C232190-E515-4B01-91D9-F2C30955F1BD}" srcOrd="2" destOrd="0" parTransId="{18CCCB36-4D8B-4BD6-97CA-7C97A64E6800}" sibTransId="{2BCA518B-B806-4F79-B589-AF7FD2E1FDAC}"/>
    <dgm:cxn modelId="{1586B37F-BEFC-4AA7-A2BD-DA1ECD407E07}" type="presOf" srcId="{3A526541-1AAE-454E-86C5-67414571AFA7}" destId="{3D230681-EFAB-43DA-9F50-92FDC027B769}" srcOrd="0" destOrd="0" presId="urn:microsoft.com/office/officeart/2005/8/layout/orgChart1#1"/>
    <dgm:cxn modelId="{F97E57CB-63B9-4BE3-AAD6-8672A9E7FF5B}" type="presOf" srcId="{38279D41-0C46-4A06-A7BC-8911E1E456BD}" destId="{8790C9BA-5559-427B-B2C5-BBCCC683CAD3}" srcOrd="0" destOrd="0" presId="urn:microsoft.com/office/officeart/2005/8/layout/orgChart1#1"/>
    <dgm:cxn modelId="{4E22E7A5-4A1F-498F-B7AF-41D263B18D9C}" type="presOf" srcId="{3C232190-E515-4B01-91D9-F2C30955F1BD}" destId="{B9633835-7B4F-4F42-BAB8-7EBA04B43DF7}" srcOrd="1" destOrd="0" presId="urn:microsoft.com/office/officeart/2005/8/layout/orgChart1#1"/>
    <dgm:cxn modelId="{9F92D310-AEB6-4B65-8CCA-BC8CF7E80057}" type="presOf" srcId="{3A526541-1AAE-454E-86C5-67414571AFA7}" destId="{CB4632B9-8513-43F0-A0B9-55C39CC4E2FD}" srcOrd="1" destOrd="0" presId="urn:microsoft.com/office/officeart/2005/8/layout/orgChart1#1"/>
    <dgm:cxn modelId="{BC0D97A4-AE37-495C-AE16-7988C52E49A2}" type="presParOf" srcId="{11B8C8EB-7DDF-4C0A-83B2-50A50C9B95A4}" destId="{9DD6E84A-489A-4CE1-B7B5-E9962DFA8CA0}" srcOrd="0" destOrd="0" presId="urn:microsoft.com/office/officeart/2005/8/layout/orgChart1#1"/>
    <dgm:cxn modelId="{9299988B-46AD-4211-BE70-B3FB1A54EF88}" type="presParOf" srcId="{9DD6E84A-489A-4CE1-B7B5-E9962DFA8CA0}" destId="{F5FA463A-9676-41D1-86CD-8F8F8A9B7891}" srcOrd="0" destOrd="0" presId="urn:microsoft.com/office/officeart/2005/8/layout/orgChart1#1"/>
    <dgm:cxn modelId="{3E3591AE-6EC3-4CFB-839F-CCE2F279E0D3}" type="presParOf" srcId="{F5FA463A-9676-41D1-86CD-8F8F8A9B7891}" destId="{D59835AF-D0C2-4434-8C0D-AD12A313C2BD}" srcOrd="0" destOrd="0" presId="urn:microsoft.com/office/officeart/2005/8/layout/orgChart1#1"/>
    <dgm:cxn modelId="{4515E819-5487-4FCB-96D7-1EAC4C4C8147}" type="presParOf" srcId="{F5FA463A-9676-41D1-86CD-8F8F8A9B7891}" destId="{3F04E225-3FD5-41D2-A027-F12036F33981}" srcOrd="1" destOrd="0" presId="urn:microsoft.com/office/officeart/2005/8/layout/orgChart1#1"/>
    <dgm:cxn modelId="{77D404D3-3A78-477D-AC35-2631D9C8F1C6}" type="presParOf" srcId="{9DD6E84A-489A-4CE1-B7B5-E9962DFA8CA0}" destId="{F3F2C48F-813B-44D3-A087-4D4022E85975}" srcOrd="1" destOrd="0" presId="urn:microsoft.com/office/officeart/2005/8/layout/orgChart1#1"/>
    <dgm:cxn modelId="{B4D0FA8B-40A4-4711-8493-050060745AEB}" type="presParOf" srcId="{F3F2C48F-813B-44D3-A087-4D4022E85975}" destId="{04C06D05-1D31-4923-A6B5-42179CE5748E}" srcOrd="0" destOrd="0" presId="urn:microsoft.com/office/officeart/2005/8/layout/orgChart1#1"/>
    <dgm:cxn modelId="{CB89EB97-CB02-47EB-AB3D-0CF139757927}" type="presParOf" srcId="{F3F2C48F-813B-44D3-A087-4D4022E85975}" destId="{CCFC9D9C-CE85-4F06-82E5-7CB5048EF9AA}" srcOrd="1" destOrd="0" presId="urn:microsoft.com/office/officeart/2005/8/layout/orgChart1#1"/>
    <dgm:cxn modelId="{0414323E-2068-4ED7-B744-995B5CAB43BB}" type="presParOf" srcId="{CCFC9D9C-CE85-4F06-82E5-7CB5048EF9AA}" destId="{470CF996-1AC5-4032-BB9A-5FCD96EFCC34}" srcOrd="0" destOrd="0" presId="urn:microsoft.com/office/officeart/2005/8/layout/orgChart1#1"/>
    <dgm:cxn modelId="{8BA81135-4A27-4166-A48B-A9AAD0C6C43A}" type="presParOf" srcId="{470CF996-1AC5-4032-BB9A-5FCD96EFCC34}" destId="{57537A43-9990-4066-ABAD-51662E818B40}" srcOrd="0" destOrd="0" presId="urn:microsoft.com/office/officeart/2005/8/layout/orgChart1#1"/>
    <dgm:cxn modelId="{102D3475-8947-4454-BA9B-946BF824EFC2}" type="presParOf" srcId="{470CF996-1AC5-4032-BB9A-5FCD96EFCC34}" destId="{E474F5D7-8554-444F-8235-375DC7938B5E}" srcOrd="1" destOrd="0" presId="urn:microsoft.com/office/officeart/2005/8/layout/orgChart1#1"/>
    <dgm:cxn modelId="{DC8C9A7F-862B-493E-B86C-8638725708B5}" type="presParOf" srcId="{CCFC9D9C-CE85-4F06-82E5-7CB5048EF9AA}" destId="{29B971F8-E73C-42FF-83D0-9F99E2EDD51C}" srcOrd="1" destOrd="0" presId="urn:microsoft.com/office/officeart/2005/8/layout/orgChart1#1"/>
    <dgm:cxn modelId="{07746E85-5BA6-40CE-A5C2-E8CBCA449395}" type="presParOf" srcId="{CCFC9D9C-CE85-4F06-82E5-7CB5048EF9AA}" destId="{AB5BB802-ECDD-4484-984F-386706E8D41A}" srcOrd="2" destOrd="0" presId="urn:microsoft.com/office/officeart/2005/8/layout/orgChart1#1"/>
    <dgm:cxn modelId="{7B0D19C1-71C7-44B3-BF5D-1156DBCF9FEF}" type="presParOf" srcId="{F3F2C48F-813B-44D3-A087-4D4022E85975}" destId="{8790C9BA-5559-427B-B2C5-BBCCC683CAD3}" srcOrd="2" destOrd="0" presId="urn:microsoft.com/office/officeart/2005/8/layout/orgChart1#1"/>
    <dgm:cxn modelId="{95A43F22-22AC-4795-AD19-62BBA4AEE607}" type="presParOf" srcId="{F3F2C48F-813B-44D3-A087-4D4022E85975}" destId="{3B867A98-69B5-4896-A7A3-1E46B528FE80}" srcOrd="3" destOrd="0" presId="urn:microsoft.com/office/officeart/2005/8/layout/orgChart1#1"/>
    <dgm:cxn modelId="{76D952AE-7C2C-42C0-BA13-14858CEE6412}" type="presParOf" srcId="{3B867A98-69B5-4896-A7A3-1E46B528FE80}" destId="{F4061514-BC91-45E1-9DD0-D075BDDBC29F}" srcOrd="0" destOrd="0" presId="urn:microsoft.com/office/officeart/2005/8/layout/orgChart1#1"/>
    <dgm:cxn modelId="{441C7EA9-D193-4A17-ACDB-5EC441383319}" type="presParOf" srcId="{F4061514-BC91-45E1-9DD0-D075BDDBC29F}" destId="{E0DE8F37-CDB2-4824-ABFE-6B3A1A28DDDA}" srcOrd="0" destOrd="0" presId="urn:microsoft.com/office/officeart/2005/8/layout/orgChart1#1"/>
    <dgm:cxn modelId="{038A1000-A44F-493F-9CEB-4BDDDBAC64F1}" type="presParOf" srcId="{F4061514-BC91-45E1-9DD0-D075BDDBC29F}" destId="{B8D75749-C955-4AAB-8DF9-93C31D9B432D}" srcOrd="1" destOrd="0" presId="urn:microsoft.com/office/officeart/2005/8/layout/orgChart1#1"/>
    <dgm:cxn modelId="{8AC319A3-D7A7-4ABA-A077-740B33FE2713}" type="presParOf" srcId="{3B867A98-69B5-4896-A7A3-1E46B528FE80}" destId="{04CB1E33-CC1B-4640-81AC-A4A0BA2FBE14}" srcOrd="1" destOrd="0" presId="urn:microsoft.com/office/officeart/2005/8/layout/orgChart1#1"/>
    <dgm:cxn modelId="{B1191DCA-A2D2-4FF6-9D9E-432DD72A8E05}" type="presParOf" srcId="{3B867A98-69B5-4896-A7A3-1E46B528FE80}" destId="{28921C9E-52C9-45E1-BA44-3B2206F2FE73}" srcOrd="2" destOrd="0" presId="urn:microsoft.com/office/officeart/2005/8/layout/orgChart1#1"/>
    <dgm:cxn modelId="{4405E9EF-68EA-4373-80A8-F17FCBADDF1E}" type="presParOf" srcId="{F3F2C48F-813B-44D3-A087-4D4022E85975}" destId="{5FA31B7A-F6EE-49D2-BBAF-9B219738EBAC}" srcOrd="4" destOrd="0" presId="urn:microsoft.com/office/officeart/2005/8/layout/orgChart1#1"/>
    <dgm:cxn modelId="{1C2AE1C3-A3E4-4DE3-B766-8CE85DB7631B}" type="presParOf" srcId="{F3F2C48F-813B-44D3-A087-4D4022E85975}" destId="{D5575156-7F81-43E1-8BAE-740050DC34FC}" srcOrd="5" destOrd="0" presId="urn:microsoft.com/office/officeart/2005/8/layout/orgChart1#1"/>
    <dgm:cxn modelId="{2F16F4A4-E70F-4624-95BC-5070F74BF6FE}" type="presParOf" srcId="{D5575156-7F81-43E1-8BAE-740050DC34FC}" destId="{5F6FAE7D-6DA7-48DC-9EB9-AFB86D80BC09}" srcOrd="0" destOrd="0" presId="urn:microsoft.com/office/officeart/2005/8/layout/orgChart1#1"/>
    <dgm:cxn modelId="{E5EB854A-DD41-4560-990B-867DD3FED7D9}" type="presParOf" srcId="{5F6FAE7D-6DA7-48DC-9EB9-AFB86D80BC09}" destId="{6B436B94-FE2D-456F-889E-079B7A4CC2C5}" srcOrd="0" destOrd="0" presId="urn:microsoft.com/office/officeart/2005/8/layout/orgChart1#1"/>
    <dgm:cxn modelId="{FBB4B59E-0FBE-4467-8684-C5E5C37F54CD}" type="presParOf" srcId="{5F6FAE7D-6DA7-48DC-9EB9-AFB86D80BC09}" destId="{B9633835-7B4F-4F42-BAB8-7EBA04B43DF7}" srcOrd="1" destOrd="0" presId="urn:microsoft.com/office/officeart/2005/8/layout/orgChart1#1"/>
    <dgm:cxn modelId="{95673343-4478-4290-8698-2C983F782222}" type="presParOf" srcId="{D5575156-7F81-43E1-8BAE-740050DC34FC}" destId="{5BC7AFA7-8031-4D56-A4B8-0A838374E71B}" srcOrd="1" destOrd="0" presId="urn:microsoft.com/office/officeart/2005/8/layout/orgChart1#1"/>
    <dgm:cxn modelId="{1BE50D7C-597A-4BD5-B773-3537FFAD49EF}" type="presParOf" srcId="{D5575156-7F81-43E1-8BAE-740050DC34FC}" destId="{7245FC56-DEAB-4A99-A18C-23B7C32083A6}" srcOrd="2" destOrd="0" presId="urn:microsoft.com/office/officeart/2005/8/layout/orgChart1#1"/>
    <dgm:cxn modelId="{57098B71-5740-4769-A304-68E483F00569}" type="presParOf" srcId="{F3F2C48F-813B-44D3-A087-4D4022E85975}" destId="{EEA4D555-0A2F-4C70-BBE2-6100CBE44475}" srcOrd="6" destOrd="0" presId="urn:microsoft.com/office/officeart/2005/8/layout/orgChart1#1"/>
    <dgm:cxn modelId="{E7C0D4CE-EB10-43AF-A83E-7A43C0A92FB7}" type="presParOf" srcId="{F3F2C48F-813B-44D3-A087-4D4022E85975}" destId="{38BD9BEC-C380-4EA8-909D-844CC0BDE80B}" srcOrd="7" destOrd="0" presId="urn:microsoft.com/office/officeart/2005/8/layout/orgChart1#1"/>
    <dgm:cxn modelId="{B828EEBD-7917-48B7-9E2C-879820FF16CD}" type="presParOf" srcId="{38BD9BEC-C380-4EA8-909D-844CC0BDE80B}" destId="{77930ACA-509E-4975-ADFA-2039D9A200FA}" srcOrd="0" destOrd="0" presId="urn:microsoft.com/office/officeart/2005/8/layout/orgChart1#1"/>
    <dgm:cxn modelId="{12BFF250-825C-424A-B010-DF616D3D3DC1}" type="presParOf" srcId="{77930ACA-509E-4975-ADFA-2039D9A200FA}" destId="{3D230681-EFAB-43DA-9F50-92FDC027B769}" srcOrd="0" destOrd="0" presId="urn:microsoft.com/office/officeart/2005/8/layout/orgChart1#1"/>
    <dgm:cxn modelId="{735160B2-3985-45E9-83F1-5574E50F1110}" type="presParOf" srcId="{77930ACA-509E-4975-ADFA-2039D9A200FA}" destId="{CB4632B9-8513-43F0-A0B9-55C39CC4E2FD}" srcOrd="1" destOrd="0" presId="urn:microsoft.com/office/officeart/2005/8/layout/orgChart1#1"/>
    <dgm:cxn modelId="{ACB74023-B5CD-42E0-83CD-97628F3B6206}" type="presParOf" srcId="{38BD9BEC-C380-4EA8-909D-844CC0BDE80B}" destId="{50D06834-0F3D-4068-953A-0076A357F96A}" srcOrd="1" destOrd="0" presId="urn:microsoft.com/office/officeart/2005/8/layout/orgChart1#1"/>
    <dgm:cxn modelId="{0C15E345-2C4A-454C-9364-37A98B351FAC}" type="presParOf" srcId="{38BD9BEC-C380-4EA8-909D-844CC0BDE80B}" destId="{5D16DFAE-2D6B-4CA0-BD6C-487E128D42AC}" srcOrd="2" destOrd="0" presId="urn:microsoft.com/office/officeart/2005/8/layout/orgChart1#1"/>
    <dgm:cxn modelId="{7AA84F29-DB4D-48AE-BDBD-9B5DA895FB7B}" type="presParOf" srcId="{9DD6E84A-489A-4CE1-B7B5-E9962DFA8CA0}" destId="{0C2A552D-93C7-468A-A1C7-75296D587987}" srcOrd="2" destOrd="0" presId="urn:microsoft.com/office/officeart/2005/8/layout/orgChart1#1"/>
  </dgm:cxnLst>
  <dgm:bg>
    <a:noFill/>
  </dgm:bg>
  <dgm:whole/>
  <dgm:extLst>
    <a:ext uri="http://schemas.microsoft.com/office/drawing/2008/diagram">
      <dsp:dataModelExt xmlns:dsp="http://schemas.microsoft.com/office/drawing/2008/diagram" relId="rId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A4D555-0A2F-4C70-BBE2-6100CBE44475}">
      <dsp:nvSpPr>
        <dsp:cNvPr id="0" name=""/>
        <dsp:cNvSpPr/>
      </dsp:nvSpPr>
      <dsp:spPr>
        <a:xfrm>
          <a:off x="3835787" y="854918"/>
          <a:ext cx="3037871" cy="360033"/>
        </a:xfrm>
        <a:custGeom>
          <a:avLst/>
          <a:gdLst/>
          <a:ahLst/>
          <a:cxnLst/>
          <a:rect l="0" t="0" r="0" b="0"/>
          <a:pathLst>
            <a:path>
              <a:moveTo>
                <a:pt x="0" y="0"/>
              </a:moveTo>
              <a:lnTo>
                <a:pt x="0" y="185481"/>
              </a:lnTo>
              <a:lnTo>
                <a:pt x="3037871" y="185481"/>
              </a:lnTo>
              <a:lnTo>
                <a:pt x="3037871" y="360033"/>
              </a:lnTo>
            </a:path>
          </a:pathLst>
        </a:custGeom>
        <a:noFill/>
        <a:ln w="57150" cap="flat" cmpd="sng" algn="ctr">
          <a:solidFill>
            <a:srgbClr val="FFC000"/>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5FA31B7A-F6EE-49D2-BBAF-9B219738EBAC}">
      <dsp:nvSpPr>
        <dsp:cNvPr id="0" name=""/>
        <dsp:cNvSpPr/>
      </dsp:nvSpPr>
      <dsp:spPr>
        <a:xfrm>
          <a:off x="3835787" y="854918"/>
          <a:ext cx="952535" cy="360033"/>
        </a:xfrm>
        <a:custGeom>
          <a:avLst/>
          <a:gdLst/>
          <a:ahLst/>
          <a:cxnLst/>
          <a:rect l="0" t="0" r="0" b="0"/>
          <a:pathLst>
            <a:path>
              <a:moveTo>
                <a:pt x="0" y="0"/>
              </a:moveTo>
              <a:lnTo>
                <a:pt x="0" y="185481"/>
              </a:lnTo>
              <a:lnTo>
                <a:pt x="952535" y="185481"/>
              </a:lnTo>
              <a:lnTo>
                <a:pt x="952535" y="360033"/>
              </a:lnTo>
            </a:path>
          </a:pathLst>
        </a:custGeom>
        <a:noFill/>
        <a:ln w="57150" cap="flat" cmpd="sng" algn="ctr">
          <a:solidFill>
            <a:srgbClr val="FFC000"/>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8790C9BA-5559-427B-B2C5-BBCCC683CAD3}">
      <dsp:nvSpPr>
        <dsp:cNvPr id="0" name=""/>
        <dsp:cNvSpPr/>
      </dsp:nvSpPr>
      <dsp:spPr>
        <a:xfrm>
          <a:off x="2846679" y="854918"/>
          <a:ext cx="989107" cy="351463"/>
        </a:xfrm>
        <a:custGeom>
          <a:avLst/>
          <a:gdLst/>
          <a:ahLst/>
          <a:cxnLst/>
          <a:rect l="0" t="0" r="0" b="0"/>
          <a:pathLst>
            <a:path>
              <a:moveTo>
                <a:pt x="989107" y="0"/>
              </a:moveTo>
              <a:lnTo>
                <a:pt x="989107" y="176911"/>
              </a:lnTo>
              <a:lnTo>
                <a:pt x="0" y="176911"/>
              </a:lnTo>
              <a:lnTo>
                <a:pt x="0" y="351463"/>
              </a:lnTo>
            </a:path>
          </a:pathLst>
        </a:custGeom>
        <a:noFill/>
        <a:ln w="57150" cap="flat" cmpd="sng" algn="ctr">
          <a:solidFill>
            <a:srgbClr val="FFC000"/>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04C06D05-1D31-4923-A6B5-42179CE5748E}">
      <dsp:nvSpPr>
        <dsp:cNvPr id="0" name=""/>
        <dsp:cNvSpPr/>
      </dsp:nvSpPr>
      <dsp:spPr>
        <a:xfrm>
          <a:off x="835182" y="854918"/>
          <a:ext cx="3000604" cy="351463"/>
        </a:xfrm>
        <a:custGeom>
          <a:avLst/>
          <a:gdLst/>
          <a:ahLst/>
          <a:cxnLst/>
          <a:rect l="0" t="0" r="0" b="0"/>
          <a:pathLst>
            <a:path>
              <a:moveTo>
                <a:pt x="3000604" y="0"/>
              </a:moveTo>
              <a:lnTo>
                <a:pt x="3000604" y="176911"/>
              </a:lnTo>
              <a:lnTo>
                <a:pt x="0" y="176911"/>
              </a:lnTo>
              <a:lnTo>
                <a:pt x="0" y="351463"/>
              </a:lnTo>
            </a:path>
          </a:pathLst>
        </a:custGeom>
        <a:noFill/>
        <a:ln w="57150" cap="flat" cmpd="sng" algn="ctr">
          <a:solidFill>
            <a:srgbClr val="FFC000"/>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D59835AF-D0C2-4434-8C0D-AD12A313C2BD}">
      <dsp:nvSpPr>
        <dsp:cNvPr id="0" name=""/>
        <dsp:cNvSpPr/>
      </dsp:nvSpPr>
      <dsp:spPr>
        <a:xfrm>
          <a:off x="3004590" y="264327"/>
          <a:ext cx="1662394" cy="590590"/>
        </a:xfrm>
        <a:prstGeom prst="rect">
          <a:avLst/>
        </a:prstGeom>
        <a:solidFill>
          <a:srgbClr val="FFC000"/>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zh-CN" altLang="en-US" sz="2100" b="1" kern="1200" dirty="0" smtClean="0">
              <a:solidFill>
                <a:schemeClr val="bg1"/>
              </a:solidFill>
              <a:latin typeface="微软雅黑" pitchFamily="34" charset="-122"/>
              <a:ea typeface="微软雅黑" pitchFamily="34" charset="-122"/>
            </a:rPr>
            <a:t>戊戌维新运动</a:t>
          </a:r>
          <a:endParaRPr lang="zh-CN" altLang="en-US" sz="2100" b="1" kern="1200" dirty="0">
            <a:solidFill>
              <a:schemeClr val="bg1"/>
            </a:solidFill>
            <a:latin typeface="微软雅黑" pitchFamily="34" charset="-122"/>
            <a:ea typeface="微软雅黑" pitchFamily="34" charset="-122"/>
          </a:endParaRPr>
        </a:p>
      </dsp:txBody>
      <dsp:txXfrm>
        <a:off x="3004590" y="264327"/>
        <a:ext cx="1662394" cy="590590"/>
      </dsp:txXfrm>
    </dsp:sp>
    <dsp:sp modelId="{57537A43-9990-4066-ABAD-51662E818B40}">
      <dsp:nvSpPr>
        <dsp:cNvPr id="0" name=""/>
        <dsp:cNvSpPr/>
      </dsp:nvSpPr>
      <dsp:spPr>
        <a:xfrm>
          <a:off x="3985" y="1206381"/>
          <a:ext cx="1662394" cy="529530"/>
        </a:xfrm>
        <a:prstGeom prst="rect">
          <a:avLst/>
        </a:prstGeom>
        <a:solidFill>
          <a:srgbClr val="FFC000"/>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zh-CN" altLang="en-US" sz="2100" b="1" kern="1200" dirty="0" smtClean="0">
              <a:solidFill>
                <a:schemeClr val="tx1"/>
              </a:solidFill>
              <a:latin typeface="微软雅黑" pitchFamily="34" charset="-122"/>
              <a:ea typeface="微软雅黑" pitchFamily="34" charset="-122"/>
            </a:rPr>
            <a:t>政治民主化</a:t>
          </a:r>
          <a:endParaRPr lang="zh-CN" altLang="en-US" sz="2100" b="1" kern="1200" dirty="0">
            <a:solidFill>
              <a:schemeClr val="tx1"/>
            </a:solidFill>
            <a:latin typeface="微软雅黑" pitchFamily="34" charset="-122"/>
            <a:ea typeface="微软雅黑" pitchFamily="34" charset="-122"/>
          </a:endParaRPr>
        </a:p>
      </dsp:txBody>
      <dsp:txXfrm>
        <a:off x="3985" y="1206381"/>
        <a:ext cx="1662394" cy="529530"/>
      </dsp:txXfrm>
    </dsp:sp>
    <dsp:sp modelId="{E0DE8F37-CDB2-4824-ABFE-6B3A1A28DDDA}">
      <dsp:nvSpPr>
        <dsp:cNvPr id="0" name=""/>
        <dsp:cNvSpPr/>
      </dsp:nvSpPr>
      <dsp:spPr>
        <a:xfrm>
          <a:off x="2015482" y="1206381"/>
          <a:ext cx="1662394" cy="529530"/>
        </a:xfrm>
        <a:prstGeom prst="rect">
          <a:avLst/>
        </a:prstGeom>
        <a:solidFill>
          <a:srgbClr val="FFC000"/>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zh-CN" altLang="en-US" sz="2100" b="1" kern="1200" dirty="0" smtClean="0">
              <a:solidFill>
                <a:schemeClr val="tx1"/>
              </a:solidFill>
              <a:latin typeface="微软雅黑" pitchFamily="34" charset="-122"/>
              <a:ea typeface="微软雅黑" pitchFamily="34" charset="-122"/>
            </a:rPr>
            <a:t>经济工业化</a:t>
          </a:r>
          <a:endParaRPr lang="zh-CN" altLang="en-US" sz="2100" b="1" kern="1200" dirty="0">
            <a:solidFill>
              <a:schemeClr val="tx1"/>
            </a:solidFill>
            <a:latin typeface="微软雅黑" pitchFamily="34" charset="-122"/>
            <a:ea typeface="微软雅黑" pitchFamily="34" charset="-122"/>
          </a:endParaRPr>
        </a:p>
      </dsp:txBody>
      <dsp:txXfrm>
        <a:off x="2015482" y="1206381"/>
        <a:ext cx="1662394" cy="529530"/>
      </dsp:txXfrm>
    </dsp:sp>
    <dsp:sp modelId="{6B436B94-FE2D-456F-889E-079B7A4CC2C5}">
      <dsp:nvSpPr>
        <dsp:cNvPr id="0" name=""/>
        <dsp:cNvSpPr/>
      </dsp:nvSpPr>
      <dsp:spPr>
        <a:xfrm>
          <a:off x="3957125" y="1214951"/>
          <a:ext cx="1662394" cy="543154"/>
        </a:xfrm>
        <a:prstGeom prst="rect">
          <a:avLst/>
        </a:prstGeom>
        <a:solidFill>
          <a:srgbClr val="FFC000"/>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zh-CN" altLang="en-US" sz="2100" b="1" kern="1200" dirty="0" smtClean="0">
              <a:solidFill>
                <a:schemeClr val="tx1"/>
              </a:solidFill>
              <a:latin typeface="微软雅黑" pitchFamily="34" charset="-122"/>
              <a:ea typeface="微软雅黑" pitchFamily="34" charset="-122"/>
            </a:rPr>
            <a:t>军事近代化</a:t>
          </a:r>
          <a:endParaRPr lang="zh-CN" altLang="en-US" sz="2100" b="1" kern="1200" dirty="0">
            <a:solidFill>
              <a:schemeClr val="tx1"/>
            </a:solidFill>
            <a:latin typeface="微软雅黑" pitchFamily="34" charset="-122"/>
            <a:ea typeface="微软雅黑" pitchFamily="34" charset="-122"/>
          </a:endParaRPr>
        </a:p>
      </dsp:txBody>
      <dsp:txXfrm>
        <a:off x="3957125" y="1214951"/>
        <a:ext cx="1662394" cy="543154"/>
      </dsp:txXfrm>
    </dsp:sp>
    <dsp:sp modelId="{3D230681-EFAB-43DA-9F50-92FDC027B769}">
      <dsp:nvSpPr>
        <dsp:cNvPr id="0" name=""/>
        <dsp:cNvSpPr/>
      </dsp:nvSpPr>
      <dsp:spPr>
        <a:xfrm>
          <a:off x="6042461" y="1214951"/>
          <a:ext cx="1662394" cy="543154"/>
        </a:xfrm>
        <a:prstGeom prst="rect">
          <a:avLst/>
        </a:prstGeom>
        <a:solidFill>
          <a:srgbClr val="FFC000"/>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zh-CN" altLang="en-US" sz="2100" b="1" kern="1200" dirty="0" smtClean="0">
              <a:solidFill>
                <a:schemeClr val="tx1"/>
              </a:solidFill>
              <a:latin typeface="微软雅黑" pitchFamily="34" charset="-122"/>
              <a:ea typeface="微软雅黑" pitchFamily="34" charset="-122"/>
            </a:rPr>
            <a:t>教育近代化</a:t>
          </a:r>
          <a:endParaRPr lang="zh-CN" altLang="en-US" sz="2100" b="1" kern="1200" dirty="0">
            <a:solidFill>
              <a:schemeClr val="tx1"/>
            </a:solidFill>
            <a:latin typeface="微软雅黑" pitchFamily="34" charset="-122"/>
            <a:ea typeface="微软雅黑" pitchFamily="34" charset="-122"/>
          </a:endParaRPr>
        </a:p>
      </dsp:txBody>
      <dsp:txXfrm>
        <a:off x="6042461" y="1214951"/>
        <a:ext cx="1662394" cy="543154"/>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rSet qsTypeId="urn:microsoft.com/office/officeart/2005/8/quickstyle/simple5"/>
        </dgm:pt>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linDir" val="fromT"/>
                  <dgm:param type="chAlign" val="r"/>
                </dgm:alg>
              </dgm:if>
              <dgm:if name="Name23" func="var" arg="hierBranch" op="equ" val="r">
                <dgm:alg type="hierChild">
                  <dgm:param type="linDir" val="fromT"/>
                  <dgm:param type="chAlign" val="l"/>
                </dgm:alg>
              </dgm:if>
              <dgm:if name="Name24" func="var" arg="hierBranch" op="equ" val="hang">
                <dgm:choose name="Name25">
                  <dgm:if name="Name26" func="var" arg="dir" op="equ" val="norm">
                    <dgm:alg type="hierChild">
                      <dgm:param type="linDir" val="fromL"/>
                      <dgm:param type="chAlign" val="l"/>
                      <dgm:param type="secLinDir" val="fromT"/>
                      <dgm:param type="secChAlign" val="t"/>
                    </dgm:alg>
                  </dgm:if>
                  <dgm:else name="Name27">
                    <dgm:alg type="hierChild">
                      <dgm:param type="linDir" val="fromR"/>
                      <dgm:param type="chAlign" val="l"/>
                      <dgm:param type="secLinDir" val="fromT"/>
                      <dgm:param type="secChAlign" val="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dim" val="1D"/>
                        <dgm:param type="endSty" val="noArr"/>
                        <dgm:param type="connRout" val="bend"/>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dim" val="1D"/>
                            <dgm:param type="endSty" val="noArr"/>
                            <dgm:param type="connRout" val="bend"/>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dim" val="1D"/>
                                    <dgm:param type="endSty" val="noArr"/>
                                    <dgm:param type="connRout" val="bend"/>
                                    <dgm:param type="begPts" val="bCtr"/>
                                    <dgm:param type="endPts" val="midL midR"/>
                                  </dgm:alg>
                                </dgm:if>
                                <dgm:else name="Name45">
                                  <dgm:alg type="conn">
                                    <dgm:param type="srcNode" val="rootConnector"/>
                                    <dgm:param type="dim" val="1D"/>
                                    <dgm:param type="endSty" val="noArr"/>
                                    <dgm:param type="connRout" val="bend"/>
                                    <dgm:param type="begPts" val="bCtr"/>
                                    <dgm:param type="endPts" val="midL midR"/>
                                  </dgm:alg>
                                </dgm:else>
                              </dgm:choose>
                            </dgm:if>
                            <dgm:else name="Name46">
                              <dgm:alg type="conn">
                                <dgm:param type="dim" val="1D"/>
                                <dgm:param type="endSty" val="noArr"/>
                                <dgm:param type="connRout" val="bend"/>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dim" val="1D"/>
                        <dgm:param type="endSty" val="noArr"/>
                        <dgm:param type="connRout" val="bend"/>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dim" val="1D"/>
                                <dgm:param type="endSty" val="noArr"/>
                                <dgm:param type="connRout" val="bend"/>
                                <dgm:param type="begPts" val="bCtr"/>
                                <dgm:param type="endPts" val="midL midR"/>
                              </dgm:alg>
                            </dgm:if>
                            <dgm:else name="Name55">
                              <dgm:alg type="conn">
                                <dgm:param type="srcNode" val="rootConnector1"/>
                                <dgm:param type="dim" val="1D"/>
                                <dgm:param type="endSty" val="noArr"/>
                                <dgm:param type="connRout" val="bend"/>
                                <dgm:param type="begPts" val="bCtr"/>
                                <dgm:param type="endPts" val="midL midR"/>
                              </dgm:alg>
                            </dgm:else>
                          </dgm:choose>
                        </dgm:if>
                        <dgm:else name="Name56">
                          <dgm:choose name="Name57">
                            <dgm:if name="Name58" axis="par ch" ptType="node asst" func="cnt" op="gte" val="1">
                              <dgm:alg type="conn">
                                <dgm:param type="dim" val="1D"/>
                                <dgm:param type="endSty" val="noArr"/>
                                <dgm:param type="connRout" val="bend"/>
                                <dgm:param type="begPts" val="bCtr"/>
                                <dgm:param type="endPts" val="midL midR"/>
                              </dgm:alg>
                            </dgm:if>
                            <dgm:else name="Name59">
                              <dgm:alg type="conn">
                                <dgm:param type="srcNode" val="rootConnector"/>
                                <dgm:param type="dim" val="1D"/>
                                <dgm:param type="endSty" val="noArr"/>
                                <dgm:param type="connRout" val="bend"/>
                                <dgm:param type="begPts" val="bCtr"/>
                                <dgm:param type="endPts" val="midL mid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linDir" val="fromT"/>
                        <dgm:param type="chAlign" val="r"/>
                      </dgm:alg>
                    </dgm:if>
                    <dgm:if name="Name85" func="var" arg="hierBranch" op="equ" val="r">
                      <dgm:alg type="hierChild">
                        <dgm:param type="linDir" val="fromT"/>
                        <dgm:param type="chAlign" val="l"/>
                      </dgm:alg>
                    </dgm:if>
                    <dgm:if name="Name86" func="var" arg="hierBranch" op="equ" val="hang">
                      <dgm:choose name="Name87">
                        <dgm:if name="Name88" func="var" arg="dir" op="equ" val="norm">
                          <dgm:alg type="hierChild">
                            <dgm:param type="linDir" val="fromL"/>
                            <dgm:param type="chAlign" val="l"/>
                            <dgm:param type="secLinDir" val="fromT"/>
                            <dgm:param type="secChAlign" val="t"/>
                          </dgm:alg>
                        </dgm:if>
                        <dgm:else name="Name89">
                          <dgm:alg type="hierChild">
                            <dgm:param type="linDir" val="fromR"/>
                            <dgm:param type="chAlign" val="l"/>
                            <dgm:param type="secLinDir" val="fromT"/>
                            <dgm:param type="secChAlign" val="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linDir" val="fromT"/>
                            <dgm:param type="chAlign" val="l"/>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linDir" val="fromL"/>
                        <dgm:param type="chAlign" val="l"/>
                        <dgm:param type="secLinDir" val="fromT"/>
                        <dgm:param type="secChAlign" val="t"/>
                      </dgm:alg>
                    </dgm:if>
                    <dgm:else name="Name105">
                      <dgm:alg type="hierChild">
                        <dgm:param type="linDir" val="fromR"/>
                        <dgm:param type="chAlign" val="l"/>
                        <dgm:param type="secLinDir" val="fromT"/>
                        <dgm:param type="secChAlign" val="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linDir" val="fromL"/>
                  <dgm:param type="chAlign" val="l"/>
                  <dgm:param type="secLinDir" val="fromT"/>
                  <dgm:param type="secChAlign" val="t"/>
                </dgm:alg>
              </dgm:if>
              <dgm:else name="Name109">
                <dgm:alg type="hierChild">
                  <dgm:param type="linDir" val="fromR"/>
                  <dgm:param type="chAlign" val="l"/>
                  <dgm:param type="secLinDir" val="fromT"/>
                  <dgm:param type="secChAlign" val="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dim" val="1D"/>
                    <dgm:param type="endSty" val="noArr"/>
                    <dgm:param type="connRout" val="bend"/>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linDir" val="fromT"/>
                        <dgm:param type="chAlign" val="r"/>
                      </dgm:alg>
                    </dgm:if>
                    <dgm:if name="Name129" func="var" arg="hierBranch" op="equ" val="r">
                      <dgm:alg type="hierChild">
                        <dgm:param type="linDir" val="fromT"/>
                        <dgm:param type="chAlign" val="l"/>
                      </dgm:alg>
                    </dgm:if>
                    <dgm:if name="Name130" func="var" arg="hierBranch" op="equ" val="hang">
                      <dgm:choose name="Name131">
                        <dgm:if name="Name132" func="var" arg="dir" op="equ" val="norm">
                          <dgm:alg type="hierChild">
                            <dgm:param type="linDir" val="fromL"/>
                            <dgm:param type="chAlign" val="l"/>
                            <dgm:param type="secLinDir" val="fromT"/>
                            <dgm:param type="secChAlign" val="t"/>
                          </dgm:alg>
                        </dgm:if>
                        <dgm:else name="Name133">
                          <dgm:alg type="hierChild">
                            <dgm:param type="linDir" val="fromR"/>
                            <dgm:param type="chAlign" val="l"/>
                            <dgm:param type="secLinDir" val="fromT"/>
                            <dgm:param type="secChAlign" val="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linDir" val="fromT"/>
                            <dgm:param type="chAlign" val="l"/>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linDir" val="fromL"/>
                        <dgm:param type="chAlign" val="l"/>
                        <dgm:param type="secLinDir" val="fromT"/>
                        <dgm:param type="secChAlign" val="t"/>
                      </dgm:alg>
                    </dgm:if>
                    <dgm:else name="Name146">
                      <dgm:alg type="hierChild">
                        <dgm:param type="linDir" val="fromR"/>
                        <dgm:param type="chAlign" val="l"/>
                        <dgm:param type="secLinDir" val="fromT"/>
                        <dgm:param type="secChAlign" val="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1">
  <dgm:title val=""/>
  <dgm:desc val=""/>
  <dgm:catLst>
    <dgm:cat type="3D" pri="11100"/>
  </dgm:catLst>
  <dgm:scene3d>
    <a:camera prst="orthographicFront"/>
    <a:lightRig rig="threePt" dir="t"/>
  </dgm:scene3d>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8.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15362"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536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charset="0"/>
                <a:ea typeface="宋体" panose="02010600030101010101" pitchFamily="2" charset="-122"/>
              </a:defRPr>
            </a:lvl1pPr>
            <a:lvl2pPr>
              <a:defRPr>
                <a:solidFill>
                  <a:schemeClr val="tx1"/>
                </a:solidFill>
                <a:latin typeface="Calibri" panose="020F0502020204030204" charset="0"/>
                <a:ea typeface="宋体" panose="02010600030101010101" pitchFamily="2" charset="-122"/>
              </a:defRPr>
            </a:lvl2pPr>
            <a:lvl3pPr>
              <a:defRPr>
                <a:solidFill>
                  <a:schemeClr val="tx1"/>
                </a:solidFill>
                <a:latin typeface="Calibri" panose="020F0502020204030204" charset="0"/>
                <a:ea typeface="宋体" panose="02010600030101010101" pitchFamily="2" charset="-122"/>
              </a:defRPr>
            </a:lvl3pPr>
            <a:lvl4pPr>
              <a:defRPr>
                <a:solidFill>
                  <a:schemeClr val="tx1"/>
                </a:solidFill>
                <a:latin typeface="Calibri" panose="020F0502020204030204" charset="0"/>
                <a:ea typeface="宋体" panose="02010600030101010101" pitchFamily="2" charset="-122"/>
              </a:defRPr>
            </a:lvl4pPr>
            <a:lvl5pPr>
              <a:defRPr>
                <a:solidFill>
                  <a:schemeClr val="tx1"/>
                </a:solidFill>
                <a:latin typeface="Calibri" panose="020F050202020403020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buFont typeface="Arial" panose="020B0604020202020204" pitchFamily="34" charset="0"/>
              <a:buChar char="•"/>
            </a:pPr>
            <a:fld id="{91D43BFC-F723-4598-AC63-4587ADC4F2B3}" type="slidenum">
              <a:rPr lang="zh-CN" altLang="en-US" sz="1800">
                <a:ea typeface="微软雅黑" panose="020B0503020204020204" charset="-122"/>
              </a:rPr>
            </a:fld>
            <a:endParaRPr lang="zh-CN" altLang="en-US" sz="1800" dirty="0">
              <a:ea typeface="微软雅黑" panose="020B0503020204020204"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E995159-71DB-4D46-8A3A-71455BB70AF4}"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E995159-71DB-4D46-8A3A-71455BB70AF4}" type="slidenum">
              <a:rPr lang="zh-CN" altLang="en-US" smtClean="0">
                <a:solidFill>
                  <a:prstClr val="black"/>
                </a:solidFill>
              </a:rPr>
            </a:fld>
            <a:endParaRPr lang="zh-CN" altLang="en-US">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6" Type="http://schemas.openxmlformats.org/officeDocument/2006/relationships/tags" Target="../tags/tag62.xml"/><Relationship Id="rId5" Type="http://schemas.openxmlformats.org/officeDocument/2006/relationships/tags" Target="../tags/tag61.xml"/><Relationship Id="rId4" Type="http://schemas.openxmlformats.org/officeDocument/2006/relationships/tags" Target="../tags/tag60.xml"/><Relationship Id="rId3" Type="http://schemas.openxmlformats.org/officeDocument/2006/relationships/tags" Target="../tags/tag59.xml"/><Relationship Id="rId2" Type="http://schemas.openxmlformats.org/officeDocument/2006/relationships/tags" Target="../tags/tag58.xml"/><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6" Type="http://schemas.openxmlformats.org/officeDocument/2006/relationships/tags" Target="../tags/tag67.xml"/><Relationship Id="rId5" Type="http://schemas.openxmlformats.org/officeDocument/2006/relationships/tags" Target="../tags/tag66.xml"/><Relationship Id="rId4" Type="http://schemas.openxmlformats.org/officeDocument/2006/relationships/tags" Target="../tags/tag65.xml"/><Relationship Id="rId3" Type="http://schemas.openxmlformats.org/officeDocument/2006/relationships/tags" Target="../tags/tag64.xml"/><Relationship Id="rId2" Type="http://schemas.openxmlformats.org/officeDocument/2006/relationships/tags" Target="../tags/tag63.xml"/><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6" Type="http://schemas.openxmlformats.org/officeDocument/2006/relationships/tags" Target="../tags/tag72.xml"/><Relationship Id="rId5" Type="http://schemas.openxmlformats.org/officeDocument/2006/relationships/tags" Target="../tags/tag71.xml"/><Relationship Id="rId4" Type="http://schemas.openxmlformats.org/officeDocument/2006/relationships/tags" Target="../tags/tag70.xml"/><Relationship Id="rId3" Type="http://schemas.openxmlformats.org/officeDocument/2006/relationships/tags" Target="../tags/tag69.xml"/><Relationship Id="rId2" Type="http://schemas.openxmlformats.org/officeDocument/2006/relationships/tags" Target="../tags/tag68.xml"/><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7" Type="http://schemas.openxmlformats.org/officeDocument/2006/relationships/tags" Target="../tags/tag78.xml"/><Relationship Id="rId6" Type="http://schemas.openxmlformats.org/officeDocument/2006/relationships/tags" Target="../tags/tag77.xml"/><Relationship Id="rId5" Type="http://schemas.openxmlformats.org/officeDocument/2006/relationships/tags" Target="../tags/tag76.xml"/><Relationship Id="rId4" Type="http://schemas.openxmlformats.org/officeDocument/2006/relationships/tags" Target="../tags/tag75.xml"/><Relationship Id="rId3" Type="http://schemas.openxmlformats.org/officeDocument/2006/relationships/tags" Target="../tags/tag74.xml"/><Relationship Id="rId2" Type="http://schemas.openxmlformats.org/officeDocument/2006/relationships/tags" Target="../tags/tag73.xml"/><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9" Type="http://schemas.openxmlformats.org/officeDocument/2006/relationships/tags" Target="../tags/tag86.xml"/><Relationship Id="rId8" Type="http://schemas.openxmlformats.org/officeDocument/2006/relationships/tags" Target="../tags/tag85.xml"/><Relationship Id="rId7" Type="http://schemas.openxmlformats.org/officeDocument/2006/relationships/tags" Target="../tags/tag84.xml"/><Relationship Id="rId6" Type="http://schemas.openxmlformats.org/officeDocument/2006/relationships/tags" Target="../tags/tag83.xml"/><Relationship Id="rId5" Type="http://schemas.openxmlformats.org/officeDocument/2006/relationships/tags" Target="../tags/tag82.xml"/><Relationship Id="rId4" Type="http://schemas.openxmlformats.org/officeDocument/2006/relationships/tags" Target="../tags/tag81.xml"/><Relationship Id="rId3" Type="http://schemas.openxmlformats.org/officeDocument/2006/relationships/tags" Target="../tags/tag80.xml"/><Relationship Id="rId2" Type="http://schemas.openxmlformats.org/officeDocument/2006/relationships/tags" Target="../tags/tag79.xml"/><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5" Type="http://schemas.openxmlformats.org/officeDocument/2006/relationships/tags" Target="../tags/tag90.xml"/><Relationship Id="rId4" Type="http://schemas.openxmlformats.org/officeDocument/2006/relationships/tags" Target="../tags/tag89.xml"/><Relationship Id="rId3" Type="http://schemas.openxmlformats.org/officeDocument/2006/relationships/tags" Target="../tags/tag88.xml"/><Relationship Id="rId2" Type="http://schemas.openxmlformats.org/officeDocument/2006/relationships/tags" Target="../tags/tag87.xml"/><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4" Type="http://schemas.openxmlformats.org/officeDocument/2006/relationships/tags" Target="../tags/tag93.xml"/><Relationship Id="rId3" Type="http://schemas.openxmlformats.org/officeDocument/2006/relationships/tags" Target="../tags/tag92.xml"/><Relationship Id="rId2" Type="http://schemas.openxmlformats.org/officeDocument/2006/relationships/tags" Target="../tags/tag91.xml"/><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7" Type="http://schemas.openxmlformats.org/officeDocument/2006/relationships/tags" Target="../tags/tag99.xml"/><Relationship Id="rId6" Type="http://schemas.openxmlformats.org/officeDocument/2006/relationships/tags" Target="../tags/tag98.xml"/><Relationship Id="rId5" Type="http://schemas.openxmlformats.org/officeDocument/2006/relationships/tags" Target="../tags/tag97.xml"/><Relationship Id="rId4" Type="http://schemas.openxmlformats.org/officeDocument/2006/relationships/tags" Target="../tags/tag96.xml"/><Relationship Id="rId3" Type="http://schemas.openxmlformats.org/officeDocument/2006/relationships/tags" Target="../tags/tag95.xml"/><Relationship Id="rId2" Type="http://schemas.openxmlformats.org/officeDocument/2006/relationships/tags" Target="../tags/tag94.xml"/><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6" Type="http://schemas.openxmlformats.org/officeDocument/2006/relationships/tags" Target="../tags/tag104.xml"/><Relationship Id="rId5" Type="http://schemas.openxmlformats.org/officeDocument/2006/relationships/tags" Target="../tags/tag103.xml"/><Relationship Id="rId4" Type="http://schemas.openxmlformats.org/officeDocument/2006/relationships/tags" Target="../tags/tag102.xml"/><Relationship Id="rId3" Type="http://schemas.openxmlformats.org/officeDocument/2006/relationships/tags" Target="../tags/tag101.xml"/><Relationship Id="rId2" Type="http://schemas.openxmlformats.org/officeDocument/2006/relationships/tags" Target="../tags/tag100.xml"/><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5" Type="http://schemas.openxmlformats.org/officeDocument/2006/relationships/tags" Target="../tags/tag108.xml"/><Relationship Id="rId4" Type="http://schemas.openxmlformats.org/officeDocument/2006/relationships/tags" Target="../tags/tag107.xml"/><Relationship Id="rId3" Type="http://schemas.openxmlformats.org/officeDocument/2006/relationships/tags" Target="../tags/tag106.xml"/><Relationship Id="rId2" Type="http://schemas.openxmlformats.org/officeDocument/2006/relationships/tags" Target="../tags/tag105.xml"/><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5" Type="http://schemas.openxmlformats.org/officeDocument/2006/relationships/tags" Target="../tags/tag112.xml"/><Relationship Id="rId4" Type="http://schemas.openxmlformats.org/officeDocument/2006/relationships/tags" Target="../tags/tag111.xml"/><Relationship Id="rId3" Type="http://schemas.openxmlformats.org/officeDocument/2006/relationships/tags" Target="../tags/tag110.xml"/><Relationship Id="rId2" Type="http://schemas.openxmlformats.org/officeDocument/2006/relationships/tags" Target="../tags/tag109.xml"/><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6" Type="http://schemas.openxmlformats.org/officeDocument/2006/relationships/tags" Target="../tags/tag123.xml"/><Relationship Id="rId5" Type="http://schemas.openxmlformats.org/officeDocument/2006/relationships/tags" Target="../tags/tag122.xml"/><Relationship Id="rId4" Type="http://schemas.openxmlformats.org/officeDocument/2006/relationships/tags" Target="../tags/tag121.xml"/><Relationship Id="rId3" Type="http://schemas.openxmlformats.org/officeDocument/2006/relationships/tags" Target="../tags/tag120.xml"/><Relationship Id="rId2" Type="http://schemas.openxmlformats.org/officeDocument/2006/relationships/tags" Target="../tags/tag119.xml"/><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6" Type="http://schemas.openxmlformats.org/officeDocument/2006/relationships/tags" Target="../tags/tag128.xml"/><Relationship Id="rId5" Type="http://schemas.openxmlformats.org/officeDocument/2006/relationships/tags" Target="../tags/tag127.xml"/><Relationship Id="rId4" Type="http://schemas.openxmlformats.org/officeDocument/2006/relationships/tags" Target="../tags/tag126.xml"/><Relationship Id="rId3" Type="http://schemas.openxmlformats.org/officeDocument/2006/relationships/tags" Target="../tags/tag125.xml"/><Relationship Id="rId2" Type="http://schemas.openxmlformats.org/officeDocument/2006/relationships/tags" Target="../tags/tag124.xml"/><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6" Type="http://schemas.openxmlformats.org/officeDocument/2006/relationships/tags" Target="../tags/tag133.xml"/><Relationship Id="rId5" Type="http://schemas.openxmlformats.org/officeDocument/2006/relationships/tags" Target="../tags/tag132.xml"/><Relationship Id="rId4" Type="http://schemas.openxmlformats.org/officeDocument/2006/relationships/tags" Target="../tags/tag131.xml"/><Relationship Id="rId3" Type="http://schemas.openxmlformats.org/officeDocument/2006/relationships/tags" Target="../tags/tag130.xml"/><Relationship Id="rId2" Type="http://schemas.openxmlformats.org/officeDocument/2006/relationships/tags" Target="../tags/tag129.xml"/><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7" Type="http://schemas.openxmlformats.org/officeDocument/2006/relationships/tags" Target="../tags/tag139.xml"/><Relationship Id="rId6" Type="http://schemas.openxmlformats.org/officeDocument/2006/relationships/tags" Target="../tags/tag138.xml"/><Relationship Id="rId5" Type="http://schemas.openxmlformats.org/officeDocument/2006/relationships/tags" Target="../tags/tag137.xml"/><Relationship Id="rId4" Type="http://schemas.openxmlformats.org/officeDocument/2006/relationships/tags" Target="../tags/tag136.xml"/><Relationship Id="rId3" Type="http://schemas.openxmlformats.org/officeDocument/2006/relationships/tags" Target="../tags/tag135.xml"/><Relationship Id="rId2" Type="http://schemas.openxmlformats.org/officeDocument/2006/relationships/tags" Target="../tags/tag134.xml"/><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9" Type="http://schemas.openxmlformats.org/officeDocument/2006/relationships/tags" Target="../tags/tag147.xml"/><Relationship Id="rId8" Type="http://schemas.openxmlformats.org/officeDocument/2006/relationships/tags" Target="../tags/tag146.xml"/><Relationship Id="rId7" Type="http://schemas.openxmlformats.org/officeDocument/2006/relationships/tags" Target="../tags/tag145.xml"/><Relationship Id="rId6" Type="http://schemas.openxmlformats.org/officeDocument/2006/relationships/tags" Target="../tags/tag144.xml"/><Relationship Id="rId5" Type="http://schemas.openxmlformats.org/officeDocument/2006/relationships/tags" Target="../tags/tag143.xml"/><Relationship Id="rId4" Type="http://schemas.openxmlformats.org/officeDocument/2006/relationships/tags" Target="../tags/tag142.xml"/><Relationship Id="rId3" Type="http://schemas.openxmlformats.org/officeDocument/2006/relationships/tags" Target="../tags/tag141.xml"/><Relationship Id="rId2" Type="http://schemas.openxmlformats.org/officeDocument/2006/relationships/tags" Target="../tags/tag140.xml"/><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5" Type="http://schemas.openxmlformats.org/officeDocument/2006/relationships/tags" Target="../tags/tag151.xml"/><Relationship Id="rId4" Type="http://schemas.openxmlformats.org/officeDocument/2006/relationships/tags" Target="../tags/tag150.xml"/><Relationship Id="rId3" Type="http://schemas.openxmlformats.org/officeDocument/2006/relationships/tags" Target="../tags/tag149.xml"/><Relationship Id="rId2" Type="http://schemas.openxmlformats.org/officeDocument/2006/relationships/tags" Target="../tags/tag148.xml"/><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4" Type="http://schemas.openxmlformats.org/officeDocument/2006/relationships/tags" Target="../tags/tag154.xml"/><Relationship Id="rId3" Type="http://schemas.openxmlformats.org/officeDocument/2006/relationships/tags" Target="../tags/tag153.xml"/><Relationship Id="rId2" Type="http://schemas.openxmlformats.org/officeDocument/2006/relationships/tags" Target="../tags/tag152.xml"/><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7" Type="http://schemas.openxmlformats.org/officeDocument/2006/relationships/tags" Target="../tags/tag160.xml"/><Relationship Id="rId6" Type="http://schemas.openxmlformats.org/officeDocument/2006/relationships/tags" Target="../tags/tag159.xml"/><Relationship Id="rId5" Type="http://schemas.openxmlformats.org/officeDocument/2006/relationships/tags" Target="../tags/tag158.xml"/><Relationship Id="rId4" Type="http://schemas.openxmlformats.org/officeDocument/2006/relationships/tags" Target="../tags/tag157.xml"/><Relationship Id="rId3" Type="http://schemas.openxmlformats.org/officeDocument/2006/relationships/tags" Target="../tags/tag156.xml"/><Relationship Id="rId2" Type="http://schemas.openxmlformats.org/officeDocument/2006/relationships/tags" Target="../tags/tag155.xml"/><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6" Type="http://schemas.openxmlformats.org/officeDocument/2006/relationships/tags" Target="../tags/tag165.xml"/><Relationship Id="rId5" Type="http://schemas.openxmlformats.org/officeDocument/2006/relationships/tags" Target="../tags/tag164.xml"/><Relationship Id="rId4" Type="http://schemas.openxmlformats.org/officeDocument/2006/relationships/tags" Target="../tags/tag163.xml"/><Relationship Id="rId3" Type="http://schemas.openxmlformats.org/officeDocument/2006/relationships/tags" Target="../tags/tag162.xml"/><Relationship Id="rId2" Type="http://schemas.openxmlformats.org/officeDocument/2006/relationships/tags" Target="../tags/tag161.xml"/><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5" Type="http://schemas.openxmlformats.org/officeDocument/2006/relationships/tags" Target="../tags/tag169.xml"/><Relationship Id="rId4" Type="http://schemas.openxmlformats.org/officeDocument/2006/relationships/tags" Target="../tags/tag168.xml"/><Relationship Id="rId3" Type="http://schemas.openxmlformats.org/officeDocument/2006/relationships/tags" Target="../tags/tag167.xml"/><Relationship Id="rId2" Type="http://schemas.openxmlformats.org/officeDocument/2006/relationships/tags" Target="../tags/tag166.xml"/><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5" Type="http://schemas.openxmlformats.org/officeDocument/2006/relationships/tags" Target="../tags/tag173.xml"/><Relationship Id="rId4" Type="http://schemas.openxmlformats.org/officeDocument/2006/relationships/tags" Target="../tags/tag172.xml"/><Relationship Id="rId3" Type="http://schemas.openxmlformats.org/officeDocument/2006/relationships/tags" Target="../tags/tag171.xml"/><Relationship Id="rId2" Type="http://schemas.openxmlformats.org/officeDocument/2006/relationships/tags" Target="../tags/tag170.xml"/><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6" Type="http://schemas.openxmlformats.org/officeDocument/2006/relationships/tags" Target="../tags/tag184.xml"/><Relationship Id="rId5" Type="http://schemas.openxmlformats.org/officeDocument/2006/relationships/tags" Target="../tags/tag183.xml"/><Relationship Id="rId4" Type="http://schemas.openxmlformats.org/officeDocument/2006/relationships/tags" Target="../tags/tag182.xml"/><Relationship Id="rId3" Type="http://schemas.openxmlformats.org/officeDocument/2006/relationships/tags" Target="../tags/tag181.xml"/><Relationship Id="rId2" Type="http://schemas.openxmlformats.org/officeDocument/2006/relationships/tags" Target="../tags/tag180.xml"/><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6" Type="http://schemas.openxmlformats.org/officeDocument/2006/relationships/tags" Target="../tags/tag189.xml"/><Relationship Id="rId5" Type="http://schemas.openxmlformats.org/officeDocument/2006/relationships/tags" Target="../tags/tag188.xml"/><Relationship Id="rId4" Type="http://schemas.openxmlformats.org/officeDocument/2006/relationships/tags" Target="../tags/tag187.xml"/><Relationship Id="rId3" Type="http://schemas.openxmlformats.org/officeDocument/2006/relationships/tags" Target="../tags/tag186.xml"/><Relationship Id="rId2" Type="http://schemas.openxmlformats.org/officeDocument/2006/relationships/tags" Target="../tags/tag185.xml"/><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6" Type="http://schemas.openxmlformats.org/officeDocument/2006/relationships/tags" Target="../tags/tag194.xml"/><Relationship Id="rId5" Type="http://schemas.openxmlformats.org/officeDocument/2006/relationships/tags" Target="../tags/tag193.xml"/><Relationship Id="rId4" Type="http://schemas.openxmlformats.org/officeDocument/2006/relationships/tags" Target="../tags/tag192.xml"/><Relationship Id="rId3" Type="http://schemas.openxmlformats.org/officeDocument/2006/relationships/tags" Target="../tags/tag191.xml"/><Relationship Id="rId2" Type="http://schemas.openxmlformats.org/officeDocument/2006/relationships/tags" Target="../tags/tag190.xml"/><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7" Type="http://schemas.openxmlformats.org/officeDocument/2006/relationships/tags" Target="../tags/tag200.xml"/><Relationship Id="rId6" Type="http://schemas.openxmlformats.org/officeDocument/2006/relationships/tags" Target="../tags/tag199.xml"/><Relationship Id="rId5" Type="http://schemas.openxmlformats.org/officeDocument/2006/relationships/tags" Target="../tags/tag198.xml"/><Relationship Id="rId4" Type="http://schemas.openxmlformats.org/officeDocument/2006/relationships/tags" Target="../tags/tag197.xml"/><Relationship Id="rId3" Type="http://schemas.openxmlformats.org/officeDocument/2006/relationships/tags" Target="../tags/tag196.xml"/><Relationship Id="rId2" Type="http://schemas.openxmlformats.org/officeDocument/2006/relationships/tags" Target="../tags/tag195.xml"/><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9" Type="http://schemas.openxmlformats.org/officeDocument/2006/relationships/tags" Target="../tags/tag208.xml"/><Relationship Id="rId8" Type="http://schemas.openxmlformats.org/officeDocument/2006/relationships/tags" Target="../tags/tag207.xml"/><Relationship Id="rId7" Type="http://schemas.openxmlformats.org/officeDocument/2006/relationships/tags" Target="../tags/tag206.xml"/><Relationship Id="rId6" Type="http://schemas.openxmlformats.org/officeDocument/2006/relationships/tags" Target="../tags/tag205.xml"/><Relationship Id="rId5" Type="http://schemas.openxmlformats.org/officeDocument/2006/relationships/tags" Target="../tags/tag204.xml"/><Relationship Id="rId4" Type="http://schemas.openxmlformats.org/officeDocument/2006/relationships/tags" Target="../tags/tag203.xml"/><Relationship Id="rId3" Type="http://schemas.openxmlformats.org/officeDocument/2006/relationships/tags" Target="../tags/tag202.xml"/><Relationship Id="rId2" Type="http://schemas.openxmlformats.org/officeDocument/2006/relationships/tags" Target="../tags/tag201.xml"/><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5" Type="http://schemas.openxmlformats.org/officeDocument/2006/relationships/tags" Target="../tags/tag212.xml"/><Relationship Id="rId4" Type="http://schemas.openxmlformats.org/officeDocument/2006/relationships/tags" Target="../tags/tag211.xml"/><Relationship Id="rId3" Type="http://schemas.openxmlformats.org/officeDocument/2006/relationships/tags" Target="../tags/tag210.xml"/><Relationship Id="rId2" Type="http://schemas.openxmlformats.org/officeDocument/2006/relationships/tags" Target="../tags/tag209.xml"/><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4" Type="http://schemas.openxmlformats.org/officeDocument/2006/relationships/tags" Target="../tags/tag215.xml"/><Relationship Id="rId3" Type="http://schemas.openxmlformats.org/officeDocument/2006/relationships/tags" Target="../tags/tag214.xml"/><Relationship Id="rId2" Type="http://schemas.openxmlformats.org/officeDocument/2006/relationships/tags" Target="../tags/tag213.xml"/><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7" Type="http://schemas.openxmlformats.org/officeDocument/2006/relationships/tags" Target="../tags/tag221.xml"/><Relationship Id="rId6" Type="http://schemas.openxmlformats.org/officeDocument/2006/relationships/tags" Target="../tags/tag220.xml"/><Relationship Id="rId5" Type="http://schemas.openxmlformats.org/officeDocument/2006/relationships/tags" Target="../tags/tag219.xml"/><Relationship Id="rId4" Type="http://schemas.openxmlformats.org/officeDocument/2006/relationships/tags" Target="../tags/tag218.xml"/><Relationship Id="rId3" Type="http://schemas.openxmlformats.org/officeDocument/2006/relationships/tags" Target="../tags/tag217.xml"/><Relationship Id="rId2" Type="http://schemas.openxmlformats.org/officeDocument/2006/relationships/tags" Target="../tags/tag216.xml"/><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6" Type="http://schemas.openxmlformats.org/officeDocument/2006/relationships/tags" Target="../tags/tag226.xml"/><Relationship Id="rId5" Type="http://schemas.openxmlformats.org/officeDocument/2006/relationships/tags" Target="../tags/tag225.xml"/><Relationship Id="rId4" Type="http://schemas.openxmlformats.org/officeDocument/2006/relationships/tags" Target="../tags/tag224.xml"/><Relationship Id="rId3" Type="http://schemas.openxmlformats.org/officeDocument/2006/relationships/tags" Target="../tags/tag223.xml"/><Relationship Id="rId2" Type="http://schemas.openxmlformats.org/officeDocument/2006/relationships/tags" Target="../tags/tag222.xml"/><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5" Type="http://schemas.openxmlformats.org/officeDocument/2006/relationships/tags" Target="../tags/tag230.xml"/><Relationship Id="rId4" Type="http://schemas.openxmlformats.org/officeDocument/2006/relationships/tags" Target="../tags/tag229.xml"/><Relationship Id="rId3" Type="http://schemas.openxmlformats.org/officeDocument/2006/relationships/tags" Target="../tags/tag228.xml"/><Relationship Id="rId2" Type="http://schemas.openxmlformats.org/officeDocument/2006/relationships/tags" Target="../tags/tag227.xml"/><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5" Type="http://schemas.openxmlformats.org/officeDocument/2006/relationships/tags" Target="../tags/tag234.xml"/><Relationship Id="rId4" Type="http://schemas.openxmlformats.org/officeDocument/2006/relationships/tags" Target="../tags/tag233.xml"/><Relationship Id="rId3" Type="http://schemas.openxmlformats.org/officeDocument/2006/relationships/tags" Target="../tags/tag232.xml"/><Relationship Id="rId2" Type="http://schemas.openxmlformats.org/officeDocument/2006/relationships/tags" Target="../tags/tag231.xml"/><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6" Type="http://schemas.openxmlformats.org/officeDocument/2006/relationships/tags" Target="../tags/tag245.xml"/><Relationship Id="rId5" Type="http://schemas.openxmlformats.org/officeDocument/2006/relationships/tags" Target="../tags/tag244.xml"/><Relationship Id="rId4" Type="http://schemas.openxmlformats.org/officeDocument/2006/relationships/tags" Target="../tags/tag243.xml"/><Relationship Id="rId3" Type="http://schemas.openxmlformats.org/officeDocument/2006/relationships/tags" Target="../tags/tag242.xml"/><Relationship Id="rId2" Type="http://schemas.openxmlformats.org/officeDocument/2006/relationships/tags" Target="../tags/tag241.xml"/><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6" Type="http://schemas.openxmlformats.org/officeDocument/2006/relationships/tags" Target="../tags/tag250.xml"/><Relationship Id="rId5" Type="http://schemas.openxmlformats.org/officeDocument/2006/relationships/tags" Target="../tags/tag249.xml"/><Relationship Id="rId4" Type="http://schemas.openxmlformats.org/officeDocument/2006/relationships/tags" Target="../tags/tag248.xml"/><Relationship Id="rId3" Type="http://schemas.openxmlformats.org/officeDocument/2006/relationships/tags" Target="../tags/tag247.xml"/><Relationship Id="rId2" Type="http://schemas.openxmlformats.org/officeDocument/2006/relationships/tags" Target="../tags/tag246.xml"/><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6" Type="http://schemas.openxmlformats.org/officeDocument/2006/relationships/tags" Target="../tags/tag255.xml"/><Relationship Id="rId5" Type="http://schemas.openxmlformats.org/officeDocument/2006/relationships/tags" Target="../tags/tag254.xml"/><Relationship Id="rId4" Type="http://schemas.openxmlformats.org/officeDocument/2006/relationships/tags" Target="../tags/tag253.xml"/><Relationship Id="rId3" Type="http://schemas.openxmlformats.org/officeDocument/2006/relationships/tags" Target="../tags/tag252.xml"/><Relationship Id="rId2" Type="http://schemas.openxmlformats.org/officeDocument/2006/relationships/tags" Target="../tags/tag251.xml"/><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7" Type="http://schemas.openxmlformats.org/officeDocument/2006/relationships/tags" Target="../tags/tag261.xml"/><Relationship Id="rId6" Type="http://schemas.openxmlformats.org/officeDocument/2006/relationships/tags" Target="../tags/tag260.xml"/><Relationship Id="rId5" Type="http://schemas.openxmlformats.org/officeDocument/2006/relationships/tags" Target="../tags/tag259.xml"/><Relationship Id="rId4" Type="http://schemas.openxmlformats.org/officeDocument/2006/relationships/tags" Target="../tags/tag258.xml"/><Relationship Id="rId3" Type="http://schemas.openxmlformats.org/officeDocument/2006/relationships/tags" Target="../tags/tag257.xml"/><Relationship Id="rId2" Type="http://schemas.openxmlformats.org/officeDocument/2006/relationships/tags" Target="../tags/tag256.xml"/><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9" Type="http://schemas.openxmlformats.org/officeDocument/2006/relationships/tags" Target="../tags/tag269.xml"/><Relationship Id="rId8" Type="http://schemas.openxmlformats.org/officeDocument/2006/relationships/tags" Target="../tags/tag268.xml"/><Relationship Id="rId7" Type="http://schemas.openxmlformats.org/officeDocument/2006/relationships/tags" Target="../tags/tag267.xml"/><Relationship Id="rId6" Type="http://schemas.openxmlformats.org/officeDocument/2006/relationships/tags" Target="../tags/tag266.xml"/><Relationship Id="rId5" Type="http://schemas.openxmlformats.org/officeDocument/2006/relationships/tags" Target="../tags/tag265.xml"/><Relationship Id="rId4" Type="http://schemas.openxmlformats.org/officeDocument/2006/relationships/tags" Target="../tags/tag264.xml"/><Relationship Id="rId3" Type="http://schemas.openxmlformats.org/officeDocument/2006/relationships/tags" Target="../tags/tag263.xml"/><Relationship Id="rId2" Type="http://schemas.openxmlformats.org/officeDocument/2006/relationships/tags" Target="../tags/tag262.xml"/><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5" Type="http://schemas.openxmlformats.org/officeDocument/2006/relationships/tags" Target="../tags/tag273.xml"/><Relationship Id="rId4" Type="http://schemas.openxmlformats.org/officeDocument/2006/relationships/tags" Target="../tags/tag272.xml"/><Relationship Id="rId3" Type="http://schemas.openxmlformats.org/officeDocument/2006/relationships/tags" Target="../tags/tag271.xml"/><Relationship Id="rId2" Type="http://schemas.openxmlformats.org/officeDocument/2006/relationships/tags" Target="../tags/tag270.xml"/><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4" Type="http://schemas.openxmlformats.org/officeDocument/2006/relationships/tags" Target="../tags/tag276.xml"/><Relationship Id="rId3" Type="http://schemas.openxmlformats.org/officeDocument/2006/relationships/tags" Target="../tags/tag275.xml"/><Relationship Id="rId2" Type="http://schemas.openxmlformats.org/officeDocument/2006/relationships/tags" Target="../tags/tag274.xml"/><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7" Type="http://schemas.openxmlformats.org/officeDocument/2006/relationships/tags" Target="../tags/tag282.xml"/><Relationship Id="rId6" Type="http://schemas.openxmlformats.org/officeDocument/2006/relationships/tags" Target="../tags/tag281.xml"/><Relationship Id="rId5" Type="http://schemas.openxmlformats.org/officeDocument/2006/relationships/tags" Target="../tags/tag280.xml"/><Relationship Id="rId4" Type="http://schemas.openxmlformats.org/officeDocument/2006/relationships/tags" Target="../tags/tag279.xml"/><Relationship Id="rId3" Type="http://schemas.openxmlformats.org/officeDocument/2006/relationships/tags" Target="../tags/tag278.xml"/><Relationship Id="rId2" Type="http://schemas.openxmlformats.org/officeDocument/2006/relationships/tags" Target="../tags/tag277.xml"/><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6" Type="http://schemas.openxmlformats.org/officeDocument/2006/relationships/tags" Target="../tags/tag287.xml"/><Relationship Id="rId5" Type="http://schemas.openxmlformats.org/officeDocument/2006/relationships/tags" Target="../tags/tag286.xml"/><Relationship Id="rId4" Type="http://schemas.openxmlformats.org/officeDocument/2006/relationships/tags" Target="../tags/tag285.xml"/><Relationship Id="rId3" Type="http://schemas.openxmlformats.org/officeDocument/2006/relationships/tags" Target="../tags/tag284.xml"/><Relationship Id="rId2" Type="http://schemas.openxmlformats.org/officeDocument/2006/relationships/tags" Target="../tags/tag283.xml"/><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5" Type="http://schemas.openxmlformats.org/officeDocument/2006/relationships/tags" Target="../tags/tag291.xml"/><Relationship Id="rId4" Type="http://schemas.openxmlformats.org/officeDocument/2006/relationships/tags" Target="../tags/tag290.xml"/><Relationship Id="rId3" Type="http://schemas.openxmlformats.org/officeDocument/2006/relationships/tags" Target="../tags/tag289.xml"/><Relationship Id="rId2" Type="http://schemas.openxmlformats.org/officeDocument/2006/relationships/tags" Target="../tags/tag288.xml"/><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5" Type="http://schemas.openxmlformats.org/officeDocument/2006/relationships/tags" Target="../tags/tag295.xml"/><Relationship Id="rId4" Type="http://schemas.openxmlformats.org/officeDocument/2006/relationships/tags" Target="../tags/tag294.xml"/><Relationship Id="rId3" Type="http://schemas.openxmlformats.org/officeDocument/2006/relationships/tags" Target="../tags/tag293.xml"/><Relationship Id="rId2" Type="http://schemas.openxmlformats.org/officeDocument/2006/relationships/tags" Target="../tags/tag292.xml"/><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6" Type="http://schemas.openxmlformats.org/officeDocument/2006/relationships/tags" Target="../tags/tag306.xml"/><Relationship Id="rId5" Type="http://schemas.openxmlformats.org/officeDocument/2006/relationships/tags" Target="../tags/tag305.xml"/><Relationship Id="rId4" Type="http://schemas.openxmlformats.org/officeDocument/2006/relationships/tags" Target="../tags/tag304.xml"/><Relationship Id="rId3" Type="http://schemas.openxmlformats.org/officeDocument/2006/relationships/tags" Target="../tags/tag303.xml"/><Relationship Id="rId2" Type="http://schemas.openxmlformats.org/officeDocument/2006/relationships/tags" Target="../tags/tag302.xml"/><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6" Type="http://schemas.openxmlformats.org/officeDocument/2006/relationships/tags" Target="../tags/tag311.xml"/><Relationship Id="rId5" Type="http://schemas.openxmlformats.org/officeDocument/2006/relationships/tags" Target="../tags/tag310.xml"/><Relationship Id="rId4" Type="http://schemas.openxmlformats.org/officeDocument/2006/relationships/tags" Target="../tags/tag309.xml"/><Relationship Id="rId3" Type="http://schemas.openxmlformats.org/officeDocument/2006/relationships/tags" Target="../tags/tag308.xml"/><Relationship Id="rId2" Type="http://schemas.openxmlformats.org/officeDocument/2006/relationships/tags" Target="../tags/tag307.xml"/><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6" Type="http://schemas.openxmlformats.org/officeDocument/2006/relationships/tags" Target="../tags/tag316.xml"/><Relationship Id="rId5" Type="http://schemas.openxmlformats.org/officeDocument/2006/relationships/tags" Target="../tags/tag315.xml"/><Relationship Id="rId4" Type="http://schemas.openxmlformats.org/officeDocument/2006/relationships/tags" Target="../tags/tag314.xml"/><Relationship Id="rId3" Type="http://schemas.openxmlformats.org/officeDocument/2006/relationships/tags" Target="../tags/tag313.xml"/><Relationship Id="rId2" Type="http://schemas.openxmlformats.org/officeDocument/2006/relationships/tags" Target="../tags/tag312.xml"/><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7" Type="http://schemas.openxmlformats.org/officeDocument/2006/relationships/tags" Target="../tags/tag322.xml"/><Relationship Id="rId6" Type="http://schemas.openxmlformats.org/officeDocument/2006/relationships/tags" Target="../tags/tag321.xml"/><Relationship Id="rId5" Type="http://schemas.openxmlformats.org/officeDocument/2006/relationships/tags" Target="../tags/tag320.xml"/><Relationship Id="rId4" Type="http://schemas.openxmlformats.org/officeDocument/2006/relationships/tags" Target="../tags/tag319.xml"/><Relationship Id="rId3" Type="http://schemas.openxmlformats.org/officeDocument/2006/relationships/tags" Target="../tags/tag318.xml"/><Relationship Id="rId2" Type="http://schemas.openxmlformats.org/officeDocument/2006/relationships/tags" Target="../tags/tag317.xml"/><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9" Type="http://schemas.openxmlformats.org/officeDocument/2006/relationships/tags" Target="../tags/tag330.xml"/><Relationship Id="rId8" Type="http://schemas.openxmlformats.org/officeDocument/2006/relationships/tags" Target="../tags/tag329.xml"/><Relationship Id="rId7" Type="http://schemas.openxmlformats.org/officeDocument/2006/relationships/tags" Target="../tags/tag328.xml"/><Relationship Id="rId6" Type="http://schemas.openxmlformats.org/officeDocument/2006/relationships/tags" Target="../tags/tag327.xml"/><Relationship Id="rId5" Type="http://schemas.openxmlformats.org/officeDocument/2006/relationships/tags" Target="../tags/tag326.xml"/><Relationship Id="rId4" Type="http://schemas.openxmlformats.org/officeDocument/2006/relationships/tags" Target="../tags/tag325.xml"/><Relationship Id="rId3" Type="http://schemas.openxmlformats.org/officeDocument/2006/relationships/tags" Target="../tags/tag324.xml"/><Relationship Id="rId2" Type="http://schemas.openxmlformats.org/officeDocument/2006/relationships/tags" Target="../tags/tag323.xml"/><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5" Type="http://schemas.openxmlformats.org/officeDocument/2006/relationships/tags" Target="../tags/tag334.xml"/><Relationship Id="rId4" Type="http://schemas.openxmlformats.org/officeDocument/2006/relationships/tags" Target="../tags/tag333.xml"/><Relationship Id="rId3" Type="http://schemas.openxmlformats.org/officeDocument/2006/relationships/tags" Target="../tags/tag332.xml"/><Relationship Id="rId2" Type="http://schemas.openxmlformats.org/officeDocument/2006/relationships/tags" Target="../tags/tag331.xml"/><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4" Type="http://schemas.openxmlformats.org/officeDocument/2006/relationships/tags" Target="../tags/tag337.xml"/><Relationship Id="rId3" Type="http://schemas.openxmlformats.org/officeDocument/2006/relationships/tags" Target="../tags/tag336.xml"/><Relationship Id="rId2" Type="http://schemas.openxmlformats.org/officeDocument/2006/relationships/tags" Target="../tags/tag335.xml"/><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7" Type="http://schemas.openxmlformats.org/officeDocument/2006/relationships/tags" Target="../tags/tag343.xml"/><Relationship Id="rId6" Type="http://schemas.openxmlformats.org/officeDocument/2006/relationships/tags" Target="../tags/tag342.xml"/><Relationship Id="rId5" Type="http://schemas.openxmlformats.org/officeDocument/2006/relationships/tags" Target="../tags/tag341.xml"/><Relationship Id="rId4" Type="http://schemas.openxmlformats.org/officeDocument/2006/relationships/tags" Target="../tags/tag340.xml"/><Relationship Id="rId3" Type="http://schemas.openxmlformats.org/officeDocument/2006/relationships/tags" Target="../tags/tag339.xml"/><Relationship Id="rId2" Type="http://schemas.openxmlformats.org/officeDocument/2006/relationships/tags" Target="../tags/tag338.xml"/><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6" Type="http://schemas.openxmlformats.org/officeDocument/2006/relationships/tags" Target="../tags/tag348.xml"/><Relationship Id="rId5" Type="http://schemas.openxmlformats.org/officeDocument/2006/relationships/tags" Target="../tags/tag347.xml"/><Relationship Id="rId4" Type="http://schemas.openxmlformats.org/officeDocument/2006/relationships/tags" Target="../tags/tag346.xml"/><Relationship Id="rId3" Type="http://schemas.openxmlformats.org/officeDocument/2006/relationships/tags" Target="../tags/tag345.xml"/><Relationship Id="rId2" Type="http://schemas.openxmlformats.org/officeDocument/2006/relationships/tags" Target="../tags/tag344.xml"/><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5" Type="http://schemas.openxmlformats.org/officeDocument/2006/relationships/tags" Target="../tags/tag352.xml"/><Relationship Id="rId4" Type="http://schemas.openxmlformats.org/officeDocument/2006/relationships/tags" Target="../tags/tag351.xml"/><Relationship Id="rId3" Type="http://schemas.openxmlformats.org/officeDocument/2006/relationships/tags" Target="../tags/tag350.xml"/><Relationship Id="rId2" Type="http://schemas.openxmlformats.org/officeDocument/2006/relationships/tags" Target="../tags/tag349.xml"/><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5" Type="http://schemas.openxmlformats.org/officeDocument/2006/relationships/tags" Target="../tags/tag356.xml"/><Relationship Id="rId4" Type="http://schemas.openxmlformats.org/officeDocument/2006/relationships/tags" Target="../tags/tag355.xml"/><Relationship Id="rId3" Type="http://schemas.openxmlformats.org/officeDocument/2006/relationships/tags" Target="../tags/tag354.xml"/><Relationship Id="rId2" Type="http://schemas.openxmlformats.org/officeDocument/2006/relationships/tags" Target="../tags/tag353.xml"/><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6" Type="http://schemas.openxmlformats.org/officeDocument/2006/relationships/tags" Target="../tags/tag367.xml"/><Relationship Id="rId5" Type="http://schemas.openxmlformats.org/officeDocument/2006/relationships/tags" Target="../tags/tag366.xml"/><Relationship Id="rId4" Type="http://schemas.openxmlformats.org/officeDocument/2006/relationships/tags" Target="../tags/tag365.xml"/><Relationship Id="rId3" Type="http://schemas.openxmlformats.org/officeDocument/2006/relationships/tags" Target="../tags/tag364.xml"/><Relationship Id="rId2" Type="http://schemas.openxmlformats.org/officeDocument/2006/relationships/tags" Target="../tags/tag363.xml"/><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6" Type="http://schemas.openxmlformats.org/officeDocument/2006/relationships/tags" Target="../tags/tag372.xml"/><Relationship Id="rId5" Type="http://schemas.openxmlformats.org/officeDocument/2006/relationships/tags" Target="../tags/tag371.xml"/><Relationship Id="rId4" Type="http://schemas.openxmlformats.org/officeDocument/2006/relationships/tags" Target="../tags/tag370.xml"/><Relationship Id="rId3" Type="http://schemas.openxmlformats.org/officeDocument/2006/relationships/tags" Target="../tags/tag369.xml"/><Relationship Id="rId2" Type="http://schemas.openxmlformats.org/officeDocument/2006/relationships/tags" Target="../tags/tag368.xml"/><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6" Type="http://schemas.openxmlformats.org/officeDocument/2006/relationships/tags" Target="../tags/tag377.xml"/><Relationship Id="rId5" Type="http://schemas.openxmlformats.org/officeDocument/2006/relationships/tags" Target="../tags/tag376.xml"/><Relationship Id="rId4" Type="http://schemas.openxmlformats.org/officeDocument/2006/relationships/tags" Target="../tags/tag375.xml"/><Relationship Id="rId3" Type="http://schemas.openxmlformats.org/officeDocument/2006/relationships/tags" Target="../tags/tag374.xml"/><Relationship Id="rId2" Type="http://schemas.openxmlformats.org/officeDocument/2006/relationships/tags" Target="../tags/tag373.xml"/><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7" Type="http://schemas.openxmlformats.org/officeDocument/2006/relationships/tags" Target="../tags/tag383.xml"/><Relationship Id="rId6" Type="http://schemas.openxmlformats.org/officeDocument/2006/relationships/tags" Target="../tags/tag382.xml"/><Relationship Id="rId5" Type="http://schemas.openxmlformats.org/officeDocument/2006/relationships/tags" Target="../tags/tag381.xml"/><Relationship Id="rId4" Type="http://schemas.openxmlformats.org/officeDocument/2006/relationships/tags" Target="../tags/tag380.xml"/><Relationship Id="rId3" Type="http://schemas.openxmlformats.org/officeDocument/2006/relationships/tags" Target="../tags/tag379.xml"/><Relationship Id="rId2" Type="http://schemas.openxmlformats.org/officeDocument/2006/relationships/tags" Target="../tags/tag378.xml"/><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9" Type="http://schemas.openxmlformats.org/officeDocument/2006/relationships/tags" Target="../tags/tag391.xml"/><Relationship Id="rId8" Type="http://schemas.openxmlformats.org/officeDocument/2006/relationships/tags" Target="../tags/tag390.xml"/><Relationship Id="rId7" Type="http://schemas.openxmlformats.org/officeDocument/2006/relationships/tags" Target="../tags/tag389.xml"/><Relationship Id="rId6" Type="http://schemas.openxmlformats.org/officeDocument/2006/relationships/tags" Target="../tags/tag388.xml"/><Relationship Id="rId5" Type="http://schemas.openxmlformats.org/officeDocument/2006/relationships/tags" Target="../tags/tag387.xml"/><Relationship Id="rId4" Type="http://schemas.openxmlformats.org/officeDocument/2006/relationships/tags" Target="../tags/tag386.xml"/><Relationship Id="rId3" Type="http://schemas.openxmlformats.org/officeDocument/2006/relationships/tags" Target="../tags/tag385.xml"/><Relationship Id="rId2" Type="http://schemas.openxmlformats.org/officeDocument/2006/relationships/tags" Target="../tags/tag384.xml"/><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5" Type="http://schemas.openxmlformats.org/officeDocument/2006/relationships/tags" Target="../tags/tag395.xml"/><Relationship Id="rId4" Type="http://schemas.openxmlformats.org/officeDocument/2006/relationships/tags" Target="../tags/tag394.xml"/><Relationship Id="rId3" Type="http://schemas.openxmlformats.org/officeDocument/2006/relationships/tags" Target="../tags/tag393.xml"/><Relationship Id="rId2" Type="http://schemas.openxmlformats.org/officeDocument/2006/relationships/tags" Target="../tags/tag392.xml"/><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4" Type="http://schemas.openxmlformats.org/officeDocument/2006/relationships/tags" Target="../tags/tag398.xml"/><Relationship Id="rId3" Type="http://schemas.openxmlformats.org/officeDocument/2006/relationships/tags" Target="../tags/tag397.xml"/><Relationship Id="rId2" Type="http://schemas.openxmlformats.org/officeDocument/2006/relationships/tags" Target="../tags/tag396.xml"/><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7" Type="http://schemas.openxmlformats.org/officeDocument/2006/relationships/tags" Target="../tags/tag404.xml"/><Relationship Id="rId6" Type="http://schemas.openxmlformats.org/officeDocument/2006/relationships/tags" Target="../tags/tag403.xml"/><Relationship Id="rId5" Type="http://schemas.openxmlformats.org/officeDocument/2006/relationships/tags" Target="../tags/tag402.xml"/><Relationship Id="rId4" Type="http://schemas.openxmlformats.org/officeDocument/2006/relationships/tags" Target="../tags/tag401.xml"/><Relationship Id="rId3" Type="http://schemas.openxmlformats.org/officeDocument/2006/relationships/tags" Target="../tags/tag400.xml"/><Relationship Id="rId2" Type="http://schemas.openxmlformats.org/officeDocument/2006/relationships/tags" Target="../tags/tag399.xml"/><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6" Type="http://schemas.openxmlformats.org/officeDocument/2006/relationships/tags" Target="../tags/tag409.xml"/><Relationship Id="rId5" Type="http://schemas.openxmlformats.org/officeDocument/2006/relationships/tags" Target="../tags/tag408.xml"/><Relationship Id="rId4" Type="http://schemas.openxmlformats.org/officeDocument/2006/relationships/tags" Target="../tags/tag407.xml"/><Relationship Id="rId3" Type="http://schemas.openxmlformats.org/officeDocument/2006/relationships/tags" Target="../tags/tag406.xml"/><Relationship Id="rId2" Type="http://schemas.openxmlformats.org/officeDocument/2006/relationships/tags" Target="../tags/tag405.xml"/><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5" Type="http://schemas.openxmlformats.org/officeDocument/2006/relationships/tags" Target="../tags/tag413.xml"/><Relationship Id="rId4" Type="http://schemas.openxmlformats.org/officeDocument/2006/relationships/tags" Target="../tags/tag412.xml"/><Relationship Id="rId3" Type="http://schemas.openxmlformats.org/officeDocument/2006/relationships/tags" Target="../tags/tag411.xml"/><Relationship Id="rId2" Type="http://schemas.openxmlformats.org/officeDocument/2006/relationships/tags" Target="../tags/tag410.xml"/><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5" Type="http://schemas.openxmlformats.org/officeDocument/2006/relationships/tags" Target="../tags/tag417.xml"/><Relationship Id="rId4" Type="http://schemas.openxmlformats.org/officeDocument/2006/relationships/tags" Target="../tags/tag416.xml"/><Relationship Id="rId3" Type="http://schemas.openxmlformats.org/officeDocument/2006/relationships/tags" Target="../tags/tag415.xml"/><Relationship Id="rId2" Type="http://schemas.openxmlformats.org/officeDocument/2006/relationships/tags" Target="../tags/tag414.xml"/><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502412" y="1941211"/>
            <a:ext cx="8139178" cy="674375"/>
          </a:xfrm>
        </p:spPr>
        <p:txBody>
          <a:bodyPr lIns="101600" tIns="38100" rIns="25400" bIns="38100" anchor="t" anchorCtr="0">
            <a:noAutofit/>
          </a:bodyPr>
          <a:lstStyle>
            <a:lvl1pPr algn="ctr">
              <a:defRPr sz="405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502412" y="2674620"/>
            <a:ext cx="8139178" cy="713238"/>
          </a:xfrm>
        </p:spPr>
        <p:txBody>
          <a:bodyPr lIns="101600" tIns="38100" rIns="76200" bIns="38100">
            <a:noAutofit/>
          </a:bodyPr>
          <a:lstStyle>
            <a:lvl1pPr marL="0" indent="0" algn="ctr" eaLnBrk="1" fontAlgn="auto" latinLnBrk="0" hangingPunct="1">
              <a:lnSpc>
                <a:spcPct val="100000"/>
              </a:lnSpc>
              <a:buNone/>
              <a:defRPr sz="1800" u="none" strike="noStrike" kern="1200" cap="none" spc="200" normalizeH="0" baseline="0">
                <a:solidFill>
                  <a:schemeClr val="tx1"/>
                </a:solidFill>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a:xfrm>
            <a:off x="3087000" y="4762375"/>
            <a:ext cx="2970000" cy="237600"/>
          </a:xfrm>
        </p:spPr>
        <p:txBody>
          <a:bodyPr/>
          <a:lstStyle/>
          <a:p>
            <a:endParaRPr lang="zh-CN" altLang="en-US" dirty="0"/>
          </a:p>
        </p:txBody>
      </p:sp>
      <p:sp>
        <p:nvSpPr>
          <p:cNvPr id="18" name="灯片编号占位符 17"/>
          <p:cNvSpPr>
            <a:spLocks noGrp="1"/>
          </p:cNvSpPr>
          <p:nvPr>
            <p:ph type="sldNum" sz="quarter" idx="12"/>
            <p:custDataLst>
              <p:tags r:id="rId6"/>
            </p:custDataLst>
          </p:nvPr>
        </p:nvSpPr>
        <p:spPr>
          <a:xfrm>
            <a:off x="6457950" y="4762375"/>
            <a:ext cx="2025000" cy="237600"/>
          </a:xfrm>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502412" y="972000"/>
            <a:ext cx="8139178" cy="378101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a:xfrm>
            <a:off x="3087000" y="4762375"/>
            <a:ext cx="2970000" cy="237600"/>
          </a:xfrm>
        </p:spPr>
        <p:txBody>
          <a:bodyPr/>
          <a:lstStyle/>
          <a:p>
            <a:endParaRPr lang="zh-CN" altLang="en-US"/>
          </a:p>
        </p:txBody>
      </p:sp>
      <p:sp>
        <p:nvSpPr>
          <p:cNvPr id="6" name="灯片编号占位符 5"/>
          <p:cNvSpPr>
            <a:spLocks noGrp="1"/>
          </p:cNvSpPr>
          <p:nvPr>
            <p:ph type="sldNum" sz="quarter" idx="12"/>
            <p:custDataLst>
              <p:tags r:id="rId6"/>
            </p:custDataLst>
          </p:nvPr>
        </p:nvSpPr>
        <p:spPr>
          <a:xfrm>
            <a:off x="6457950" y="4762375"/>
            <a:ext cx="2025000" cy="237600"/>
          </a:xfrm>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48" y="2856548"/>
            <a:ext cx="8139178" cy="468634"/>
          </a:xfrm>
        </p:spPr>
        <p:txBody>
          <a:bodyPr lIns="101600" tIns="38100" rIns="63500" bIns="38100" anchor="t" anchorCtr="0">
            <a:noAutofit/>
          </a:bodyPr>
          <a:lstStyle>
            <a:lvl1pPr>
              <a:defRPr sz="27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502444" y="3383756"/>
            <a:ext cx="8139178" cy="808489"/>
          </a:xfrm>
        </p:spPr>
        <p:txBody>
          <a:bodyPr lIns="101600" tIns="38100" rIns="76200" bIns="38100">
            <a:noAutofit/>
          </a:bodyPr>
          <a:lstStyle>
            <a:lvl1pPr marL="0" indent="0" eaLnBrk="1" fontAlgn="auto" latinLnBrk="0" hangingPunct="1">
              <a:buNone/>
              <a:defRPr kumimoji="0" lang="zh-CN" altLang="en-US" sz="1200" b="0" i="0" u="none" strike="noStrike" kern="1200" cap="none" spc="150" normalizeH="0" baseline="0" noProof="1">
                <a:solidFill>
                  <a:schemeClr val="tx1"/>
                </a:solidFill>
                <a:uFillTx/>
                <a:latin typeface="+mn-lt"/>
                <a:ea typeface="+mn-ea"/>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a:xfrm>
            <a:off x="3087000" y="4762375"/>
            <a:ext cx="2970000" cy="237600"/>
          </a:xfrm>
        </p:spPr>
        <p:txBody>
          <a:bodyPr/>
          <a:lstStyle/>
          <a:p>
            <a:endParaRPr lang="zh-CN" altLang="en-US"/>
          </a:p>
        </p:txBody>
      </p:sp>
      <p:sp>
        <p:nvSpPr>
          <p:cNvPr id="6" name="灯片编号占位符 5"/>
          <p:cNvSpPr>
            <a:spLocks noGrp="1"/>
          </p:cNvSpPr>
          <p:nvPr>
            <p:ph type="sldNum" sz="quarter" idx="12"/>
            <p:custDataLst>
              <p:tags r:id="rId6"/>
            </p:custDataLst>
          </p:nvPr>
        </p:nvSpPr>
        <p:spPr>
          <a:xfrm>
            <a:off x="6457950" y="4762375"/>
            <a:ext cx="2025000" cy="237600"/>
          </a:xfrm>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502448" y="972000"/>
            <a:ext cx="3962432" cy="3780000"/>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4679158" y="972000"/>
            <a:ext cx="3962432" cy="3780000"/>
          </a:xfrm>
        </p:spPr>
        <p:txBody>
          <a:bodyPr>
            <a:noAutofit/>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a:xfrm>
            <a:off x="3087000" y="4762375"/>
            <a:ext cx="2970000" cy="237600"/>
          </a:xfrm>
        </p:spPr>
        <p:txBody>
          <a:bodyPr/>
          <a:lstStyle/>
          <a:p>
            <a:endParaRPr lang="zh-CN" altLang="en-US"/>
          </a:p>
        </p:txBody>
      </p:sp>
      <p:sp>
        <p:nvSpPr>
          <p:cNvPr id="7" name="灯片编号占位符 6"/>
          <p:cNvSpPr>
            <a:spLocks noGrp="1"/>
          </p:cNvSpPr>
          <p:nvPr>
            <p:ph type="sldNum" sz="quarter" idx="12"/>
            <p:custDataLst>
              <p:tags r:id="rId7"/>
            </p:custDataLst>
          </p:nvPr>
        </p:nvSpPr>
        <p:spPr>
          <a:xfrm>
            <a:off x="6457950" y="4762375"/>
            <a:ext cx="2025000" cy="237600"/>
          </a:xfrm>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502448" y="972000"/>
            <a:ext cx="3962432" cy="285752"/>
          </a:xfrm>
        </p:spPr>
        <p:txBody>
          <a:bodyPr lIns="101600" tIns="38100" rIns="76200" bIns="38100" anchor="t" anchorCtr="0">
            <a:noAutofit/>
          </a:bodyPr>
          <a:lstStyle>
            <a:lvl1pPr marL="0" indent="0" eaLnBrk="1" fontAlgn="auto" latinLnBrk="0" hangingPunct="1">
              <a:lnSpc>
                <a:spcPct val="100000"/>
              </a:lnSpc>
              <a:spcAft>
                <a:spcPts val="0"/>
              </a:spcAft>
              <a:buNone/>
              <a:defRPr sz="1500" b="1" u="none" strike="noStrike" kern="1200" cap="none" spc="200" normalizeH="0" baseline="0">
                <a:solidFill>
                  <a:schemeClr val="tx1"/>
                </a:solidFill>
                <a:uFillTx/>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502444" y="1341782"/>
            <a:ext cx="3962400" cy="341417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4676813" y="972000"/>
            <a:ext cx="3962432" cy="285752"/>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1500" b="1" i="0" u="none" strike="noStrike" kern="1200" cap="none" spc="200" normalizeH="0" baseline="0" noProof="1" dirty="0">
                <a:solidFill>
                  <a:schemeClr val="tx1"/>
                </a:solidFill>
                <a:uFillTx/>
                <a:latin typeface="+mn-lt"/>
                <a:ea typeface="+mn-ea"/>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4676813" y="1341782"/>
            <a:ext cx="3962432" cy="341417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a:xfrm>
            <a:off x="3087000" y="4762375"/>
            <a:ext cx="2970000" cy="237600"/>
          </a:xfrm>
        </p:spPr>
        <p:txBody>
          <a:bodyPr/>
          <a:lstStyle/>
          <a:p>
            <a:endParaRPr lang="zh-CN" altLang="en-US"/>
          </a:p>
        </p:txBody>
      </p:sp>
      <p:sp>
        <p:nvSpPr>
          <p:cNvPr id="9" name="灯片编号占位符 8"/>
          <p:cNvSpPr>
            <a:spLocks noGrp="1"/>
          </p:cNvSpPr>
          <p:nvPr>
            <p:ph type="sldNum" sz="quarter" idx="12"/>
            <p:custDataLst>
              <p:tags r:id="rId9"/>
            </p:custDataLst>
          </p:nvPr>
        </p:nvSpPr>
        <p:spPr>
          <a:xfrm>
            <a:off x="6457950" y="4762375"/>
            <a:ext cx="2025000" cy="237600"/>
          </a:xfrm>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a:xfrm>
            <a:off x="3087000" y="4762375"/>
            <a:ext cx="2970000" cy="237600"/>
          </a:xfrm>
        </p:spPr>
        <p:txBody>
          <a:bodyPr/>
          <a:lstStyle/>
          <a:p>
            <a:endParaRPr lang="zh-CN" altLang="en-US"/>
          </a:p>
        </p:txBody>
      </p:sp>
      <p:sp>
        <p:nvSpPr>
          <p:cNvPr id="5" name="灯片编号占位符 4"/>
          <p:cNvSpPr>
            <a:spLocks noGrp="1"/>
          </p:cNvSpPr>
          <p:nvPr>
            <p:ph type="sldNum" sz="quarter" idx="12"/>
            <p:custDataLst>
              <p:tags r:id="rId5"/>
            </p:custDataLst>
          </p:nvPr>
        </p:nvSpPr>
        <p:spPr>
          <a:xfrm>
            <a:off x="6457950" y="4762375"/>
            <a:ext cx="2025000" cy="237600"/>
          </a:xfrm>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a:xfrm>
            <a:off x="3087000" y="4762375"/>
            <a:ext cx="2970000" cy="237600"/>
          </a:xfrm>
        </p:spPr>
        <p:txBody>
          <a:bodyPr/>
          <a:lstStyle/>
          <a:p>
            <a:endParaRPr lang="zh-CN" altLang="en-US"/>
          </a:p>
        </p:txBody>
      </p:sp>
      <p:sp>
        <p:nvSpPr>
          <p:cNvPr id="4" name="灯片编号占位符 3"/>
          <p:cNvSpPr>
            <a:spLocks noGrp="1"/>
          </p:cNvSpPr>
          <p:nvPr>
            <p:ph type="sldNum" sz="quarter" idx="12"/>
            <p:custDataLst>
              <p:tags r:id="rId4"/>
            </p:custDataLst>
          </p:nvPr>
        </p:nvSpPr>
        <p:spPr>
          <a:xfrm>
            <a:off x="6457950" y="4762375"/>
            <a:ext cx="2025000" cy="237600"/>
          </a:xfrm>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502448" y="972000"/>
            <a:ext cx="3962432" cy="378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4679194" y="972000"/>
            <a:ext cx="3962432" cy="3780000"/>
          </a:xfrm>
        </p:spPr>
        <p:txBody>
          <a:bodyPr vert="horz" lIns="101600" tIns="0" rIns="82550" bIns="0"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a:xfrm>
            <a:off x="659807" y="4762375"/>
            <a:ext cx="2025000" cy="237600"/>
          </a:xfrm>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a:xfrm>
            <a:off x="3087000" y="4762375"/>
            <a:ext cx="2970000" cy="237600"/>
          </a:xfrm>
        </p:spPr>
        <p:txBody>
          <a:bodyPr/>
          <a:lstStyle/>
          <a:p>
            <a:endParaRPr lang="zh-CN" altLang="en-US" dirty="0"/>
          </a:p>
        </p:txBody>
      </p:sp>
      <p:sp>
        <p:nvSpPr>
          <p:cNvPr id="7" name="灯片编号占位符 6"/>
          <p:cNvSpPr>
            <a:spLocks noGrp="1"/>
          </p:cNvSpPr>
          <p:nvPr>
            <p:ph type="sldNum" sz="quarter" idx="12"/>
            <p:custDataLst>
              <p:tags r:id="rId6"/>
            </p:custDataLst>
          </p:nvPr>
        </p:nvSpPr>
        <p:spPr>
          <a:xfrm>
            <a:off x="6457950" y="4762375"/>
            <a:ext cx="2025000" cy="237600"/>
          </a:xfrm>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a:xfrm>
            <a:off x="502412" y="324000"/>
            <a:ext cx="8139178" cy="486000"/>
          </a:xfrm>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7928351" y="714381"/>
            <a:ext cx="713238" cy="4041680"/>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1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502444" y="714375"/>
            <a:ext cx="7371076" cy="4041680"/>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a:xfrm>
            <a:off x="3087000" y="4762375"/>
            <a:ext cx="2970000" cy="237600"/>
          </a:xfrm>
        </p:spPr>
        <p:txBody>
          <a:bodyPr/>
          <a:lstStyle/>
          <a:p>
            <a:endParaRPr lang="zh-CN" altLang="en-US"/>
          </a:p>
        </p:txBody>
      </p:sp>
      <p:sp>
        <p:nvSpPr>
          <p:cNvPr id="6" name="灯片编号占位符 5"/>
          <p:cNvSpPr>
            <a:spLocks noGrp="1"/>
          </p:cNvSpPr>
          <p:nvPr>
            <p:ph type="sldNum" sz="quarter" idx="12"/>
            <p:custDataLst>
              <p:tags r:id="rId6"/>
            </p:custDataLst>
          </p:nvPr>
        </p:nvSpPr>
        <p:spPr>
          <a:xfrm>
            <a:off x="6457950" y="4762375"/>
            <a:ext cx="2025000" cy="237600"/>
          </a:xfrm>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a:xfrm>
            <a:off x="3087000" y="4762375"/>
            <a:ext cx="2970000" cy="237600"/>
          </a:xfrm>
        </p:spPr>
        <p:txBody>
          <a:bodyPr/>
          <a:lstStyle/>
          <a:p>
            <a:endParaRPr lang="zh-CN" altLang="en-US"/>
          </a:p>
        </p:txBody>
      </p:sp>
      <p:sp>
        <p:nvSpPr>
          <p:cNvPr id="5" name="灯片编号占位符 4"/>
          <p:cNvSpPr>
            <a:spLocks noGrp="1"/>
          </p:cNvSpPr>
          <p:nvPr>
            <p:ph type="sldNum" sz="quarter" idx="12"/>
            <p:custDataLst>
              <p:tags r:id="rId4"/>
            </p:custDataLst>
          </p:nvPr>
        </p:nvSpPr>
        <p:spPr>
          <a:xfrm>
            <a:off x="6457950" y="4762375"/>
            <a:ext cx="2025000" cy="237600"/>
          </a:xfrm>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502448" y="714381"/>
            <a:ext cx="8139178" cy="378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a:xfrm>
            <a:off x="3087000" y="4762375"/>
            <a:ext cx="2970000" cy="237600"/>
          </a:xfrm>
        </p:spPr>
        <p:txBody>
          <a:bodyPr/>
          <a:lstStyle/>
          <a:p>
            <a:endParaRPr lang="zh-CN" altLang="en-US"/>
          </a:p>
        </p:txBody>
      </p:sp>
      <p:sp>
        <p:nvSpPr>
          <p:cNvPr id="5" name="灯片编号占位符 4"/>
          <p:cNvSpPr>
            <a:spLocks noGrp="1"/>
          </p:cNvSpPr>
          <p:nvPr>
            <p:ph type="sldNum" sz="quarter" idx="12"/>
            <p:custDataLst>
              <p:tags r:id="rId4"/>
            </p:custDataLst>
          </p:nvPr>
        </p:nvSpPr>
        <p:spPr>
          <a:xfrm>
            <a:off x="6457950" y="4762375"/>
            <a:ext cx="2025000" cy="237600"/>
          </a:xfrm>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502412" y="1941211"/>
            <a:ext cx="8139178" cy="674375"/>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405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502412" y="1941211"/>
            <a:ext cx="8139178" cy="674375"/>
          </a:xfrm>
        </p:spPr>
        <p:txBody>
          <a:bodyPr lIns="101600" tIns="38100" rIns="25400" bIns="38100" anchor="t" anchorCtr="0">
            <a:noAutofit/>
          </a:bodyPr>
          <a:lstStyle>
            <a:lvl1pPr algn="ctr">
              <a:defRPr sz="405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502412" y="2674620"/>
            <a:ext cx="8139178" cy="713238"/>
          </a:xfrm>
        </p:spPr>
        <p:txBody>
          <a:bodyPr lIns="101600" tIns="38100" rIns="76200" bIns="38100">
            <a:noAutofit/>
          </a:bodyPr>
          <a:lstStyle>
            <a:lvl1pPr marL="0" indent="0" algn="ctr" eaLnBrk="1" fontAlgn="auto" latinLnBrk="0" hangingPunct="1">
              <a:lnSpc>
                <a:spcPct val="100000"/>
              </a:lnSpc>
              <a:buNone/>
              <a:defRPr sz="1800" u="none" strike="noStrike" kern="1200" cap="none" spc="200" normalizeH="0" baseline="0">
                <a:solidFill>
                  <a:schemeClr val="tx1"/>
                </a:solidFill>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a:xfrm>
            <a:off x="3087000" y="4762375"/>
            <a:ext cx="2970000" cy="237600"/>
          </a:xfrm>
        </p:spPr>
        <p:txBody>
          <a:bodyPr/>
          <a:lstStyle/>
          <a:p>
            <a:endParaRPr lang="zh-CN" altLang="en-US" dirty="0"/>
          </a:p>
        </p:txBody>
      </p:sp>
      <p:sp>
        <p:nvSpPr>
          <p:cNvPr id="18" name="灯片编号占位符 17"/>
          <p:cNvSpPr>
            <a:spLocks noGrp="1"/>
          </p:cNvSpPr>
          <p:nvPr>
            <p:ph type="sldNum" sz="quarter" idx="12"/>
            <p:custDataLst>
              <p:tags r:id="rId6"/>
            </p:custDataLst>
          </p:nvPr>
        </p:nvSpPr>
        <p:spPr>
          <a:xfrm>
            <a:off x="6457950" y="4762375"/>
            <a:ext cx="2025000" cy="237600"/>
          </a:xfrm>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502412" y="972000"/>
            <a:ext cx="8139178" cy="378101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a:xfrm>
            <a:off x="3087000" y="4762375"/>
            <a:ext cx="2970000" cy="237600"/>
          </a:xfrm>
        </p:spPr>
        <p:txBody>
          <a:bodyPr/>
          <a:lstStyle/>
          <a:p>
            <a:endParaRPr lang="zh-CN" altLang="en-US"/>
          </a:p>
        </p:txBody>
      </p:sp>
      <p:sp>
        <p:nvSpPr>
          <p:cNvPr id="6" name="灯片编号占位符 5"/>
          <p:cNvSpPr>
            <a:spLocks noGrp="1"/>
          </p:cNvSpPr>
          <p:nvPr>
            <p:ph type="sldNum" sz="quarter" idx="12"/>
            <p:custDataLst>
              <p:tags r:id="rId6"/>
            </p:custDataLst>
          </p:nvPr>
        </p:nvSpPr>
        <p:spPr>
          <a:xfrm>
            <a:off x="6457950" y="4762375"/>
            <a:ext cx="2025000" cy="237600"/>
          </a:xfrm>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48" y="2856548"/>
            <a:ext cx="8139178" cy="468634"/>
          </a:xfrm>
        </p:spPr>
        <p:txBody>
          <a:bodyPr lIns="101600" tIns="38100" rIns="63500" bIns="38100" anchor="t" anchorCtr="0">
            <a:noAutofit/>
          </a:bodyPr>
          <a:lstStyle>
            <a:lvl1pPr>
              <a:defRPr sz="27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502444" y="3383756"/>
            <a:ext cx="8139178" cy="808489"/>
          </a:xfrm>
        </p:spPr>
        <p:txBody>
          <a:bodyPr lIns="101600" tIns="38100" rIns="76200" bIns="38100">
            <a:noAutofit/>
          </a:bodyPr>
          <a:lstStyle>
            <a:lvl1pPr marL="0" indent="0" eaLnBrk="1" fontAlgn="auto" latinLnBrk="0" hangingPunct="1">
              <a:buNone/>
              <a:defRPr kumimoji="0" lang="zh-CN" altLang="en-US" sz="1200" b="0" i="0" u="none" strike="noStrike" kern="1200" cap="none" spc="150" normalizeH="0" baseline="0" noProof="1">
                <a:solidFill>
                  <a:schemeClr val="tx1"/>
                </a:solidFill>
                <a:uFillTx/>
                <a:latin typeface="+mn-lt"/>
                <a:ea typeface="+mn-ea"/>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a:xfrm>
            <a:off x="3087000" y="4762375"/>
            <a:ext cx="2970000" cy="237600"/>
          </a:xfrm>
        </p:spPr>
        <p:txBody>
          <a:bodyPr/>
          <a:lstStyle/>
          <a:p>
            <a:endParaRPr lang="zh-CN" altLang="en-US"/>
          </a:p>
        </p:txBody>
      </p:sp>
      <p:sp>
        <p:nvSpPr>
          <p:cNvPr id="6" name="灯片编号占位符 5"/>
          <p:cNvSpPr>
            <a:spLocks noGrp="1"/>
          </p:cNvSpPr>
          <p:nvPr>
            <p:ph type="sldNum" sz="quarter" idx="12"/>
            <p:custDataLst>
              <p:tags r:id="rId6"/>
            </p:custDataLst>
          </p:nvPr>
        </p:nvSpPr>
        <p:spPr>
          <a:xfrm>
            <a:off x="6457950" y="4762375"/>
            <a:ext cx="2025000" cy="237600"/>
          </a:xfrm>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502448" y="972000"/>
            <a:ext cx="3962432" cy="3780000"/>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4679158" y="972000"/>
            <a:ext cx="3962432" cy="3780000"/>
          </a:xfrm>
        </p:spPr>
        <p:txBody>
          <a:bodyPr>
            <a:noAutofit/>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a:xfrm>
            <a:off x="3087000" y="4762375"/>
            <a:ext cx="2970000" cy="237600"/>
          </a:xfrm>
        </p:spPr>
        <p:txBody>
          <a:bodyPr/>
          <a:lstStyle/>
          <a:p>
            <a:endParaRPr lang="zh-CN" altLang="en-US"/>
          </a:p>
        </p:txBody>
      </p:sp>
      <p:sp>
        <p:nvSpPr>
          <p:cNvPr id="7" name="灯片编号占位符 6"/>
          <p:cNvSpPr>
            <a:spLocks noGrp="1"/>
          </p:cNvSpPr>
          <p:nvPr>
            <p:ph type="sldNum" sz="quarter" idx="12"/>
            <p:custDataLst>
              <p:tags r:id="rId7"/>
            </p:custDataLst>
          </p:nvPr>
        </p:nvSpPr>
        <p:spPr>
          <a:xfrm>
            <a:off x="6457950" y="4762375"/>
            <a:ext cx="2025000" cy="237600"/>
          </a:xfrm>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502448" y="972000"/>
            <a:ext cx="3962432" cy="285752"/>
          </a:xfrm>
        </p:spPr>
        <p:txBody>
          <a:bodyPr lIns="101600" tIns="38100" rIns="76200" bIns="38100" anchor="t" anchorCtr="0">
            <a:noAutofit/>
          </a:bodyPr>
          <a:lstStyle>
            <a:lvl1pPr marL="0" indent="0" eaLnBrk="1" fontAlgn="auto" latinLnBrk="0" hangingPunct="1">
              <a:lnSpc>
                <a:spcPct val="100000"/>
              </a:lnSpc>
              <a:spcAft>
                <a:spcPts val="0"/>
              </a:spcAft>
              <a:buNone/>
              <a:defRPr sz="1500" b="1" u="none" strike="noStrike" kern="1200" cap="none" spc="200" normalizeH="0" baseline="0">
                <a:solidFill>
                  <a:schemeClr val="tx1"/>
                </a:solidFill>
                <a:uFillTx/>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502444" y="1341782"/>
            <a:ext cx="3962400" cy="341417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4676813" y="972000"/>
            <a:ext cx="3962432" cy="285752"/>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1500" b="1" i="0" u="none" strike="noStrike" kern="1200" cap="none" spc="200" normalizeH="0" baseline="0" noProof="1" dirty="0">
                <a:solidFill>
                  <a:schemeClr val="tx1"/>
                </a:solidFill>
                <a:uFillTx/>
                <a:latin typeface="+mn-lt"/>
                <a:ea typeface="+mn-ea"/>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4676813" y="1341782"/>
            <a:ext cx="3962432" cy="341417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a:xfrm>
            <a:off x="3087000" y="4762375"/>
            <a:ext cx="2970000" cy="237600"/>
          </a:xfrm>
        </p:spPr>
        <p:txBody>
          <a:bodyPr/>
          <a:lstStyle/>
          <a:p>
            <a:endParaRPr lang="zh-CN" altLang="en-US"/>
          </a:p>
        </p:txBody>
      </p:sp>
      <p:sp>
        <p:nvSpPr>
          <p:cNvPr id="9" name="灯片编号占位符 8"/>
          <p:cNvSpPr>
            <a:spLocks noGrp="1"/>
          </p:cNvSpPr>
          <p:nvPr>
            <p:ph type="sldNum" sz="quarter" idx="12"/>
            <p:custDataLst>
              <p:tags r:id="rId9"/>
            </p:custDataLst>
          </p:nvPr>
        </p:nvSpPr>
        <p:spPr>
          <a:xfrm>
            <a:off x="6457950" y="4762375"/>
            <a:ext cx="2025000" cy="237600"/>
          </a:xfrm>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a:xfrm>
            <a:off x="3087000" y="4762375"/>
            <a:ext cx="2970000" cy="237600"/>
          </a:xfrm>
        </p:spPr>
        <p:txBody>
          <a:bodyPr/>
          <a:lstStyle/>
          <a:p>
            <a:endParaRPr lang="zh-CN" altLang="en-US"/>
          </a:p>
        </p:txBody>
      </p:sp>
      <p:sp>
        <p:nvSpPr>
          <p:cNvPr id="5" name="灯片编号占位符 4"/>
          <p:cNvSpPr>
            <a:spLocks noGrp="1"/>
          </p:cNvSpPr>
          <p:nvPr>
            <p:ph type="sldNum" sz="quarter" idx="12"/>
            <p:custDataLst>
              <p:tags r:id="rId5"/>
            </p:custDataLst>
          </p:nvPr>
        </p:nvSpPr>
        <p:spPr>
          <a:xfrm>
            <a:off x="6457950" y="4762375"/>
            <a:ext cx="2025000" cy="237600"/>
          </a:xfrm>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a:xfrm>
            <a:off x="3087000" y="4762375"/>
            <a:ext cx="2970000" cy="237600"/>
          </a:xfrm>
        </p:spPr>
        <p:txBody>
          <a:bodyPr/>
          <a:lstStyle/>
          <a:p>
            <a:endParaRPr lang="zh-CN" altLang="en-US"/>
          </a:p>
        </p:txBody>
      </p:sp>
      <p:sp>
        <p:nvSpPr>
          <p:cNvPr id="4" name="灯片编号占位符 3"/>
          <p:cNvSpPr>
            <a:spLocks noGrp="1"/>
          </p:cNvSpPr>
          <p:nvPr>
            <p:ph type="sldNum" sz="quarter" idx="12"/>
            <p:custDataLst>
              <p:tags r:id="rId4"/>
            </p:custDataLst>
          </p:nvPr>
        </p:nvSpPr>
        <p:spPr>
          <a:xfrm>
            <a:off x="6457950" y="4762375"/>
            <a:ext cx="2025000" cy="237600"/>
          </a:xfrm>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502448" y="972000"/>
            <a:ext cx="3962432" cy="378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4679194" y="972000"/>
            <a:ext cx="3962432" cy="3780000"/>
          </a:xfrm>
        </p:spPr>
        <p:txBody>
          <a:bodyPr vert="horz" lIns="101600" tIns="0" rIns="82550" bIns="0"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a:xfrm>
            <a:off x="659807" y="4762375"/>
            <a:ext cx="2025000" cy="237600"/>
          </a:xfrm>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a:xfrm>
            <a:off x="3087000" y="4762375"/>
            <a:ext cx="2970000" cy="237600"/>
          </a:xfrm>
        </p:spPr>
        <p:txBody>
          <a:bodyPr/>
          <a:lstStyle/>
          <a:p>
            <a:endParaRPr lang="zh-CN" altLang="en-US" dirty="0"/>
          </a:p>
        </p:txBody>
      </p:sp>
      <p:sp>
        <p:nvSpPr>
          <p:cNvPr id="7" name="灯片编号占位符 6"/>
          <p:cNvSpPr>
            <a:spLocks noGrp="1"/>
          </p:cNvSpPr>
          <p:nvPr>
            <p:ph type="sldNum" sz="quarter" idx="12"/>
            <p:custDataLst>
              <p:tags r:id="rId6"/>
            </p:custDataLst>
          </p:nvPr>
        </p:nvSpPr>
        <p:spPr>
          <a:xfrm>
            <a:off x="6457950" y="4762375"/>
            <a:ext cx="2025000" cy="237600"/>
          </a:xfrm>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a:xfrm>
            <a:off x="502412" y="324000"/>
            <a:ext cx="8139178" cy="486000"/>
          </a:xfrm>
        </p:spPr>
        <p:txBody>
          <a:bodyPr/>
          <a:lstStyle/>
          <a:p>
            <a:r>
              <a:rPr lang="zh-CN" altLang="en-US"/>
              <a:t>单击此处编辑母版标题样式</a:t>
            </a:r>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7928351" y="714381"/>
            <a:ext cx="713238" cy="4041680"/>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1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502444" y="714375"/>
            <a:ext cx="7371076" cy="4041680"/>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a:xfrm>
            <a:off x="3087000" y="4762375"/>
            <a:ext cx="2970000" cy="237600"/>
          </a:xfrm>
        </p:spPr>
        <p:txBody>
          <a:bodyPr/>
          <a:lstStyle/>
          <a:p>
            <a:endParaRPr lang="zh-CN" altLang="en-US"/>
          </a:p>
        </p:txBody>
      </p:sp>
      <p:sp>
        <p:nvSpPr>
          <p:cNvPr id="6" name="灯片编号占位符 5"/>
          <p:cNvSpPr>
            <a:spLocks noGrp="1"/>
          </p:cNvSpPr>
          <p:nvPr>
            <p:ph type="sldNum" sz="quarter" idx="12"/>
            <p:custDataLst>
              <p:tags r:id="rId6"/>
            </p:custDataLst>
          </p:nvPr>
        </p:nvSpPr>
        <p:spPr>
          <a:xfrm>
            <a:off x="6457950" y="4762375"/>
            <a:ext cx="2025000" cy="237600"/>
          </a:xfrm>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a:xfrm>
            <a:off x="3087000" y="4762375"/>
            <a:ext cx="2970000" cy="237600"/>
          </a:xfrm>
        </p:spPr>
        <p:txBody>
          <a:bodyPr/>
          <a:lstStyle/>
          <a:p>
            <a:endParaRPr lang="zh-CN" altLang="en-US"/>
          </a:p>
        </p:txBody>
      </p:sp>
      <p:sp>
        <p:nvSpPr>
          <p:cNvPr id="5" name="灯片编号占位符 4"/>
          <p:cNvSpPr>
            <a:spLocks noGrp="1"/>
          </p:cNvSpPr>
          <p:nvPr>
            <p:ph type="sldNum" sz="quarter" idx="12"/>
            <p:custDataLst>
              <p:tags r:id="rId4"/>
            </p:custDataLst>
          </p:nvPr>
        </p:nvSpPr>
        <p:spPr>
          <a:xfrm>
            <a:off x="6457950" y="4762375"/>
            <a:ext cx="2025000" cy="237600"/>
          </a:xfrm>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502448" y="714381"/>
            <a:ext cx="8139178" cy="378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a:xfrm>
            <a:off x="659807" y="4762375"/>
            <a:ext cx="2025000" cy="237600"/>
          </a:xfrm>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a:xfrm>
            <a:off x="3087000" y="4762375"/>
            <a:ext cx="2970000" cy="237600"/>
          </a:xfrm>
        </p:spPr>
        <p:txBody>
          <a:bodyPr/>
          <a:lstStyle/>
          <a:p>
            <a:endParaRPr lang="zh-CN" altLang="en-US"/>
          </a:p>
        </p:txBody>
      </p:sp>
      <p:sp>
        <p:nvSpPr>
          <p:cNvPr id="5" name="灯片编号占位符 4"/>
          <p:cNvSpPr>
            <a:spLocks noGrp="1"/>
          </p:cNvSpPr>
          <p:nvPr>
            <p:ph type="sldNum" sz="quarter" idx="12"/>
            <p:custDataLst>
              <p:tags r:id="rId4"/>
            </p:custDataLst>
          </p:nvPr>
        </p:nvSpPr>
        <p:spPr>
          <a:xfrm>
            <a:off x="6457950" y="4762375"/>
            <a:ext cx="2025000" cy="237600"/>
          </a:xfrm>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502412" y="1941211"/>
            <a:ext cx="8139178" cy="674375"/>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405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502412" y="1941211"/>
            <a:ext cx="8139178" cy="674375"/>
          </a:xfrm>
        </p:spPr>
        <p:txBody>
          <a:bodyPr lIns="101600" tIns="38100" rIns="25400" bIns="38100" anchor="t" anchorCtr="0">
            <a:noAutofit/>
          </a:bodyPr>
          <a:lstStyle>
            <a:lvl1pPr algn="ctr">
              <a:defRPr sz="405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502412" y="2674620"/>
            <a:ext cx="8139178" cy="713238"/>
          </a:xfrm>
        </p:spPr>
        <p:txBody>
          <a:bodyPr lIns="101600" tIns="38100" rIns="76200" bIns="38100">
            <a:noAutofit/>
          </a:bodyPr>
          <a:lstStyle>
            <a:lvl1pPr marL="0" indent="0" algn="ctr" eaLnBrk="1" fontAlgn="auto" latinLnBrk="0" hangingPunct="1">
              <a:lnSpc>
                <a:spcPct val="100000"/>
              </a:lnSpc>
              <a:buNone/>
              <a:defRPr sz="1800" u="none" strike="noStrike" kern="1200" cap="none" spc="200" normalizeH="0" baseline="0">
                <a:solidFill>
                  <a:schemeClr val="tx1"/>
                </a:solidFill>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502412" y="972000"/>
            <a:ext cx="8139178" cy="378101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48" y="2856548"/>
            <a:ext cx="8139178" cy="468634"/>
          </a:xfrm>
        </p:spPr>
        <p:txBody>
          <a:bodyPr lIns="101600" tIns="38100" rIns="63500" bIns="38100" anchor="t" anchorCtr="0">
            <a:noAutofit/>
          </a:bodyPr>
          <a:lstStyle>
            <a:lvl1pPr>
              <a:defRPr sz="27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502444" y="3383756"/>
            <a:ext cx="8139178" cy="808489"/>
          </a:xfrm>
        </p:spPr>
        <p:txBody>
          <a:bodyPr lIns="101600" tIns="38100" rIns="76200" bIns="38100">
            <a:noAutofit/>
          </a:bodyPr>
          <a:lstStyle>
            <a:lvl1pPr marL="0" indent="0" eaLnBrk="1" fontAlgn="auto" latinLnBrk="0" hangingPunct="1">
              <a:buNone/>
              <a:defRPr kumimoji="0" lang="zh-CN" altLang="en-US" sz="1200" b="0" i="0" u="none" strike="noStrike" kern="1200" cap="none" spc="150" normalizeH="0" baseline="0" noProof="1">
                <a:solidFill>
                  <a:schemeClr val="tx1"/>
                </a:solidFill>
                <a:uFillTx/>
                <a:latin typeface="+mn-lt"/>
                <a:ea typeface="+mn-ea"/>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502448" y="972000"/>
            <a:ext cx="3962432" cy="3780000"/>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4679158" y="972000"/>
            <a:ext cx="3962432" cy="3780000"/>
          </a:xfrm>
        </p:spPr>
        <p:txBody>
          <a:bodyPr>
            <a:noAutofit/>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502448" y="972000"/>
            <a:ext cx="3962432" cy="285752"/>
          </a:xfrm>
        </p:spPr>
        <p:txBody>
          <a:bodyPr lIns="101600" tIns="38100" rIns="76200" bIns="38100" anchor="t" anchorCtr="0">
            <a:noAutofit/>
          </a:bodyPr>
          <a:lstStyle>
            <a:lvl1pPr marL="0" indent="0" eaLnBrk="1" fontAlgn="auto" latinLnBrk="0" hangingPunct="1">
              <a:lnSpc>
                <a:spcPct val="100000"/>
              </a:lnSpc>
              <a:spcAft>
                <a:spcPts val="0"/>
              </a:spcAft>
              <a:buNone/>
              <a:defRPr sz="1500" b="1" u="none" strike="noStrike" kern="1200" cap="none" spc="200" normalizeH="0" baseline="0">
                <a:solidFill>
                  <a:schemeClr val="tx1"/>
                </a:solidFill>
                <a:uFillTx/>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502444" y="1341782"/>
            <a:ext cx="3962400" cy="341417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4676813" y="972000"/>
            <a:ext cx="3962432" cy="285752"/>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1500" b="1" i="0" u="none" strike="noStrike" kern="1200" cap="none" spc="200" normalizeH="0" baseline="0" noProof="1" dirty="0">
                <a:solidFill>
                  <a:schemeClr val="tx1"/>
                </a:solidFill>
                <a:uFillTx/>
                <a:latin typeface="+mn-lt"/>
                <a:ea typeface="+mn-ea"/>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4676813" y="1341782"/>
            <a:ext cx="3962432" cy="341417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502448" y="972000"/>
            <a:ext cx="3962432" cy="378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4679194" y="972000"/>
            <a:ext cx="3962432" cy="3780000"/>
          </a:xfrm>
        </p:spPr>
        <p:txBody>
          <a:bodyPr vert="horz" lIns="101600" tIns="0" rIns="82550" bIns="0"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7928351" y="714381"/>
            <a:ext cx="713238" cy="4041680"/>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1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502444" y="714375"/>
            <a:ext cx="7371076" cy="4041680"/>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502448" y="714381"/>
            <a:ext cx="8139178" cy="378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502412" y="1941211"/>
            <a:ext cx="8139178" cy="674375"/>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405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502412" y="1941211"/>
            <a:ext cx="8139178" cy="674375"/>
          </a:xfrm>
        </p:spPr>
        <p:txBody>
          <a:bodyPr lIns="101600" tIns="38100" rIns="25400" bIns="38100" anchor="t" anchorCtr="0">
            <a:noAutofit/>
          </a:bodyPr>
          <a:lstStyle>
            <a:lvl1pPr algn="ctr">
              <a:defRPr sz="405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502412" y="2674620"/>
            <a:ext cx="8139178" cy="713238"/>
          </a:xfrm>
        </p:spPr>
        <p:txBody>
          <a:bodyPr lIns="101600" tIns="38100" rIns="76200" bIns="38100">
            <a:noAutofit/>
          </a:bodyPr>
          <a:lstStyle>
            <a:lvl1pPr marL="0" indent="0" algn="ctr" eaLnBrk="1" fontAlgn="auto" latinLnBrk="0" hangingPunct="1">
              <a:lnSpc>
                <a:spcPct val="100000"/>
              </a:lnSpc>
              <a:buNone/>
              <a:defRPr sz="1800" u="none" strike="noStrike" kern="1200" cap="none" spc="200" normalizeH="0" baseline="0">
                <a:solidFill>
                  <a:schemeClr val="tx1"/>
                </a:solidFill>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502412" y="972000"/>
            <a:ext cx="8139178" cy="378101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48" y="2856548"/>
            <a:ext cx="8139178" cy="468634"/>
          </a:xfrm>
        </p:spPr>
        <p:txBody>
          <a:bodyPr lIns="101600" tIns="38100" rIns="63500" bIns="38100" anchor="t" anchorCtr="0">
            <a:noAutofit/>
          </a:bodyPr>
          <a:lstStyle>
            <a:lvl1pPr>
              <a:defRPr sz="27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502444" y="3383756"/>
            <a:ext cx="8139178" cy="808489"/>
          </a:xfrm>
        </p:spPr>
        <p:txBody>
          <a:bodyPr lIns="101600" tIns="38100" rIns="76200" bIns="38100">
            <a:noAutofit/>
          </a:bodyPr>
          <a:lstStyle>
            <a:lvl1pPr marL="0" indent="0" eaLnBrk="1" fontAlgn="auto" latinLnBrk="0" hangingPunct="1">
              <a:buNone/>
              <a:defRPr kumimoji="0" lang="zh-CN" altLang="en-US" sz="1200" b="0" i="0" u="none" strike="noStrike" kern="1200" cap="none" spc="150" normalizeH="0" baseline="0" noProof="1">
                <a:solidFill>
                  <a:schemeClr val="tx1"/>
                </a:solidFill>
                <a:uFillTx/>
                <a:latin typeface="+mn-lt"/>
                <a:ea typeface="+mn-ea"/>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502448" y="972000"/>
            <a:ext cx="3962432" cy="3780000"/>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4679158" y="972000"/>
            <a:ext cx="3962432" cy="3780000"/>
          </a:xfrm>
        </p:spPr>
        <p:txBody>
          <a:bodyPr>
            <a:noAutofit/>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502448" y="972000"/>
            <a:ext cx="3962432" cy="285752"/>
          </a:xfrm>
        </p:spPr>
        <p:txBody>
          <a:bodyPr lIns="101600" tIns="38100" rIns="76200" bIns="38100" anchor="t" anchorCtr="0">
            <a:noAutofit/>
          </a:bodyPr>
          <a:lstStyle>
            <a:lvl1pPr marL="0" indent="0" eaLnBrk="1" fontAlgn="auto" latinLnBrk="0" hangingPunct="1">
              <a:lnSpc>
                <a:spcPct val="100000"/>
              </a:lnSpc>
              <a:spcAft>
                <a:spcPts val="0"/>
              </a:spcAft>
              <a:buNone/>
              <a:defRPr sz="1500" b="1" u="none" strike="noStrike" kern="1200" cap="none" spc="200" normalizeH="0" baseline="0">
                <a:solidFill>
                  <a:schemeClr val="tx1"/>
                </a:solidFill>
                <a:uFillTx/>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502444" y="1341782"/>
            <a:ext cx="3962400" cy="341417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4676813" y="972000"/>
            <a:ext cx="3962432" cy="285752"/>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1500" b="1" i="0" u="none" strike="noStrike" kern="1200" cap="none" spc="200" normalizeH="0" baseline="0" noProof="1" dirty="0">
                <a:solidFill>
                  <a:schemeClr val="tx1"/>
                </a:solidFill>
                <a:uFillTx/>
                <a:latin typeface="+mn-lt"/>
                <a:ea typeface="+mn-ea"/>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4676813" y="1341782"/>
            <a:ext cx="3962432" cy="341417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502448" y="972000"/>
            <a:ext cx="3962432" cy="378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4679194" y="972000"/>
            <a:ext cx="3962432" cy="3780000"/>
          </a:xfrm>
        </p:spPr>
        <p:txBody>
          <a:bodyPr vert="horz" lIns="101600" tIns="0" rIns="82550" bIns="0"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7928351" y="714381"/>
            <a:ext cx="713238" cy="4041680"/>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1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502444" y="714375"/>
            <a:ext cx="7371076" cy="4041680"/>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502448" y="714381"/>
            <a:ext cx="8139178" cy="378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502412" y="1941211"/>
            <a:ext cx="8139178" cy="674375"/>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405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502412" y="1941211"/>
            <a:ext cx="8139178" cy="674375"/>
          </a:xfrm>
        </p:spPr>
        <p:txBody>
          <a:bodyPr lIns="101600" tIns="38100" rIns="25400" bIns="38100" anchor="t" anchorCtr="0">
            <a:noAutofit/>
          </a:bodyPr>
          <a:lstStyle>
            <a:lvl1pPr algn="ctr">
              <a:defRPr sz="405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502412" y="2674620"/>
            <a:ext cx="8139178" cy="713238"/>
          </a:xfrm>
        </p:spPr>
        <p:txBody>
          <a:bodyPr lIns="101600" tIns="38100" rIns="76200" bIns="38100">
            <a:noAutofit/>
          </a:bodyPr>
          <a:lstStyle>
            <a:lvl1pPr marL="0" indent="0" algn="ctr" eaLnBrk="1" fontAlgn="auto" latinLnBrk="0" hangingPunct="1">
              <a:lnSpc>
                <a:spcPct val="100000"/>
              </a:lnSpc>
              <a:buNone/>
              <a:defRPr sz="1800" u="none" strike="noStrike" kern="1200" cap="none" spc="200" normalizeH="0" baseline="0">
                <a:solidFill>
                  <a:schemeClr val="tx1"/>
                </a:solidFill>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502412" y="972000"/>
            <a:ext cx="8139178" cy="378101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48" y="2856548"/>
            <a:ext cx="8139178" cy="468634"/>
          </a:xfrm>
        </p:spPr>
        <p:txBody>
          <a:bodyPr lIns="101600" tIns="38100" rIns="63500" bIns="38100" anchor="t" anchorCtr="0">
            <a:noAutofit/>
          </a:bodyPr>
          <a:lstStyle>
            <a:lvl1pPr>
              <a:defRPr sz="27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502444" y="3383756"/>
            <a:ext cx="8139178" cy="808489"/>
          </a:xfrm>
        </p:spPr>
        <p:txBody>
          <a:bodyPr lIns="101600" tIns="38100" rIns="76200" bIns="38100">
            <a:noAutofit/>
          </a:bodyPr>
          <a:lstStyle>
            <a:lvl1pPr marL="0" indent="0" eaLnBrk="1" fontAlgn="auto" latinLnBrk="0" hangingPunct="1">
              <a:buNone/>
              <a:defRPr kumimoji="0" lang="zh-CN" altLang="en-US" sz="1200" b="0" i="0" u="none" strike="noStrike" kern="1200" cap="none" spc="150" normalizeH="0" baseline="0" noProof="1">
                <a:solidFill>
                  <a:schemeClr val="tx1"/>
                </a:solidFill>
                <a:uFillTx/>
                <a:latin typeface="+mn-lt"/>
                <a:ea typeface="+mn-ea"/>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502448" y="972000"/>
            <a:ext cx="3962432" cy="3780000"/>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4679158" y="972000"/>
            <a:ext cx="3962432" cy="3780000"/>
          </a:xfrm>
        </p:spPr>
        <p:txBody>
          <a:bodyPr>
            <a:noAutofit/>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502448" y="972000"/>
            <a:ext cx="3962432" cy="285752"/>
          </a:xfrm>
        </p:spPr>
        <p:txBody>
          <a:bodyPr lIns="101600" tIns="38100" rIns="76200" bIns="38100" anchor="t" anchorCtr="0">
            <a:noAutofit/>
          </a:bodyPr>
          <a:lstStyle>
            <a:lvl1pPr marL="0" indent="0" eaLnBrk="1" fontAlgn="auto" latinLnBrk="0" hangingPunct="1">
              <a:lnSpc>
                <a:spcPct val="100000"/>
              </a:lnSpc>
              <a:spcAft>
                <a:spcPts val="0"/>
              </a:spcAft>
              <a:buNone/>
              <a:defRPr sz="1500" b="1" u="none" strike="noStrike" kern="1200" cap="none" spc="200" normalizeH="0" baseline="0">
                <a:solidFill>
                  <a:schemeClr val="tx1"/>
                </a:solidFill>
                <a:uFillTx/>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502444" y="1341782"/>
            <a:ext cx="3962400" cy="341417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4676813" y="972000"/>
            <a:ext cx="3962432" cy="285752"/>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1500" b="1" i="0" u="none" strike="noStrike" kern="1200" cap="none" spc="200" normalizeH="0" baseline="0" noProof="1" dirty="0">
                <a:solidFill>
                  <a:schemeClr val="tx1"/>
                </a:solidFill>
                <a:uFillTx/>
                <a:latin typeface="+mn-lt"/>
                <a:ea typeface="+mn-ea"/>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4676813" y="1341782"/>
            <a:ext cx="3962432" cy="341417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502448" y="972000"/>
            <a:ext cx="3962432" cy="378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4679194" y="972000"/>
            <a:ext cx="3962432" cy="3780000"/>
          </a:xfrm>
        </p:spPr>
        <p:txBody>
          <a:bodyPr vert="horz" lIns="101600" tIns="0" rIns="82550" bIns="0"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7928351" y="714381"/>
            <a:ext cx="713238" cy="4041680"/>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1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502444" y="714375"/>
            <a:ext cx="7371076" cy="4041680"/>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502448" y="714381"/>
            <a:ext cx="8139178" cy="378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502412" y="1941211"/>
            <a:ext cx="8139178" cy="674375"/>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405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502412" y="1941211"/>
            <a:ext cx="8139178" cy="674375"/>
          </a:xfrm>
        </p:spPr>
        <p:txBody>
          <a:bodyPr lIns="101600" tIns="38100" rIns="25400" bIns="38100" anchor="t" anchorCtr="0">
            <a:noAutofit/>
          </a:bodyPr>
          <a:lstStyle>
            <a:lvl1pPr algn="ctr">
              <a:defRPr sz="405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502412" y="2674620"/>
            <a:ext cx="8139178" cy="713238"/>
          </a:xfrm>
        </p:spPr>
        <p:txBody>
          <a:bodyPr lIns="101600" tIns="38100" rIns="76200" bIns="38100">
            <a:noAutofit/>
          </a:bodyPr>
          <a:lstStyle>
            <a:lvl1pPr marL="0" indent="0" algn="ctr" eaLnBrk="1" fontAlgn="auto" latinLnBrk="0" hangingPunct="1">
              <a:lnSpc>
                <a:spcPct val="100000"/>
              </a:lnSpc>
              <a:buNone/>
              <a:defRPr sz="1800" u="none" strike="noStrike" kern="1200" cap="none" spc="200" normalizeH="0" baseline="0">
                <a:solidFill>
                  <a:schemeClr val="tx1"/>
                </a:solidFill>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502412" y="972000"/>
            <a:ext cx="8139178" cy="378101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48" y="2856548"/>
            <a:ext cx="8139178" cy="468634"/>
          </a:xfrm>
        </p:spPr>
        <p:txBody>
          <a:bodyPr lIns="101600" tIns="38100" rIns="63500" bIns="38100" anchor="t" anchorCtr="0">
            <a:noAutofit/>
          </a:bodyPr>
          <a:lstStyle>
            <a:lvl1pPr>
              <a:defRPr sz="27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502444" y="3383756"/>
            <a:ext cx="8139178" cy="808489"/>
          </a:xfrm>
        </p:spPr>
        <p:txBody>
          <a:bodyPr lIns="101600" tIns="38100" rIns="76200" bIns="38100">
            <a:noAutofit/>
          </a:bodyPr>
          <a:lstStyle>
            <a:lvl1pPr marL="0" indent="0" eaLnBrk="1" fontAlgn="auto" latinLnBrk="0" hangingPunct="1">
              <a:buNone/>
              <a:defRPr kumimoji="0" lang="zh-CN" altLang="en-US" sz="1200" b="0" i="0" u="none" strike="noStrike" kern="1200" cap="none" spc="150" normalizeH="0" baseline="0" noProof="1">
                <a:solidFill>
                  <a:schemeClr val="tx1"/>
                </a:solidFill>
                <a:uFillTx/>
                <a:latin typeface="+mn-lt"/>
                <a:ea typeface="+mn-ea"/>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502448" y="972000"/>
            <a:ext cx="3962432" cy="3780000"/>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4679158" y="972000"/>
            <a:ext cx="3962432" cy="3780000"/>
          </a:xfrm>
        </p:spPr>
        <p:txBody>
          <a:bodyPr>
            <a:noAutofit/>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502448" y="972000"/>
            <a:ext cx="3962432" cy="285752"/>
          </a:xfrm>
        </p:spPr>
        <p:txBody>
          <a:bodyPr lIns="101600" tIns="38100" rIns="76200" bIns="38100" anchor="t" anchorCtr="0">
            <a:noAutofit/>
          </a:bodyPr>
          <a:lstStyle>
            <a:lvl1pPr marL="0" indent="0" eaLnBrk="1" fontAlgn="auto" latinLnBrk="0" hangingPunct="1">
              <a:lnSpc>
                <a:spcPct val="100000"/>
              </a:lnSpc>
              <a:spcAft>
                <a:spcPts val="0"/>
              </a:spcAft>
              <a:buNone/>
              <a:defRPr sz="1500" b="1" u="none" strike="noStrike" kern="1200" cap="none" spc="200" normalizeH="0" baseline="0">
                <a:solidFill>
                  <a:schemeClr val="tx1"/>
                </a:solidFill>
                <a:uFillTx/>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502444" y="1341782"/>
            <a:ext cx="3962400" cy="341417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4676813" y="972000"/>
            <a:ext cx="3962432" cy="285752"/>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1500" b="1" i="0" u="none" strike="noStrike" kern="1200" cap="none" spc="200" normalizeH="0" baseline="0" noProof="1" dirty="0">
                <a:solidFill>
                  <a:schemeClr val="tx1"/>
                </a:solidFill>
                <a:uFillTx/>
                <a:latin typeface="+mn-lt"/>
                <a:ea typeface="+mn-ea"/>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4676813" y="1341782"/>
            <a:ext cx="3962432" cy="341417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502448" y="972000"/>
            <a:ext cx="3962432" cy="378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4679194" y="972000"/>
            <a:ext cx="3962432" cy="3780000"/>
          </a:xfrm>
        </p:spPr>
        <p:txBody>
          <a:bodyPr vert="horz" lIns="101600" tIns="0" rIns="82550" bIns="0"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7928351" y="714381"/>
            <a:ext cx="713238" cy="4041680"/>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1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502444" y="714375"/>
            <a:ext cx="7371076" cy="4041680"/>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502448" y="714381"/>
            <a:ext cx="8139178" cy="378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502412" y="1941211"/>
            <a:ext cx="8139178" cy="674375"/>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405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
        <p:nvSpPr>
          <p:cNvPr id="7" name="五边形 6"/>
          <p:cNvSpPr/>
          <p:nvPr userDrawn="1"/>
        </p:nvSpPr>
        <p:spPr>
          <a:xfrm>
            <a:off x="-316" y="10"/>
            <a:ext cx="5504548" cy="615347"/>
          </a:xfrm>
          <a:prstGeom prst="homePlate">
            <a:avLst/>
          </a:prstGeom>
          <a:gradFill flip="none" rotWithShape="1">
            <a:gsLst>
              <a:gs pos="100000">
                <a:schemeClr val="bg2">
                  <a:lumMod val="50000"/>
                </a:schemeClr>
              </a:gs>
              <a:gs pos="33000">
                <a:schemeClr val="tx1">
                  <a:lumMod val="85000"/>
                  <a:lumOff val="15000"/>
                </a:scheme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lIns="68570" tIns="34289" rIns="68570" bIns="34289" rtlCol="0" anchor="ctr"/>
          <a:lstStyle/>
          <a:p>
            <a:pPr algn="ctr"/>
            <a:endParaRPr lang="zh-CN" altLang="en-US"/>
          </a:p>
        </p:txBody>
      </p:sp>
      <p:sp>
        <p:nvSpPr>
          <p:cNvPr id="8" name="燕尾形 7"/>
          <p:cNvSpPr/>
          <p:nvPr userDrawn="1"/>
        </p:nvSpPr>
        <p:spPr>
          <a:xfrm>
            <a:off x="5327197" y="1"/>
            <a:ext cx="364922" cy="615350"/>
          </a:xfrm>
          <a:prstGeom prst="chevron">
            <a:avLst>
              <a:gd name="adj" fmla="val 66779"/>
            </a:avLst>
          </a:prstGeom>
          <a:gradFill flip="none" rotWithShape="1">
            <a:gsLst>
              <a:gs pos="100000">
                <a:schemeClr val="bg2">
                  <a:lumMod val="50000"/>
                </a:schemeClr>
              </a:gs>
              <a:gs pos="33000">
                <a:schemeClr val="tx1">
                  <a:lumMod val="85000"/>
                  <a:lumOff val="15000"/>
                </a:schemeClr>
              </a:gs>
            </a:gsLst>
            <a:lin ang="10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70" tIns="34289" rIns="68570" bIns="34289" rtlCol="0" anchor="ctr"/>
          <a:lstStyle/>
          <a:p>
            <a:pPr algn="ctr"/>
            <a:endParaRPr lang="zh-CN" altLang="en-US">
              <a:solidFill>
                <a:schemeClr val="tx1"/>
              </a:solidFill>
            </a:endParaRPr>
          </a:p>
        </p:txBody>
      </p:sp>
    </p:spTree>
  </p:cSld>
  <p:clrMapOvr>
    <a:masterClrMapping/>
  </p:clrMapOvr>
  <p:transition spd="slow">
    <p:cover/>
  </p:transition>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502412" y="1941211"/>
            <a:ext cx="8139178" cy="674375"/>
          </a:xfrm>
        </p:spPr>
        <p:txBody>
          <a:bodyPr lIns="101600" tIns="38100" rIns="25400" bIns="38100" anchor="t" anchorCtr="0">
            <a:noAutofit/>
          </a:bodyPr>
          <a:lstStyle>
            <a:lvl1pPr algn="ctr">
              <a:defRPr sz="405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502412" y="2674620"/>
            <a:ext cx="8139178" cy="713238"/>
          </a:xfrm>
        </p:spPr>
        <p:txBody>
          <a:bodyPr lIns="101600" tIns="38100" rIns="76200" bIns="38100">
            <a:noAutofit/>
          </a:bodyPr>
          <a:lstStyle>
            <a:lvl1pPr marL="0" indent="0" algn="ctr" eaLnBrk="1" fontAlgn="auto" latinLnBrk="0" hangingPunct="1">
              <a:lnSpc>
                <a:spcPct val="100000"/>
              </a:lnSpc>
              <a:buNone/>
              <a:defRPr sz="1800" u="none" strike="noStrike" kern="1200" cap="none" spc="200" normalizeH="0" baseline="0">
                <a:solidFill>
                  <a:schemeClr val="tx1"/>
                </a:solidFill>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502412" y="972000"/>
            <a:ext cx="8139178" cy="378101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48" y="2856548"/>
            <a:ext cx="8139178" cy="468634"/>
          </a:xfrm>
        </p:spPr>
        <p:txBody>
          <a:bodyPr lIns="101600" tIns="38100" rIns="63500" bIns="38100" anchor="t" anchorCtr="0">
            <a:noAutofit/>
          </a:bodyPr>
          <a:lstStyle>
            <a:lvl1pPr>
              <a:defRPr sz="27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502444" y="3383756"/>
            <a:ext cx="8139178" cy="808489"/>
          </a:xfrm>
        </p:spPr>
        <p:txBody>
          <a:bodyPr lIns="101600" tIns="38100" rIns="76200" bIns="38100">
            <a:noAutofit/>
          </a:bodyPr>
          <a:lstStyle>
            <a:lvl1pPr marL="0" indent="0" eaLnBrk="1" fontAlgn="auto" latinLnBrk="0" hangingPunct="1">
              <a:buNone/>
              <a:defRPr kumimoji="0" lang="zh-CN" altLang="en-US" sz="1200" b="0" i="0" u="none" strike="noStrike" kern="1200" cap="none" spc="150" normalizeH="0" baseline="0" noProof="1">
                <a:solidFill>
                  <a:schemeClr val="tx1"/>
                </a:solidFill>
                <a:uFillTx/>
                <a:latin typeface="+mn-lt"/>
                <a:ea typeface="+mn-ea"/>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502448" y="972000"/>
            <a:ext cx="3962432" cy="3780000"/>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4679158" y="972000"/>
            <a:ext cx="3962432" cy="3780000"/>
          </a:xfrm>
        </p:spPr>
        <p:txBody>
          <a:bodyPr>
            <a:noAutofit/>
          </a:bodyPr>
          <a:lstStyle>
            <a:lvl1pPr>
              <a:defRPr sz="1200">
                <a:solidFill>
                  <a:schemeClr val="tx1">
                    <a:lumMod val="75000"/>
                    <a:lumOff val="25000"/>
                  </a:schemeClr>
                </a:solidFill>
              </a:defRPr>
            </a:lvl1pPr>
            <a:lvl2pPr>
              <a:defRPr sz="1200">
                <a:solidFill>
                  <a:schemeClr val="tx1">
                    <a:lumMod val="75000"/>
                    <a:lumOff val="25000"/>
                  </a:schemeClr>
                </a:solidFill>
              </a:defRPr>
            </a:lvl2pPr>
            <a:lvl3pPr>
              <a:defRPr sz="12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502412" y="324000"/>
            <a:ext cx="8139178" cy="486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502448" y="972000"/>
            <a:ext cx="3962432" cy="285752"/>
          </a:xfrm>
        </p:spPr>
        <p:txBody>
          <a:bodyPr lIns="101600" tIns="38100" rIns="76200" bIns="38100" anchor="t" anchorCtr="0">
            <a:noAutofit/>
          </a:bodyPr>
          <a:lstStyle>
            <a:lvl1pPr marL="0" indent="0" eaLnBrk="1" fontAlgn="auto" latinLnBrk="0" hangingPunct="1">
              <a:lnSpc>
                <a:spcPct val="100000"/>
              </a:lnSpc>
              <a:spcAft>
                <a:spcPts val="0"/>
              </a:spcAft>
              <a:buNone/>
              <a:defRPr sz="1500" b="1" u="none" strike="noStrike" kern="1200" cap="none" spc="200" normalizeH="0" baseline="0">
                <a:solidFill>
                  <a:schemeClr val="tx1"/>
                </a:solidFill>
                <a:uFillTx/>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502444" y="1341782"/>
            <a:ext cx="3962400" cy="341417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4676813" y="972000"/>
            <a:ext cx="3962432" cy="285752"/>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1500" b="1" i="0" u="none" strike="noStrike" kern="1200" cap="none" spc="200" normalizeH="0" baseline="0" noProof="1" dirty="0">
                <a:solidFill>
                  <a:schemeClr val="tx1"/>
                </a:solidFill>
                <a:uFillTx/>
                <a:latin typeface="+mn-lt"/>
                <a:ea typeface="+mn-ea"/>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4676813" y="1341782"/>
            <a:ext cx="3962432" cy="3414176"/>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1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502448" y="972000"/>
            <a:ext cx="3962432" cy="378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4679194" y="972000"/>
            <a:ext cx="3962432" cy="3780000"/>
          </a:xfrm>
        </p:spPr>
        <p:txBody>
          <a:bodyPr vert="horz" lIns="101600" tIns="0" rIns="82550" bIns="0"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7928351" y="714381"/>
            <a:ext cx="713238" cy="4041680"/>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1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502444" y="714375"/>
            <a:ext cx="7371076" cy="4041680"/>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502448" y="714381"/>
            <a:ext cx="8139178" cy="378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502412" y="1941211"/>
            <a:ext cx="8139178" cy="674375"/>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405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image" Target="../media/image1.png"/><Relationship Id="rId13" Type="http://schemas.openxmlformats.org/officeDocument/2006/relationships/tags" Target="../tags/tag57.xml"/><Relationship Id="rId12" Type="http://schemas.openxmlformats.org/officeDocument/2006/relationships/tags" Target="../tags/tag56.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2" Type="http://schemas.openxmlformats.org/officeDocument/2006/relationships/theme" Target="../theme/theme2.xml"/><Relationship Id="rId21" Type="http://schemas.openxmlformats.org/officeDocument/2006/relationships/image" Target="../media/image5.jpeg"/><Relationship Id="rId20" Type="http://schemas.openxmlformats.org/officeDocument/2006/relationships/tags" Target="../tags/tag118.xml"/><Relationship Id="rId2" Type="http://schemas.openxmlformats.org/officeDocument/2006/relationships/slideLayout" Target="../slideLayouts/slideLayout13.xml"/><Relationship Id="rId19" Type="http://schemas.openxmlformats.org/officeDocument/2006/relationships/image" Target="../media/image4.png"/><Relationship Id="rId18" Type="http://schemas.openxmlformats.org/officeDocument/2006/relationships/tags" Target="../tags/tag117.xml"/><Relationship Id="rId17" Type="http://schemas.openxmlformats.org/officeDocument/2006/relationships/image" Target="../media/image3.png"/><Relationship Id="rId16" Type="http://schemas.openxmlformats.org/officeDocument/2006/relationships/tags" Target="../tags/tag116.xml"/><Relationship Id="rId15" Type="http://schemas.openxmlformats.org/officeDocument/2006/relationships/tags" Target="../tags/tag115.xml"/><Relationship Id="rId14" Type="http://schemas.openxmlformats.org/officeDocument/2006/relationships/image" Target="../media/image2.png"/><Relationship Id="rId13" Type="http://schemas.openxmlformats.org/officeDocument/2006/relationships/tags" Target="../tags/tag114.xml"/><Relationship Id="rId12" Type="http://schemas.openxmlformats.org/officeDocument/2006/relationships/tags" Target="../tags/tag113.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1.xml"/><Relationship Id="rId8" Type="http://schemas.openxmlformats.org/officeDocument/2006/relationships/slideLayout" Target="../slideLayouts/slideLayout30.xml"/><Relationship Id="rId7" Type="http://schemas.openxmlformats.org/officeDocument/2006/relationships/slideLayout" Target="../slideLayouts/slideLayout29.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3" Type="http://schemas.openxmlformats.org/officeDocument/2006/relationships/slideLayout" Target="../slideLayouts/slideLayout25.xml"/><Relationship Id="rId21" Type="http://schemas.openxmlformats.org/officeDocument/2006/relationships/theme" Target="../theme/theme3.xml"/><Relationship Id="rId20" Type="http://schemas.openxmlformats.org/officeDocument/2006/relationships/image" Target="../media/image5.jpeg"/><Relationship Id="rId2" Type="http://schemas.openxmlformats.org/officeDocument/2006/relationships/slideLayout" Target="../slideLayouts/slideLayout24.xml"/><Relationship Id="rId19" Type="http://schemas.openxmlformats.org/officeDocument/2006/relationships/image" Target="../media/image6.png"/><Relationship Id="rId18" Type="http://schemas.openxmlformats.org/officeDocument/2006/relationships/tags" Target="../tags/tag179.xml"/><Relationship Id="rId17" Type="http://schemas.openxmlformats.org/officeDocument/2006/relationships/tags" Target="../tags/tag178.xml"/><Relationship Id="rId16" Type="http://schemas.openxmlformats.org/officeDocument/2006/relationships/tags" Target="../tags/tag177.xml"/><Relationship Id="rId15" Type="http://schemas.openxmlformats.org/officeDocument/2006/relationships/tags" Target="../tags/tag176.xml"/><Relationship Id="rId14" Type="http://schemas.openxmlformats.org/officeDocument/2006/relationships/tags" Target="../tags/tag175.xml"/><Relationship Id="rId13" Type="http://schemas.openxmlformats.org/officeDocument/2006/relationships/tags" Target="../tags/tag174.xml"/><Relationship Id="rId12" Type="http://schemas.openxmlformats.org/officeDocument/2006/relationships/slideLayout" Target="../slideLayouts/slideLayout34.xml"/><Relationship Id="rId11" Type="http://schemas.openxmlformats.org/officeDocument/2006/relationships/slideLayout" Target="../slideLayouts/slideLayout33.xml"/><Relationship Id="rId10" Type="http://schemas.openxmlformats.org/officeDocument/2006/relationships/slideLayout" Target="../slideLayouts/slideLayout32.xml"/><Relationship Id="rId1" Type="http://schemas.openxmlformats.org/officeDocument/2006/relationships/slideLayout" Target="../slideLayouts/slideLayout23.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43.xml"/><Relationship Id="rId8" Type="http://schemas.openxmlformats.org/officeDocument/2006/relationships/slideLayout" Target="../slideLayouts/slideLayout42.xml"/><Relationship Id="rId7" Type="http://schemas.openxmlformats.org/officeDocument/2006/relationships/slideLayout" Target="../slideLayouts/slideLayout41.xml"/><Relationship Id="rId6" Type="http://schemas.openxmlformats.org/officeDocument/2006/relationships/slideLayout" Target="../slideLayouts/slideLayout40.xml"/><Relationship Id="rId5" Type="http://schemas.openxmlformats.org/officeDocument/2006/relationships/slideLayout" Target="../slideLayouts/slideLayout39.xml"/><Relationship Id="rId4" Type="http://schemas.openxmlformats.org/officeDocument/2006/relationships/slideLayout" Target="../slideLayouts/slideLayout38.xml"/><Relationship Id="rId3" Type="http://schemas.openxmlformats.org/officeDocument/2006/relationships/slideLayout" Target="../slideLayouts/slideLayout37.xml"/><Relationship Id="rId20" Type="http://schemas.openxmlformats.org/officeDocument/2006/relationships/theme" Target="../theme/theme4.xml"/><Relationship Id="rId2" Type="http://schemas.openxmlformats.org/officeDocument/2006/relationships/slideLayout" Target="../slideLayouts/slideLayout36.xml"/><Relationship Id="rId19" Type="http://schemas.openxmlformats.org/officeDocument/2006/relationships/image" Target="../media/image7.png"/><Relationship Id="rId18" Type="http://schemas.openxmlformats.org/officeDocument/2006/relationships/image" Target="../media/image5.jpeg"/><Relationship Id="rId17" Type="http://schemas.openxmlformats.org/officeDocument/2006/relationships/tags" Target="../tags/tag240.xml"/><Relationship Id="rId16" Type="http://schemas.openxmlformats.org/officeDocument/2006/relationships/tags" Target="../tags/tag239.xml"/><Relationship Id="rId15" Type="http://schemas.openxmlformats.org/officeDocument/2006/relationships/tags" Target="../tags/tag238.xml"/><Relationship Id="rId14" Type="http://schemas.openxmlformats.org/officeDocument/2006/relationships/tags" Target="../tags/tag237.xml"/><Relationship Id="rId13" Type="http://schemas.openxmlformats.org/officeDocument/2006/relationships/tags" Target="../tags/tag236.xml"/><Relationship Id="rId12" Type="http://schemas.openxmlformats.org/officeDocument/2006/relationships/tags" Target="../tags/tag235.xml"/><Relationship Id="rId11" Type="http://schemas.openxmlformats.org/officeDocument/2006/relationships/slideLayout" Target="../slideLayouts/slideLayout45.xml"/><Relationship Id="rId10" Type="http://schemas.openxmlformats.org/officeDocument/2006/relationships/slideLayout" Target="../slideLayouts/slideLayout44.xml"/><Relationship Id="rId1" Type="http://schemas.openxmlformats.org/officeDocument/2006/relationships/slideLayout" Target="../slideLayouts/slideLayout35.xml"/></Relationships>
</file>

<file path=ppt/slideMasters/_rels/slideMaster5.xml.rels><?xml version="1.0" encoding="UTF-8" standalone="yes"?>
<Relationships xmlns="http://schemas.openxmlformats.org/package/2006/relationships"><Relationship Id="rId9" Type="http://schemas.openxmlformats.org/officeDocument/2006/relationships/slideLayout" Target="../slideLayouts/slideLayout54.xml"/><Relationship Id="rId8" Type="http://schemas.openxmlformats.org/officeDocument/2006/relationships/slideLayout" Target="../slideLayouts/slideLayout53.xml"/><Relationship Id="rId7" Type="http://schemas.openxmlformats.org/officeDocument/2006/relationships/slideLayout" Target="../slideLayouts/slideLayout52.xml"/><Relationship Id="rId6" Type="http://schemas.openxmlformats.org/officeDocument/2006/relationships/slideLayout" Target="../slideLayouts/slideLayout51.xml"/><Relationship Id="rId5" Type="http://schemas.openxmlformats.org/officeDocument/2006/relationships/slideLayout" Target="../slideLayouts/slideLayout50.xml"/><Relationship Id="rId4" Type="http://schemas.openxmlformats.org/officeDocument/2006/relationships/slideLayout" Target="../slideLayouts/slideLayout49.xml"/><Relationship Id="rId3" Type="http://schemas.openxmlformats.org/officeDocument/2006/relationships/slideLayout" Target="../slideLayouts/slideLayout48.xml"/><Relationship Id="rId20" Type="http://schemas.openxmlformats.org/officeDocument/2006/relationships/theme" Target="../theme/theme5.xml"/><Relationship Id="rId2" Type="http://schemas.openxmlformats.org/officeDocument/2006/relationships/slideLayout" Target="../slideLayouts/slideLayout47.xml"/><Relationship Id="rId19" Type="http://schemas.openxmlformats.org/officeDocument/2006/relationships/image" Target="../media/image7.png"/><Relationship Id="rId18" Type="http://schemas.openxmlformats.org/officeDocument/2006/relationships/image" Target="../media/image5.jpeg"/><Relationship Id="rId17" Type="http://schemas.openxmlformats.org/officeDocument/2006/relationships/tags" Target="../tags/tag301.xml"/><Relationship Id="rId16" Type="http://schemas.openxmlformats.org/officeDocument/2006/relationships/tags" Target="../tags/tag300.xml"/><Relationship Id="rId15" Type="http://schemas.openxmlformats.org/officeDocument/2006/relationships/tags" Target="../tags/tag299.xml"/><Relationship Id="rId14" Type="http://schemas.openxmlformats.org/officeDocument/2006/relationships/tags" Target="../tags/tag298.xml"/><Relationship Id="rId13" Type="http://schemas.openxmlformats.org/officeDocument/2006/relationships/tags" Target="../tags/tag297.xml"/><Relationship Id="rId12" Type="http://schemas.openxmlformats.org/officeDocument/2006/relationships/tags" Target="../tags/tag296.xml"/><Relationship Id="rId11" Type="http://schemas.openxmlformats.org/officeDocument/2006/relationships/slideLayout" Target="../slideLayouts/slideLayout56.xml"/><Relationship Id="rId10" Type="http://schemas.openxmlformats.org/officeDocument/2006/relationships/slideLayout" Target="../slideLayouts/slideLayout55.xml"/><Relationship Id="rId1" Type="http://schemas.openxmlformats.org/officeDocument/2006/relationships/slideLayout" Target="../slideLayouts/slideLayout46.xml"/></Relationships>
</file>

<file path=ppt/slideMasters/_rels/slideMaster6.xml.rels><?xml version="1.0" encoding="UTF-8" standalone="yes"?>
<Relationships xmlns="http://schemas.openxmlformats.org/package/2006/relationships"><Relationship Id="rId9" Type="http://schemas.openxmlformats.org/officeDocument/2006/relationships/slideLayout" Target="../slideLayouts/slideLayout65.xml"/><Relationship Id="rId8" Type="http://schemas.openxmlformats.org/officeDocument/2006/relationships/slideLayout" Target="../slideLayouts/slideLayout64.xml"/><Relationship Id="rId7" Type="http://schemas.openxmlformats.org/officeDocument/2006/relationships/slideLayout" Target="../slideLayouts/slideLayout63.xml"/><Relationship Id="rId6" Type="http://schemas.openxmlformats.org/officeDocument/2006/relationships/slideLayout" Target="../slideLayouts/slideLayout62.xml"/><Relationship Id="rId5" Type="http://schemas.openxmlformats.org/officeDocument/2006/relationships/slideLayout" Target="../slideLayouts/slideLayout61.xml"/><Relationship Id="rId4" Type="http://schemas.openxmlformats.org/officeDocument/2006/relationships/slideLayout" Target="../slideLayouts/slideLayout60.xml"/><Relationship Id="rId3" Type="http://schemas.openxmlformats.org/officeDocument/2006/relationships/slideLayout" Target="../slideLayouts/slideLayout59.xml"/><Relationship Id="rId21" Type="http://schemas.openxmlformats.org/officeDocument/2006/relationships/theme" Target="../theme/theme6.xml"/><Relationship Id="rId20" Type="http://schemas.openxmlformats.org/officeDocument/2006/relationships/image" Target="../media/image5.jpeg"/><Relationship Id="rId2" Type="http://schemas.openxmlformats.org/officeDocument/2006/relationships/slideLayout" Target="../slideLayouts/slideLayout58.xml"/><Relationship Id="rId19" Type="http://schemas.openxmlformats.org/officeDocument/2006/relationships/tags" Target="../tags/tag362.xml"/><Relationship Id="rId18" Type="http://schemas.openxmlformats.org/officeDocument/2006/relationships/tags" Target="../tags/tag361.xml"/><Relationship Id="rId17" Type="http://schemas.openxmlformats.org/officeDocument/2006/relationships/tags" Target="../tags/tag360.xml"/><Relationship Id="rId16" Type="http://schemas.openxmlformats.org/officeDocument/2006/relationships/tags" Target="../tags/tag359.xml"/><Relationship Id="rId15" Type="http://schemas.openxmlformats.org/officeDocument/2006/relationships/tags" Target="../tags/tag358.xml"/><Relationship Id="rId14" Type="http://schemas.openxmlformats.org/officeDocument/2006/relationships/tags" Target="../tags/tag357.xml"/><Relationship Id="rId13" Type="http://schemas.openxmlformats.org/officeDocument/2006/relationships/image" Target="../media/image7.png"/><Relationship Id="rId12" Type="http://schemas.openxmlformats.org/officeDocument/2006/relationships/slideLayout" Target="../slideLayouts/slideLayout68.xml"/><Relationship Id="rId11" Type="http://schemas.openxmlformats.org/officeDocument/2006/relationships/slideLayout" Target="../slideLayouts/slideLayout67.xml"/><Relationship Id="rId10" Type="http://schemas.openxmlformats.org/officeDocument/2006/relationships/slideLayout" Target="../slideLayouts/slideLayout66.xml"/><Relationship Id="rId1" Type="http://schemas.openxmlformats.org/officeDocument/2006/relationships/slideLayout" Target="../slideLayouts/slideLayout57.xml"/></Relationships>
</file>

<file path=ppt/slideMasters/_rels/slideMaster7.xml.rels><?xml version="1.0" encoding="UTF-8" standalone="yes"?>
<Relationships xmlns="http://schemas.openxmlformats.org/package/2006/relationships"><Relationship Id="rId9" Type="http://schemas.openxmlformats.org/officeDocument/2006/relationships/slideLayout" Target="../slideLayouts/slideLayout77.xml"/><Relationship Id="rId8" Type="http://schemas.openxmlformats.org/officeDocument/2006/relationships/slideLayout" Target="../slideLayouts/slideLayout76.xml"/><Relationship Id="rId7" Type="http://schemas.openxmlformats.org/officeDocument/2006/relationships/slideLayout" Target="../slideLayouts/slideLayout75.xml"/><Relationship Id="rId6" Type="http://schemas.openxmlformats.org/officeDocument/2006/relationships/slideLayout" Target="../slideLayouts/slideLayout74.xml"/><Relationship Id="rId5" Type="http://schemas.openxmlformats.org/officeDocument/2006/relationships/slideLayout" Target="../slideLayouts/slideLayout73.xml"/><Relationship Id="rId4" Type="http://schemas.openxmlformats.org/officeDocument/2006/relationships/slideLayout" Target="../slideLayouts/slideLayout72.xml"/><Relationship Id="rId3" Type="http://schemas.openxmlformats.org/officeDocument/2006/relationships/slideLayout" Target="../slideLayouts/slideLayout71.xml"/><Relationship Id="rId20" Type="http://schemas.openxmlformats.org/officeDocument/2006/relationships/theme" Target="../theme/theme7.xml"/><Relationship Id="rId2" Type="http://schemas.openxmlformats.org/officeDocument/2006/relationships/slideLayout" Target="../slideLayouts/slideLayout70.xml"/><Relationship Id="rId19" Type="http://schemas.openxmlformats.org/officeDocument/2006/relationships/image" Target="../media/image5.jpeg"/><Relationship Id="rId18" Type="http://schemas.openxmlformats.org/officeDocument/2006/relationships/tags" Target="../tags/tag423.xml"/><Relationship Id="rId17" Type="http://schemas.openxmlformats.org/officeDocument/2006/relationships/tags" Target="../tags/tag422.xml"/><Relationship Id="rId16" Type="http://schemas.openxmlformats.org/officeDocument/2006/relationships/tags" Target="../tags/tag421.xml"/><Relationship Id="rId15" Type="http://schemas.openxmlformats.org/officeDocument/2006/relationships/tags" Target="../tags/tag420.xml"/><Relationship Id="rId14" Type="http://schemas.openxmlformats.org/officeDocument/2006/relationships/tags" Target="../tags/tag419.xml"/><Relationship Id="rId13" Type="http://schemas.openxmlformats.org/officeDocument/2006/relationships/tags" Target="../tags/tag418.xml"/><Relationship Id="rId12" Type="http://schemas.openxmlformats.org/officeDocument/2006/relationships/image" Target="../media/image7.png"/><Relationship Id="rId11" Type="http://schemas.openxmlformats.org/officeDocument/2006/relationships/slideLayout" Target="../slideLayouts/slideLayout79.xml"/><Relationship Id="rId10" Type="http://schemas.openxmlformats.org/officeDocument/2006/relationships/slideLayout" Target="../slideLayouts/slideLayout78.xml"/><Relationship Id="rId1" Type="http://schemas.openxmlformats.org/officeDocument/2006/relationships/slideLayout" Target="../slideLayouts/slideLayout6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0">
          <a:gsLst>
            <a:gs pos="0">
              <a:srgbClr val="FFFFFF"/>
            </a:gs>
            <a:gs pos="100000">
              <a:srgbClr val="DCDCDC"/>
            </a:gs>
          </a:gsLst>
          <a:lin ang="5400000" scaled="0"/>
        </a:gradFill>
        <a:effectLst/>
      </p:bgPr>
    </p:bg>
    <p:spTree>
      <p:nvGrpSpPr>
        <p:cNvPr id="1" name=""/>
        <p:cNvGrpSpPr/>
        <p:nvPr/>
      </p:nvGrpSpPr>
      <p:grpSpPr>
        <a:xfrm>
          <a:off x="0" y="0"/>
          <a:ext cx="0" cy="0"/>
          <a:chOff x="0" y="0"/>
          <a:chExt cx="0" cy="0"/>
        </a:xfrm>
      </p:grpSpPr>
      <p:sp>
        <p:nvSpPr>
          <p:cNvPr id="7" name="KSO_TEMPLATE" hidden="1"/>
          <p:cNvSpPr/>
          <p:nvPr userDrawn="1">
            <p:custDataLst>
              <p:tags r:id="rId12"/>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pic>
        <p:nvPicPr>
          <p:cNvPr id="11" name="图片 10" descr="5f0588f3ce1e1dd9e1e08ba5a0db1e86"/>
          <p:cNvPicPr>
            <a:picLocks noChangeAspect="1"/>
          </p:cNvPicPr>
          <p:nvPr userDrawn="1">
            <p:custDataLst>
              <p:tags r:id="rId13"/>
            </p:custDataLst>
          </p:nvPr>
        </p:nvPicPr>
        <p:blipFill>
          <a:blip r:embed="rId14" cstate="email">
            <a:lum bright="6000"/>
          </a:blip>
          <a:stretch>
            <a:fillRect/>
          </a:stretch>
        </p:blipFill>
        <p:spPr>
          <a:xfrm>
            <a:off x="-43180" y="865990"/>
            <a:ext cx="9230519" cy="4109977"/>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685800" rtl="0" eaLnBrk="1" fontAlgn="auto" latinLnBrk="0" hangingPunct="1">
        <a:lnSpc>
          <a:spcPct val="100000"/>
        </a:lnSpc>
        <a:spcBef>
          <a:spcPct val="0"/>
        </a:spcBef>
        <a:buNone/>
        <a:defRPr sz="2100" b="1" u="none" strike="noStrike" kern="1200" cap="none" spc="200" normalizeH="0">
          <a:solidFill>
            <a:schemeClr val="tx1"/>
          </a:solidFill>
          <a:uFillTx/>
          <a:latin typeface="+mj-lt"/>
          <a:ea typeface="+mj-ea"/>
          <a:cs typeface="+mj-cs"/>
        </a:defRPr>
      </a:lvl1pPr>
    </p:titleStyle>
    <p:bodyStyle>
      <a:lvl1pPr marL="1714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1pPr>
      <a:lvl2pPr marL="514350" indent="-171450" algn="l" defTabSz="685800" rtl="0" eaLnBrk="1" fontAlgn="auto" latinLnBrk="0" hangingPunct="1">
        <a:lnSpc>
          <a:spcPct val="130000"/>
        </a:lnSpc>
        <a:spcBef>
          <a:spcPts val="0"/>
        </a:spcBef>
        <a:spcAft>
          <a:spcPts val="1000"/>
        </a:spcAft>
        <a:buFont typeface="Arial" panose="020B0604020202020204" pitchFamily="34" charset="0"/>
        <a:buChar char="•"/>
        <a:tabLst>
          <a:tab pos="1207135" algn="l"/>
        </a:tabLst>
        <a:defRPr sz="1200" u="none" strike="noStrike" kern="1200" cap="none" spc="150" normalizeH="0" baseline="0">
          <a:solidFill>
            <a:schemeClr val="tx1"/>
          </a:solidFill>
          <a:uFillTx/>
          <a:latin typeface="+mn-lt"/>
          <a:ea typeface="+mn-ea"/>
          <a:cs typeface="+mn-cs"/>
        </a:defRPr>
      </a:lvl2pPr>
      <a:lvl3pPr marL="8572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3pPr>
      <a:lvl4pPr marL="12001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4pPr>
      <a:lvl5pPr marL="15430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rotWithShape="0">
          <a:gsLst>
            <a:gs pos="0">
              <a:srgbClr val="FFFFFF"/>
            </a:gs>
            <a:gs pos="100000">
              <a:srgbClr val="DCDCDC"/>
            </a:gs>
          </a:gsLst>
          <a:lin ang="5400000" scaled="0"/>
        </a:gradFill>
        <a:effectLst/>
      </p:bgPr>
    </p:bg>
    <p:spTree>
      <p:nvGrpSpPr>
        <p:cNvPr id="1" name=""/>
        <p:cNvGrpSpPr/>
        <p:nvPr/>
      </p:nvGrpSpPr>
      <p:grpSpPr>
        <a:xfrm>
          <a:off x="0" y="0"/>
          <a:ext cx="0" cy="0"/>
          <a:chOff x="0" y="0"/>
          <a:chExt cx="0" cy="0"/>
        </a:xfrm>
      </p:grpSpPr>
      <p:sp>
        <p:nvSpPr>
          <p:cNvPr id="7" name="KSO_TEMPLATE" hidden="1"/>
          <p:cNvSpPr/>
          <p:nvPr userDrawn="1">
            <p:custDataLst>
              <p:tags r:id="rId12"/>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pic>
        <p:nvPicPr>
          <p:cNvPr id="21" name="图片 20" descr="5f998e529f02dcb80383f1628ddecaaf"/>
          <p:cNvPicPr>
            <a:picLocks noChangeAspect="1"/>
          </p:cNvPicPr>
          <p:nvPr userDrawn="1">
            <p:custDataLst>
              <p:tags r:id="rId13"/>
            </p:custDataLst>
          </p:nvPr>
        </p:nvPicPr>
        <p:blipFill>
          <a:blip r:embed="rId14" cstate="email"/>
          <a:stretch>
            <a:fillRect/>
          </a:stretch>
        </p:blipFill>
        <p:spPr>
          <a:xfrm>
            <a:off x="-7620" y="1149985"/>
            <a:ext cx="9159240" cy="3820160"/>
          </a:xfrm>
          <a:prstGeom prst="rect">
            <a:avLst/>
          </a:prstGeom>
        </p:spPr>
      </p:pic>
      <p:grpSp>
        <p:nvGrpSpPr>
          <p:cNvPr id="23" name="组合 22"/>
          <p:cNvGrpSpPr/>
          <p:nvPr userDrawn="1">
            <p:custDataLst>
              <p:tags r:id="rId15"/>
            </p:custDataLst>
          </p:nvPr>
        </p:nvGrpSpPr>
        <p:grpSpPr>
          <a:xfrm>
            <a:off x="3470753" y="764971"/>
            <a:ext cx="1151255" cy="622935"/>
            <a:chOff x="8412" y="1861"/>
            <a:chExt cx="1380" cy="826"/>
          </a:xfrm>
        </p:grpSpPr>
        <p:pic>
          <p:nvPicPr>
            <p:cNvPr id="29" name="图片 28" descr="5b20dbdc5278d717eb30bfa1d05a991d"/>
            <p:cNvPicPr>
              <a:picLocks noChangeAspect="1"/>
            </p:cNvPicPr>
            <p:nvPr>
              <p:custDataLst>
                <p:tags r:id="rId16"/>
              </p:custDataLst>
            </p:nvPr>
          </p:nvPicPr>
          <p:blipFill>
            <a:blip r:embed="rId17" cstate="email"/>
            <a:srcRect/>
            <a:stretch>
              <a:fillRect/>
            </a:stretch>
          </p:blipFill>
          <p:spPr>
            <a:xfrm>
              <a:off x="8844" y="2165"/>
              <a:ext cx="859" cy="360"/>
            </a:xfrm>
            <a:prstGeom prst="rect">
              <a:avLst/>
            </a:prstGeom>
          </p:spPr>
        </p:pic>
        <p:pic>
          <p:nvPicPr>
            <p:cNvPr id="30" name="图片 29" descr="54f43b28b1f3d070a0acac37e2d64550"/>
            <p:cNvPicPr>
              <a:picLocks noChangeAspect="1"/>
            </p:cNvPicPr>
            <p:nvPr>
              <p:custDataLst>
                <p:tags r:id="rId18"/>
              </p:custDataLst>
            </p:nvPr>
          </p:nvPicPr>
          <p:blipFill>
            <a:blip r:embed="rId19" cstate="email"/>
            <a:srcRect/>
            <a:stretch>
              <a:fillRect/>
            </a:stretch>
          </p:blipFill>
          <p:spPr>
            <a:xfrm flipH="1">
              <a:off x="8412" y="2505"/>
              <a:ext cx="773" cy="182"/>
            </a:xfrm>
            <a:prstGeom prst="rect">
              <a:avLst/>
            </a:prstGeom>
          </p:spPr>
        </p:pic>
        <p:sp>
          <p:nvSpPr>
            <p:cNvPr id="31" name="文本框 30"/>
            <p:cNvSpPr txBox="1"/>
            <p:nvPr>
              <p:custDataLst>
                <p:tags r:id="rId20"/>
              </p:custDataLst>
            </p:nvPr>
          </p:nvSpPr>
          <p:spPr>
            <a:xfrm>
              <a:off x="9500" y="1861"/>
              <a:ext cx="292" cy="417"/>
            </a:xfrm>
            <a:prstGeom prst="rect">
              <a:avLst/>
            </a:prstGeom>
            <a:noFill/>
          </p:spPr>
          <p:txBody>
            <a:bodyPr vert="eaVert" wrap="square" rtlCol="0">
              <a:spAutoFit/>
            </a:bodyPr>
            <a:p>
              <a:r>
                <a:rPr lang="zh-CN" altLang="en-US" sz="400" baseline="0">
                  <a:latin typeface="Arial" panose="020B0604020202020204" pitchFamily="34" charset="0"/>
                  <a:ea typeface="宋体" panose="02010600030101010101" pitchFamily="2" charset="-122"/>
                </a:rPr>
                <a:t>梦 境</a:t>
              </a:r>
              <a:endParaRPr lang="zh-CN" altLang="en-US" sz="400" baseline="0">
                <a:latin typeface="Arial" panose="020B0604020202020204" pitchFamily="34" charset="0"/>
                <a:ea typeface="宋体" panose="02010600030101010101" pitchFamily="2" charset="-122"/>
              </a:endParaRPr>
            </a:p>
          </p:txBody>
        </p:sp>
      </p:grpSp>
      <p:pic>
        <p:nvPicPr>
          <p:cNvPr id="10" name="图片 2"/>
          <p:cNvPicPr>
            <a:picLocks noChangeAspect="1"/>
          </p:cNvPicPr>
          <p:nvPr userDrawn="1"/>
        </p:nvPicPr>
        <p:blipFill>
          <a:blip r:embed="rId21" cstate="print">
            <a:extLst>
              <a:ext uri="{28A0092B-C50C-407E-A947-70E740481C1C}">
                <a14:useLocalDpi xmlns:a14="http://schemas.microsoft.com/office/drawing/2010/main" val="0"/>
              </a:ext>
            </a:extLst>
          </a:blip>
          <a:stretch>
            <a:fillRect/>
          </a:stretch>
        </p:blipFill>
        <p:spPr>
          <a:xfrm>
            <a:off x="3086735" y="4540250"/>
            <a:ext cx="508000" cy="514350"/>
          </a:xfrm>
          <a:prstGeom prst="rect">
            <a:avLst/>
          </a:prstGeom>
        </p:spPr>
      </p:pic>
      <p:sp>
        <p:nvSpPr>
          <p:cNvPr id="11" name="TextBox 9"/>
          <p:cNvSpPr txBox="1"/>
          <p:nvPr userDrawn="1"/>
        </p:nvSpPr>
        <p:spPr>
          <a:xfrm>
            <a:off x="3534410" y="4599940"/>
            <a:ext cx="2304256" cy="400110"/>
          </a:xfrm>
          <a:prstGeom prst="rect">
            <a:avLst/>
          </a:prstGeom>
          <a:noFill/>
        </p:spPr>
        <p:txBody>
          <a:bodyPr wrap="square" rtlCol="0">
            <a:spAutoFit/>
          </a:bodyPr>
          <a:p>
            <a:r>
              <a:rPr lang="zh-CN" altLang="en-US" sz="2000" b="1" dirty="0" smtClean="0">
                <a:latin typeface="楷体" panose="02010609060101010101" pitchFamily="49" charset="-122"/>
                <a:ea typeface="楷体" panose="02010609060101010101" pitchFamily="49" charset="-122"/>
              </a:rPr>
              <a:t>青岛超银高级中学</a:t>
            </a:r>
            <a:endParaRPr lang="zh-CN" altLang="en-US" sz="2000" b="1" dirty="0">
              <a:latin typeface="楷体" panose="02010609060101010101" pitchFamily="49" charset="-122"/>
              <a:ea typeface="楷体" panose="02010609060101010101" pitchFamily="49" charset="-122"/>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fontAlgn="auto" latinLnBrk="0" hangingPunct="1">
        <a:lnSpc>
          <a:spcPct val="100000"/>
        </a:lnSpc>
        <a:spcBef>
          <a:spcPct val="0"/>
        </a:spcBef>
        <a:buNone/>
        <a:defRPr sz="2100" b="1" u="none" strike="noStrike" kern="1200" cap="none" spc="200" normalizeH="0">
          <a:solidFill>
            <a:schemeClr val="tx1"/>
          </a:solidFill>
          <a:uFillTx/>
          <a:latin typeface="+mj-lt"/>
          <a:ea typeface="+mj-ea"/>
          <a:cs typeface="+mj-cs"/>
        </a:defRPr>
      </a:lvl1pPr>
    </p:titleStyle>
    <p:bodyStyle>
      <a:lvl1pPr marL="1714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1pPr>
      <a:lvl2pPr marL="514350" indent="-171450" algn="l" defTabSz="685800" rtl="0" eaLnBrk="1" fontAlgn="auto" latinLnBrk="0" hangingPunct="1">
        <a:lnSpc>
          <a:spcPct val="130000"/>
        </a:lnSpc>
        <a:spcBef>
          <a:spcPts val="0"/>
        </a:spcBef>
        <a:spcAft>
          <a:spcPts val="1000"/>
        </a:spcAft>
        <a:buFont typeface="Arial" panose="020B0604020202020204" pitchFamily="34" charset="0"/>
        <a:buChar char="•"/>
        <a:tabLst>
          <a:tab pos="1207135" algn="l"/>
        </a:tabLst>
        <a:defRPr sz="1200" u="none" strike="noStrike" kern="1200" cap="none" spc="150" normalizeH="0" baseline="0">
          <a:solidFill>
            <a:schemeClr val="tx1"/>
          </a:solidFill>
          <a:uFillTx/>
          <a:latin typeface="+mn-lt"/>
          <a:ea typeface="+mn-ea"/>
          <a:cs typeface="+mn-cs"/>
        </a:defRPr>
      </a:lvl2pPr>
      <a:lvl3pPr marL="8572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3pPr>
      <a:lvl4pPr marL="12001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4pPr>
      <a:lvl5pPr marL="15430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3"/>
            </p:custDataLst>
          </p:nvPr>
        </p:nvSpPr>
        <p:spPr>
          <a:xfrm>
            <a:off x="502412" y="324000"/>
            <a:ext cx="8139178" cy="486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4"/>
            </p:custDataLst>
          </p:nvPr>
        </p:nvSpPr>
        <p:spPr>
          <a:xfrm>
            <a:off x="502412" y="972000"/>
            <a:ext cx="8139178" cy="378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5"/>
            </p:custDataLst>
          </p:nvPr>
        </p:nvSpPr>
        <p:spPr>
          <a:xfrm>
            <a:off x="659807" y="4762375"/>
            <a:ext cx="2025000" cy="237600"/>
          </a:xfrm>
          <a:prstGeom prst="rect">
            <a:avLst/>
          </a:prstGeom>
        </p:spPr>
        <p:txBody>
          <a:bodyPr vert="horz" lIns="91440" tIns="45720" rIns="91440" bIns="45720" rtlCol="0" anchor="ctr">
            <a:normAutofit/>
          </a:bodyPr>
          <a:lstStyle>
            <a:lvl1pPr algn="l">
              <a:defRPr sz="9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6"/>
            </p:custDataLst>
          </p:nvPr>
        </p:nvSpPr>
        <p:spPr>
          <a:xfrm>
            <a:off x="3087000" y="4762375"/>
            <a:ext cx="2970000" cy="237600"/>
          </a:xfrm>
          <a:prstGeom prst="rect">
            <a:avLst/>
          </a:prstGeom>
        </p:spPr>
        <p:txBody>
          <a:bodyPr vert="horz" lIns="91440" tIns="45720" rIns="91440" bIns="45720" rtlCol="0" anchor="ctr">
            <a:normAutofit/>
          </a:bodyPr>
          <a:lstStyle>
            <a:lvl1pPr algn="ctr">
              <a:defRPr sz="9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7"/>
            </p:custDataLst>
          </p:nvPr>
        </p:nvSpPr>
        <p:spPr>
          <a:xfrm>
            <a:off x="6457950" y="4762375"/>
            <a:ext cx="2025000" cy="237600"/>
          </a:xfrm>
          <a:prstGeom prst="rect">
            <a:avLst/>
          </a:prstGeom>
        </p:spPr>
        <p:txBody>
          <a:bodyPr vert="horz" lIns="91440" tIns="45720" rIns="91440" bIns="45720" rtlCol="0" anchor="ctr">
            <a:normAutofit/>
          </a:bodyPr>
          <a:lstStyle>
            <a:lvl1pPr algn="r">
              <a:defRPr sz="9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userDrawn="1">
            <p:custDataLst>
              <p:tags r:id="rId18"/>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pic>
        <p:nvPicPr>
          <p:cNvPr id="8" name="图片 7"/>
          <p:cNvPicPr>
            <a:picLocks noChangeAspect="1"/>
          </p:cNvPicPr>
          <p:nvPr userDrawn="1"/>
        </p:nvPicPr>
        <p:blipFill>
          <a:blip r:embed="rId19">
            <a:lum contrast="24000"/>
          </a:blip>
          <a:srcRect l="4829" t="50950" r="40118" b="33424"/>
          <a:stretch>
            <a:fillRect/>
          </a:stretch>
        </p:blipFill>
        <p:spPr>
          <a:xfrm>
            <a:off x="5649595" y="4540250"/>
            <a:ext cx="3477895" cy="598170"/>
          </a:xfrm>
          <a:prstGeom prst="rect">
            <a:avLst/>
          </a:prstGeom>
        </p:spPr>
      </p:pic>
      <p:pic>
        <p:nvPicPr>
          <p:cNvPr id="9" name="图片 8"/>
          <p:cNvPicPr>
            <a:picLocks noChangeAspect="1"/>
          </p:cNvPicPr>
          <p:nvPr userDrawn="1"/>
        </p:nvPicPr>
        <p:blipFill>
          <a:blip r:embed="rId19">
            <a:lum bright="12000" contrast="24000"/>
          </a:blip>
          <a:srcRect l="61004" t="66260" r="20897" b="19536"/>
          <a:stretch>
            <a:fillRect/>
          </a:stretch>
        </p:blipFill>
        <p:spPr>
          <a:xfrm>
            <a:off x="8154035" y="13335"/>
            <a:ext cx="973455" cy="750570"/>
          </a:xfrm>
          <a:prstGeom prst="rect">
            <a:avLst/>
          </a:prstGeom>
        </p:spPr>
      </p:pic>
      <p:pic>
        <p:nvPicPr>
          <p:cNvPr id="10" name="图片 2"/>
          <p:cNvPicPr>
            <a:picLocks noChangeAspect="1"/>
          </p:cNvPicPr>
          <p:nvPr userDrawn="1"/>
        </p:nvPicPr>
        <p:blipFill>
          <a:blip r:embed="rId20" cstate="print">
            <a:extLst>
              <a:ext uri="{28A0092B-C50C-407E-A947-70E740481C1C}">
                <a14:useLocalDpi xmlns:a14="http://schemas.microsoft.com/office/drawing/2010/main" val="0"/>
              </a:ext>
            </a:extLst>
          </a:blip>
          <a:stretch>
            <a:fillRect/>
          </a:stretch>
        </p:blipFill>
        <p:spPr>
          <a:xfrm>
            <a:off x="3086735" y="4540250"/>
            <a:ext cx="508000" cy="514350"/>
          </a:xfrm>
          <a:prstGeom prst="rect">
            <a:avLst/>
          </a:prstGeom>
        </p:spPr>
      </p:pic>
      <p:sp>
        <p:nvSpPr>
          <p:cNvPr id="11" name="TextBox 9"/>
          <p:cNvSpPr txBox="1"/>
          <p:nvPr userDrawn="1"/>
        </p:nvSpPr>
        <p:spPr>
          <a:xfrm>
            <a:off x="3534410" y="4599940"/>
            <a:ext cx="2304256" cy="400110"/>
          </a:xfrm>
          <a:prstGeom prst="rect">
            <a:avLst/>
          </a:prstGeom>
          <a:noFill/>
        </p:spPr>
        <p:txBody>
          <a:bodyPr wrap="square" rtlCol="0">
            <a:spAutoFit/>
          </a:bodyPr>
          <a:p>
            <a:r>
              <a:rPr lang="zh-CN" altLang="en-US" sz="2000" b="1" dirty="0" smtClean="0">
                <a:latin typeface="楷体" panose="02010609060101010101" pitchFamily="49" charset="-122"/>
                <a:ea typeface="楷体" panose="02010609060101010101" pitchFamily="49" charset="-122"/>
              </a:rPr>
              <a:t>青岛超银高级中学</a:t>
            </a:r>
            <a:endParaRPr lang="zh-CN" altLang="en-US" sz="2000" b="1" dirty="0">
              <a:latin typeface="楷体" panose="02010609060101010101" pitchFamily="49" charset="-122"/>
              <a:ea typeface="楷体" panose="02010609060101010101" pitchFamily="49" charset="-122"/>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l" defTabSz="685800" rtl="0" eaLnBrk="1" fontAlgn="auto" latinLnBrk="0" hangingPunct="1">
        <a:lnSpc>
          <a:spcPct val="100000"/>
        </a:lnSpc>
        <a:spcBef>
          <a:spcPct val="0"/>
        </a:spcBef>
        <a:buNone/>
        <a:defRPr sz="2100" b="1" u="none" strike="noStrike" kern="1200" cap="none" spc="200" normalizeH="0">
          <a:solidFill>
            <a:schemeClr val="tx1"/>
          </a:solidFill>
          <a:uFillTx/>
          <a:latin typeface="+mj-lt"/>
          <a:ea typeface="+mj-ea"/>
          <a:cs typeface="+mj-cs"/>
        </a:defRPr>
      </a:lvl1pPr>
    </p:titleStyle>
    <p:bodyStyle>
      <a:lvl1pPr marL="1714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1pPr>
      <a:lvl2pPr marL="514350" indent="-171450" algn="l" defTabSz="685800" rtl="0" eaLnBrk="1" fontAlgn="auto" latinLnBrk="0" hangingPunct="1">
        <a:lnSpc>
          <a:spcPct val="130000"/>
        </a:lnSpc>
        <a:spcBef>
          <a:spcPts val="0"/>
        </a:spcBef>
        <a:spcAft>
          <a:spcPts val="1000"/>
        </a:spcAft>
        <a:buFont typeface="Arial" panose="020B0604020202020204" pitchFamily="34" charset="0"/>
        <a:buChar char="•"/>
        <a:tabLst>
          <a:tab pos="1207135" algn="l"/>
        </a:tabLst>
        <a:defRPr sz="1200" u="none" strike="noStrike" kern="1200" cap="none" spc="150" normalizeH="0" baseline="0">
          <a:solidFill>
            <a:schemeClr val="tx1"/>
          </a:solidFill>
          <a:uFillTx/>
          <a:latin typeface="+mn-lt"/>
          <a:ea typeface="+mn-ea"/>
          <a:cs typeface="+mn-cs"/>
        </a:defRPr>
      </a:lvl2pPr>
      <a:lvl3pPr marL="8572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3pPr>
      <a:lvl4pPr marL="12001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4pPr>
      <a:lvl5pPr marL="15430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502412" y="324000"/>
            <a:ext cx="8139178" cy="486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502412" y="972000"/>
            <a:ext cx="8139178" cy="378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659807" y="4762375"/>
            <a:ext cx="2025000" cy="237600"/>
          </a:xfrm>
          <a:prstGeom prst="rect">
            <a:avLst/>
          </a:prstGeom>
        </p:spPr>
        <p:txBody>
          <a:bodyPr vert="horz" lIns="91440" tIns="45720" rIns="91440" bIns="45720" rtlCol="0" anchor="ctr">
            <a:normAutofit/>
          </a:bodyPr>
          <a:lstStyle>
            <a:lvl1pPr algn="l">
              <a:defRPr sz="9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3087000" y="4762375"/>
            <a:ext cx="2970000" cy="237600"/>
          </a:xfrm>
          <a:prstGeom prst="rect">
            <a:avLst/>
          </a:prstGeom>
        </p:spPr>
        <p:txBody>
          <a:bodyPr vert="horz" lIns="91440" tIns="45720" rIns="91440" bIns="45720" rtlCol="0" anchor="ctr">
            <a:normAutofit/>
          </a:bodyPr>
          <a:lstStyle>
            <a:lvl1pPr algn="ctr">
              <a:defRPr sz="9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6457950" y="4762375"/>
            <a:ext cx="2025000" cy="237600"/>
          </a:xfrm>
          <a:prstGeom prst="rect">
            <a:avLst/>
          </a:prstGeom>
        </p:spPr>
        <p:txBody>
          <a:bodyPr vert="horz" lIns="91440" tIns="45720" rIns="91440" bIns="45720" rtlCol="0" anchor="ctr">
            <a:normAutofit/>
          </a:bodyPr>
          <a:lstStyle>
            <a:lvl1pPr algn="r">
              <a:defRPr sz="9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userDrawn="1">
            <p:custDataLst>
              <p:tags r:id="rId17"/>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pic>
        <p:nvPicPr>
          <p:cNvPr id="10" name="图片 2"/>
          <p:cNvPicPr>
            <a:picLocks noChangeAspect="1"/>
          </p:cNvPicPr>
          <p:nvPr userDrawn="1"/>
        </p:nvPicPr>
        <p:blipFill>
          <a:blip r:embed="rId18" cstate="print">
            <a:extLst>
              <a:ext uri="{28A0092B-C50C-407E-A947-70E740481C1C}">
                <a14:useLocalDpi xmlns:a14="http://schemas.microsoft.com/office/drawing/2010/main" val="0"/>
              </a:ext>
            </a:extLst>
          </a:blip>
          <a:stretch>
            <a:fillRect/>
          </a:stretch>
        </p:blipFill>
        <p:spPr>
          <a:xfrm>
            <a:off x="3086735" y="4540250"/>
            <a:ext cx="508000" cy="514350"/>
          </a:xfrm>
          <a:prstGeom prst="rect">
            <a:avLst/>
          </a:prstGeom>
        </p:spPr>
      </p:pic>
      <p:sp>
        <p:nvSpPr>
          <p:cNvPr id="11" name="TextBox 9"/>
          <p:cNvSpPr txBox="1"/>
          <p:nvPr userDrawn="1"/>
        </p:nvSpPr>
        <p:spPr>
          <a:xfrm>
            <a:off x="3534410" y="4599940"/>
            <a:ext cx="2304256" cy="400110"/>
          </a:xfrm>
          <a:prstGeom prst="rect">
            <a:avLst/>
          </a:prstGeom>
          <a:noFill/>
        </p:spPr>
        <p:txBody>
          <a:bodyPr wrap="square" rtlCol="0">
            <a:spAutoFit/>
          </a:bodyPr>
          <a:p>
            <a:r>
              <a:rPr lang="zh-CN" altLang="en-US" sz="2000" b="1" dirty="0" smtClean="0">
                <a:latin typeface="楷体" panose="02010609060101010101" pitchFamily="49" charset="-122"/>
                <a:ea typeface="楷体" panose="02010609060101010101" pitchFamily="49" charset="-122"/>
              </a:rPr>
              <a:t>青岛超银高级中学</a:t>
            </a:r>
            <a:endParaRPr lang="zh-CN" altLang="en-US" sz="2000" b="1" dirty="0">
              <a:latin typeface="楷体" panose="02010609060101010101" pitchFamily="49" charset="-122"/>
              <a:ea typeface="楷体" panose="02010609060101010101" pitchFamily="49" charset="-122"/>
            </a:endParaRPr>
          </a:p>
        </p:txBody>
      </p:sp>
      <p:pic>
        <p:nvPicPr>
          <p:cNvPr id="8" name="图片 7"/>
          <p:cNvPicPr>
            <a:picLocks noChangeAspect="1"/>
          </p:cNvPicPr>
          <p:nvPr userDrawn="1"/>
        </p:nvPicPr>
        <p:blipFill>
          <a:blip r:embed="rId19">
            <a:lum bright="72000"/>
          </a:blip>
          <a:srcRect r="55350" b="55094"/>
          <a:stretch>
            <a:fillRect/>
          </a:stretch>
        </p:blipFill>
        <p:spPr>
          <a:xfrm>
            <a:off x="7447280" y="3474720"/>
            <a:ext cx="1701165" cy="1668145"/>
          </a:xfrm>
          <a:prstGeom prst="rect">
            <a:avLst/>
          </a:prstGeom>
        </p:spPr>
      </p:pic>
    </p:spTree>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txStyles>
    <p:titleStyle>
      <a:lvl1pPr algn="l" defTabSz="685800" rtl="0" eaLnBrk="1" fontAlgn="auto" latinLnBrk="0" hangingPunct="1">
        <a:lnSpc>
          <a:spcPct val="100000"/>
        </a:lnSpc>
        <a:spcBef>
          <a:spcPct val="0"/>
        </a:spcBef>
        <a:buNone/>
        <a:defRPr sz="2100" b="1" u="none" strike="noStrike" kern="1200" cap="none" spc="200" normalizeH="0">
          <a:solidFill>
            <a:schemeClr val="tx1"/>
          </a:solidFill>
          <a:uFillTx/>
          <a:latin typeface="+mj-lt"/>
          <a:ea typeface="+mj-ea"/>
          <a:cs typeface="+mj-cs"/>
        </a:defRPr>
      </a:lvl1pPr>
    </p:titleStyle>
    <p:bodyStyle>
      <a:lvl1pPr marL="1714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1pPr>
      <a:lvl2pPr marL="514350" indent="-171450" algn="l" defTabSz="685800" rtl="0" eaLnBrk="1" fontAlgn="auto" latinLnBrk="0" hangingPunct="1">
        <a:lnSpc>
          <a:spcPct val="130000"/>
        </a:lnSpc>
        <a:spcBef>
          <a:spcPts val="0"/>
        </a:spcBef>
        <a:spcAft>
          <a:spcPts val="1000"/>
        </a:spcAft>
        <a:buFont typeface="Arial" panose="020B0604020202020204" pitchFamily="34" charset="0"/>
        <a:buChar char="•"/>
        <a:tabLst>
          <a:tab pos="1207135" algn="l"/>
        </a:tabLst>
        <a:defRPr sz="1200" u="none" strike="noStrike" kern="1200" cap="none" spc="150" normalizeH="0" baseline="0">
          <a:solidFill>
            <a:schemeClr val="tx1"/>
          </a:solidFill>
          <a:uFillTx/>
          <a:latin typeface="+mn-lt"/>
          <a:ea typeface="+mn-ea"/>
          <a:cs typeface="+mn-cs"/>
        </a:defRPr>
      </a:lvl2pPr>
      <a:lvl3pPr marL="8572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3pPr>
      <a:lvl4pPr marL="12001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4pPr>
      <a:lvl5pPr marL="15430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502412" y="324000"/>
            <a:ext cx="8139178" cy="486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502412" y="972000"/>
            <a:ext cx="8139178" cy="378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659807" y="4762375"/>
            <a:ext cx="2025000" cy="237600"/>
          </a:xfrm>
          <a:prstGeom prst="rect">
            <a:avLst/>
          </a:prstGeom>
        </p:spPr>
        <p:txBody>
          <a:bodyPr vert="horz" lIns="91440" tIns="45720" rIns="91440" bIns="45720" rtlCol="0" anchor="ctr">
            <a:normAutofit/>
          </a:bodyPr>
          <a:lstStyle>
            <a:lvl1pPr algn="l">
              <a:defRPr sz="9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3087000" y="4762375"/>
            <a:ext cx="2970000" cy="237600"/>
          </a:xfrm>
          <a:prstGeom prst="rect">
            <a:avLst/>
          </a:prstGeom>
        </p:spPr>
        <p:txBody>
          <a:bodyPr vert="horz" lIns="91440" tIns="45720" rIns="91440" bIns="45720" rtlCol="0" anchor="ctr">
            <a:normAutofit/>
          </a:bodyPr>
          <a:lstStyle>
            <a:lvl1pPr algn="ctr">
              <a:defRPr sz="9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6457950" y="4762375"/>
            <a:ext cx="2025000" cy="237600"/>
          </a:xfrm>
          <a:prstGeom prst="rect">
            <a:avLst/>
          </a:prstGeom>
        </p:spPr>
        <p:txBody>
          <a:bodyPr vert="horz" lIns="91440" tIns="45720" rIns="91440" bIns="45720" rtlCol="0" anchor="ctr">
            <a:normAutofit/>
          </a:bodyPr>
          <a:lstStyle>
            <a:lvl1pPr algn="r">
              <a:defRPr sz="9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userDrawn="1">
            <p:custDataLst>
              <p:tags r:id="rId17"/>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pic>
        <p:nvPicPr>
          <p:cNvPr id="10" name="图片 2"/>
          <p:cNvPicPr>
            <a:picLocks noChangeAspect="1"/>
          </p:cNvPicPr>
          <p:nvPr userDrawn="1"/>
        </p:nvPicPr>
        <p:blipFill>
          <a:blip r:embed="rId18" cstate="print">
            <a:extLst>
              <a:ext uri="{28A0092B-C50C-407E-A947-70E740481C1C}">
                <a14:useLocalDpi xmlns:a14="http://schemas.microsoft.com/office/drawing/2010/main" val="0"/>
              </a:ext>
            </a:extLst>
          </a:blip>
          <a:stretch>
            <a:fillRect/>
          </a:stretch>
        </p:blipFill>
        <p:spPr>
          <a:xfrm>
            <a:off x="3086735" y="4540250"/>
            <a:ext cx="508000" cy="514350"/>
          </a:xfrm>
          <a:prstGeom prst="rect">
            <a:avLst/>
          </a:prstGeom>
        </p:spPr>
      </p:pic>
      <p:sp>
        <p:nvSpPr>
          <p:cNvPr id="11" name="TextBox 9"/>
          <p:cNvSpPr txBox="1"/>
          <p:nvPr userDrawn="1"/>
        </p:nvSpPr>
        <p:spPr>
          <a:xfrm>
            <a:off x="3534410" y="4599940"/>
            <a:ext cx="2304256" cy="400110"/>
          </a:xfrm>
          <a:prstGeom prst="rect">
            <a:avLst/>
          </a:prstGeom>
          <a:noFill/>
        </p:spPr>
        <p:txBody>
          <a:bodyPr wrap="square" rtlCol="0">
            <a:spAutoFit/>
          </a:bodyPr>
          <a:p>
            <a:r>
              <a:rPr lang="zh-CN" altLang="en-US" sz="2000" b="1" dirty="0" smtClean="0">
                <a:latin typeface="楷体" panose="02010609060101010101" pitchFamily="49" charset="-122"/>
                <a:ea typeface="楷体" panose="02010609060101010101" pitchFamily="49" charset="-122"/>
              </a:rPr>
              <a:t>青岛超银高级中学</a:t>
            </a:r>
            <a:endParaRPr lang="zh-CN" altLang="en-US" sz="2000" b="1" dirty="0">
              <a:latin typeface="楷体" panose="02010609060101010101" pitchFamily="49" charset="-122"/>
              <a:ea typeface="楷体" panose="02010609060101010101" pitchFamily="49" charset="-122"/>
            </a:endParaRPr>
          </a:p>
        </p:txBody>
      </p:sp>
      <p:pic>
        <p:nvPicPr>
          <p:cNvPr id="8" name="图片 7"/>
          <p:cNvPicPr>
            <a:picLocks noChangeAspect="1"/>
          </p:cNvPicPr>
          <p:nvPr userDrawn="1"/>
        </p:nvPicPr>
        <p:blipFill>
          <a:blip r:embed="rId19">
            <a:lum bright="72000"/>
          </a:blip>
          <a:srcRect l="55050" b="52786"/>
          <a:stretch>
            <a:fillRect/>
          </a:stretch>
        </p:blipFill>
        <p:spPr>
          <a:xfrm>
            <a:off x="7416800" y="53340"/>
            <a:ext cx="1712595" cy="1753870"/>
          </a:xfrm>
          <a:prstGeom prst="rect">
            <a:avLst/>
          </a:prstGeom>
        </p:spPr>
      </p:pic>
    </p:spTree>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xStyles>
    <p:titleStyle>
      <a:lvl1pPr algn="l" defTabSz="685800" rtl="0" eaLnBrk="1" fontAlgn="auto" latinLnBrk="0" hangingPunct="1">
        <a:lnSpc>
          <a:spcPct val="100000"/>
        </a:lnSpc>
        <a:spcBef>
          <a:spcPct val="0"/>
        </a:spcBef>
        <a:buNone/>
        <a:defRPr sz="2100" b="1" u="none" strike="noStrike" kern="1200" cap="none" spc="200" normalizeH="0">
          <a:solidFill>
            <a:schemeClr val="tx1"/>
          </a:solidFill>
          <a:uFillTx/>
          <a:latin typeface="+mj-lt"/>
          <a:ea typeface="+mj-ea"/>
          <a:cs typeface="+mj-cs"/>
        </a:defRPr>
      </a:lvl1pPr>
    </p:titleStyle>
    <p:bodyStyle>
      <a:lvl1pPr marL="1714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1pPr>
      <a:lvl2pPr marL="514350" indent="-171450" algn="l" defTabSz="685800" rtl="0" eaLnBrk="1" fontAlgn="auto" latinLnBrk="0" hangingPunct="1">
        <a:lnSpc>
          <a:spcPct val="130000"/>
        </a:lnSpc>
        <a:spcBef>
          <a:spcPts val="0"/>
        </a:spcBef>
        <a:spcAft>
          <a:spcPts val="1000"/>
        </a:spcAft>
        <a:buFont typeface="Arial" panose="020B0604020202020204" pitchFamily="34" charset="0"/>
        <a:buChar char="•"/>
        <a:tabLst>
          <a:tab pos="1207135" algn="l"/>
        </a:tabLst>
        <a:defRPr sz="1200" u="none" strike="noStrike" kern="1200" cap="none" spc="150" normalizeH="0" baseline="0">
          <a:solidFill>
            <a:schemeClr val="tx1"/>
          </a:solidFill>
          <a:uFillTx/>
          <a:latin typeface="+mn-lt"/>
          <a:ea typeface="+mn-ea"/>
          <a:cs typeface="+mn-cs"/>
        </a:defRPr>
      </a:lvl2pPr>
      <a:lvl3pPr marL="8572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3pPr>
      <a:lvl4pPr marL="12001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4pPr>
      <a:lvl5pPr marL="15430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图片 7"/>
          <p:cNvPicPr>
            <a:picLocks noChangeAspect="1"/>
          </p:cNvPicPr>
          <p:nvPr userDrawn="1"/>
        </p:nvPicPr>
        <p:blipFill>
          <a:blip r:embed="rId13">
            <a:lum bright="90000"/>
          </a:blip>
          <a:srcRect t="54051" r="55733"/>
          <a:stretch>
            <a:fillRect/>
          </a:stretch>
        </p:blipFill>
        <p:spPr>
          <a:xfrm>
            <a:off x="1913890" y="-31115"/>
            <a:ext cx="5142865" cy="5205730"/>
          </a:xfrm>
          <a:prstGeom prst="rect">
            <a:avLst/>
          </a:prstGeom>
        </p:spPr>
      </p:pic>
      <p:sp>
        <p:nvSpPr>
          <p:cNvPr id="2" name="标题占位符 1"/>
          <p:cNvSpPr>
            <a:spLocks noGrp="1"/>
          </p:cNvSpPr>
          <p:nvPr>
            <p:ph type="title"/>
            <p:custDataLst>
              <p:tags r:id="rId14"/>
            </p:custDataLst>
          </p:nvPr>
        </p:nvSpPr>
        <p:spPr>
          <a:xfrm>
            <a:off x="502412" y="324000"/>
            <a:ext cx="8139178" cy="486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5"/>
            </p:custDataLst>
          </p:nvPr>
        </p:nvSpPr>
        <p:spPr>
          <a:xfrm>
            <a:off x="502412" y="972000"/>
            <a:ext cx="8139178" cy="378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6"/>
            </p:custDataLst>
          </p:nvPr>
        </p:nvSpPr>
        <p:spPr>
          <a:xfrm>
            <a:off x="659807" y="4762375"/>
            <a:ext cx="2025000" cy="237600"/>
          </a:xfrm>
          <a:prstGeom prst="rect">
            <a:avLst/>
          </a:prstGeom>
        </p:spPr>
        <p:txBody>
          <a:bodyPr vert="horz" lIns="91440" tIns="45720" rIns="91440" bIns="45720" rtlCol="0" anchor="ctr">
            <a:normAutofit/>
          </a:bodyPr>
          <a:lstStyle>
            <a:lvl1pPr algn="l">
              <a:defRPr sz="9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7"/>
            </p:custDataLst>
          </p:nvPr>
        </p:nvSpPr>
        <p:spPr>
          <a:xfrm>
            <a:off x="3087000" y="4762375"/>
            <a:ext cx="2970000" cy="237600"/>
          </a:xfrm>
          <a:prstGeom prst="rect">
            <a:avLst/>
          </a:prstGeom>
        </p:spPr>
        <p:txBody>
          <a:bodyPr vert="horz" lIns="91440" tIns="45720" rIns="91440" bIns="45720" rtlCol="0" anchor="ctr">
            <a:normAutofit/>
          </a:bodyPr>
          <a:lstStyle>
            <a:lvl1pPr algn="ctr">
              <a:defRPr sz="9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8"/>
            </p:custDataLst>
          </p:nvPr>
        </p:nvSpPr>
        <p:spPr>
          <a:xfrm>
            <a:off x="6457950" y="4762375"/>
            <a:ext cx="2025000" cy="237600"/>
          </a:xfrm>
          <a:prstGeom prst="rect">
            <a:avLst/>
          </a:prstGeom>
        </p:spPr>
        <p:txBody>
          <a:bodyPr vert="horz" lIns="91440" tIns="45720" rIns="91440" bIns="45720" rtlCol="0" anchor="ctr">
            <a:normAutofit/>
          </a:bodyPr>
          <a:lstStyle>
            <a:lvl1pPr algn="r">
              <a:defRPr sz="9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userDrawn="1">
            <p:custDataLst>
              <p:tags r:id="rId19"/>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pic>
        <p:nvPicPr>
          <p:cNvPr id="10" name="图片 2"/>
          <p:cNvPicPr>
            <a:picLocks noChangeAspect="1"/>
          </p:cNvPicPr>
          <p:nvPr userDrawn="1"/>
        </p:nvPicPr>
        <p:blipFill>
          <a:blip r:embed="rId20" cstate="print">
            <a:extLst>
              <a:ext uri="{28A0092B-C50C-407E-A947-70E740481C1C}">
                <a14:useLocalDpi xmlns:a14="http://schemas.microsoft.com/office/drawing/2010/main" val="0"/>
              </a:ext>
            </a:extLst>
          </a:blip>
          <a:stretch>
            <a:fillRect/>
          </a:stretch>
        </p:blipFill>
        <p:spPr>
          <a:xfrm>
            <a:off x="3086735" y="4540250"/>
            <a:ext cx="508000" cy="514350"/>
          </a:xfrm>
          <a:prstGeom prst="rect">
            <a:avLst/>
          </a:prstGeom>
        </p:spPr>
      </p:pic>
      <p:sp>
        <p:nvSpPr>
          <p:cNvPr id="11" name="TextBox 9"/>
          <p:cNvSpPr txBox="1"/>
          <p:nvPr userDrawn="1"/>
        </p:nvSpPr>
        <p:spPr>
          <a:xfrm>
            <a:off x="3534410" y="4599940"/>
            <a:ext cx="2304256" cy="400110"/>
          </a:xfrm>
          <a:prstGeom prst="rect">
            <a:avLst/>
          </a:prstGeom>
          <a:noFill/>
        </p:spPr>
        <p:txBody>
          <a:bodyPr wrap="square" rtlCol="0">
            <a:spAutoFit/>
          </a:bodyPr>
          <a:p>
            <a:r>
              <a:rPr lang="zh-CN" altLang="en-US" sz="2000" b="1" dirty="0" smtClean="0">
                <a:latin typeface="楷体" panose="02010609060101010101" pitchFamily="49" charset="-122"/>
                <a:ea typeface="楷体" panose="02010609060101010101" pitchFamily="49" charset="-122"/>
              </a:rPr>
              <a:t>青岛超银高级中学</a:t>
            </a:r>
            <a:endParaRPr lang="zh-CN" altLang="en-US" sz="2000" b="1" dirty="0">
              <a:latin typeface="楷体" panose="02010609060101010101" pitchFamily="49" charset="-122"/>
              <a:ea typeface="楷体" panose="02010609060101010101" pitchFamily="49" charset="-122"/>
            </a:endParaRPr>
          </a:p>
        </p:txBody>
      </p:sp>
    </p:spTree>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 id="2147483721" r:id="rId12"/>
  </p:sldLayoutIdLst>
  <p:txStyles>
    <p:titleStyle>
      <a:lvl1pPr algn="l" defTabSz="685800" rtl="0" eaLnBrk="1" fontAlgn="auto" latinLnBrk="0" hangingPunct="1">
        <a:lnSpc>
          <a:spcPct val="100000"/>
        </a:lnSpc>
        <a:spcBef>
          <a:spcPct val="0"/>
        </a:spcBef>
        <a:buNone/>
        <a:defRPr sz="2100" b="1" u="none" strike="noStrike" kern="1200" cap="none" spc="200" normalizeH="0">
          <a:solidFill>
            <a:schemeClr val="tx1"/>
          </a:solidFill>
          <a:uFillTx/>
          <a:latin typeface="+mj-lt"/>
          <a:ea typeface="+mj-ea"/>
          <a:cs typeface="+mj-cs"/>
        </a:defRPr>
      </a:lvl1pPr>
    </p:titleStyle>
    <p:bodyStyle>
      <a:lvl1pPr marL="1714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1pPr>
      <a:lvl2pPr marL="514350" indent="-171450" algn="l" defTabSz="685800" rtl="0" eaLnBrk="1" fontAlgn="auto" latinLnBrk="0" hangingPunct="1">
        <a:lnSpc>
          <a:spcPct val="130000"/>
        </a:lnSpc>
        <a:spcBef>
          <a:spcPts val="0"/>
        </a:spcBef>
        <a:spcAft>
          <a:spcPts val="1000"/>
        </a:spcAft>
        <a:buFont typeface="Arial" panose="020B0604020202020204" pitchFamily="34" charset="0"/>
        <a:buChar char="•"/>
        <a:tabLst>
          <a:tab pos="1207135" algn="l"/>
        </a:tabLst>
        <a:defRPr sz="1200" u="none" strike="noStrike" kern="1200" cap="none" spc="150" normalizeH="0" baseline="0">
          <a:solidFill>
            <a:schemeClr val="tx1"/>
          </a:solidFill>
          <a:uFillTx/>
          <a:latin typeface="+mn-lt"/>
          <a:ea typeface="+mn-ea"/>
          <a:cs typeface="+mn-cs"/>
        </a:defRPr>
      </a:lvl2pPr>
      <a:lvl3pPr marL="8572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3pPr>
      <a:lvl4pPr marL="12001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4pPr>
      <a:lvl5pPr marL="15430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图片 7"/>
          <p:cNvPicPr>
            <a:picLocks noChangeAspect="1"/>
          </p:cNvPicPr>
          <p:nvPr userDrawn="1"/>
        </p:nvPicPr>
        <p:blipFill>
          <a:blip r:embed="rId12">
            <a:lum bright="90000"/>
          </a:blip>
          <a:srcRect l="52967" t="53863"/>
          <a:stretch>
            <a:fillRect/>
          </a:stretch>
        </p:blipFill>
        <p:spPr>
          <a:xfrm>
            <a:off x="1694815" y="-21590"/>
            <a:ext cx="5307330" cy="5076190"/>
          </a:xfrm>
          <a:prstGeom prst="rect">
            <a:avLst/>
          </a:prstGeom>
        </p:spPr>
      </p:pic>
      <p:sp>
        <p:nvSpPr>
          <p:cNvPr id="2" name="标题占位符 1"/>
          <p:cNvSpPr>
            <a:spLocks noGrp="1"/>
          </p:cNvSpPr>
          <p:nvPr>
            <p:ph type="title"/>
            <p:custDataLst>
              <p:tags r:id="rId13"/>
            </p:custDataLst>
          </p:nvPr>
        </p:nvSpPr>
        <p:spPr>
          <a:xfrm>
            <a:off x="502412" y="324000"/>
            <a:ext cx="8139178" cy="486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4"/>
            </p:custDataLst>
          </p:nvPr>
        </p:nvSpPr>
        <p:spPr>
          <a:xfrm>
            <a:off x="502412" y="972000"/>
            <a:ext cx="8139178" cy="378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5"/>
            </p:custDataLst>
          </p:nvPr>
        </p:nvSpPr>
        <p:spPr>
          <a:xfrm>
            <a:off x="659807" y="4762375"/>
            <a:ext cx="2025000" cy="237600"/>
          </a:xfrm>
          <a:prstGeom prst="rect">
            <a:avLst/>
          </a:prstGeom>
        </p:spPr>
        <p:txBody>
          <a:bodyPr vert="horz" lIns="91440" tIns="45720" rIns="91440" bIns="45720" rtlCol="0" anchor="ctr">
            <a:normAutofit/>
          </a:bodyPr>
          <a:lstStyle>
            <a:lvl1pPr algn="l">
              <a:defRPr sz="9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6"/>
            </p:custDataLst>
          </p:nvPr>
        </p:nvSpPr>
        <p:spPr>
          <a:xfrm>
            <a:off x="3087000" y="4762375"/>
            <a:ext cx="2970000" cy="237600"/>
          </a:xfrm>
          <a:prstGeom prst="rect">
            <a:avLst/>
          </a:prstGeom>
        </p:spPr>
        <p:txBody>
          <a:bodyPr vert="horz" lIns="91440" tIns="45720" rIns="91440" bIns="45720" rtlCol="0" anchor="ctr">
            <a:normAutofit/>
          </a:bodyPr>
          <a:lstStyle>
            <a:lvl1pPr algn="ctr">
              <a:defRPr sz="9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7"/>
            </p:custDataLst>
          </p:nvPr>
        </p:nvSpPr>
        <p:spPr>
          <a:xfrm>
            <a:off x="6457950" y="4762375"/>
            <a:ext cx="2025000" cy="237600"/>
          </a:xfrm>
          <a:prstGeom prst="rect">
            <a:avLst/>
          </a:prstGeom>
        </p:spPr>
        <p:txBody>
          <a:bodyPr vert="horz" lIns="91440" tIns="45720" rIns="91440" bIns="45720" rtlCol="0" anchor="ctr">
            <a:normAutofit/>
          </a:bodyPr>
          <a:lstStyle>
            <a:lvl1pPr algn="r">
              <a:defRPr sz="9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userDrawn="1">
            <p:custDataLst>
              <p:tags r:id="rId18"/>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pic>
        <p:nvPicPr>
          <p:cNvPr id="10" name="图片 2"/>
          <p:cNvPicPr>
            <a:picLocks noChangeAspect="1"/>
          </p:cNvPicPr>
          <p:nvPr userDrawn="1"/>
        </p:nvPicPr>
        <p:blipFill>
          <a:blip r:embed="rId19" cstate="print">
            <a:extLst>
              <a:ext uri="{28A0092B-C50C-407E-A947-70E740481C1C}">
                <a14:useLocalDpi xmlns:a14="http://schemas.microsoft.com/office/drawing/2010/main" val="0"/>
              </a:ext>
            </a:extLst>
          </a:blip>
          <a:stretch>
            <a:fillRect/>
          </a:stretch>
        </p:blipFill>
        <p:spPr>
          <a:xfrm>
            <a:off x="3086735" y="4540250"/>
            <a:ext cx="508000" cy="514350"/>
          </a:xfrm>
          <a:prstGeom prst="rect">
            <a:avLst/>
          </a:prstGeom>
        </p:spPr>
      </p:pic>
      <p:sp>
        <p:nvSpPr>
          <p:cNvPr id="11" name="TextBox 9"/>
          <p:cNvSpPr txBox="1"/>
          <p:nvPr userDrawn="1"/>
        </p:nvSpPr>
        <p:spPr>
          <a:xfrm>
            <a:off x="3534410" y="4599940"/>
            <a:ext cx="2304256" cy="400110"/>
          </a:xfrm>
          <a:prstGeom prst="rect">
            <a:avLst/>
          </a:prstGeom>
          <a:noFill/>
        </p:spPr>
        <p:txBody>
          <a:bodyPr wrap="square" rtlCol="0">
            <a:spAutoFit/>
          </a:bodyPr>
          <a:p>
            <a:r>
              <a:rPr lang="zh-CN" altLang="en-US" sz="2000" b="1" dirty="0" smtClean="0">
                <a:latin typeface="楷体" panose="02010609060101010101" pitchFamily="49" charset="-122"/>
                <a:ea typeface="楷体" panose="02010609060101010101" pitchFamily="49" charset="-122"/>
              </a:rPr>
              <a:t>青岛超银高级中学</a:t>
            </a:r>
            <a:endParaRPr lang="zh-CN" altLang="en-US" sz="2000" b="1" dirty="0">
              <a:latin typeface="楷体" panose="02010609060101010101" pitchFamily="49" charset="-122"/>
              <a:ea typeface="楷体" panose="02010609060101010101" pitchFamily="49" charset="-122"/>
            </a:endParaRPr>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Lst>
  <p:txStyles>
    <p:titleStyle>
      <a:lvl1pPr algn="l" defTabSz="685800" rtl="0" eaLnBrk="1" fontAlgn="auto" latinLnBrk="0" hangingPunct="1">
        <a:lnSpc>
          <a:spcPct val="100000"/>
        </a:lnSpc>
        <a:spcBef>
          <a:spcPct val="0"/>
        </a:spcBef>
        <a:buNone/>
        <a:defRPr sz="2100" b="1" u="none" strike="noStrike" kern="1200" cap="none" spc="200" normalizeH="0">
          <a:solidFill>
            <a:schemeClr val="tx1"/>
          </a:solidFill>
          <a:uFillTx/>
          <a:latin typeface="+mj-lt"/>
          <a:ea typeface="+mj-ea"/>
          <a:cs typeface="+mj-cs"/>
        </a:defRPr>
      </a:lvl1pPr>
    </p:titleStyle>
    <p:bodyStyle>
      <a:lvl1pPr marL="1714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1pPr>
      <a:lvl2pPr marL="514350" indent="-171450" algn="l" defTabSz="685800" rtl="0" eaLnBrk="1" fontAlgn="auto" latinLnBrk="0" hangingPunct="1">
        <a:lnSpc>
          <a:spcPct val="130000"/>
        </a:lnSpc>
        <a:spcBef>
          <a:spcPts val="0"/>
        </a:spcBef>
        <a:spcAft>
          <a:spcPts val="1000"/>
        </a:spcAft>
        <a:buFont typeface="Arial" panose="020B0604020202020204" pitchFamily="34" charset="0"/>
        <a:buChar char="•"/>
        <a:tabLst>
          <a:tab pos="1207135" algn="l"/>
        </a:tabLst>
        <a:defRPr sz="1200" u="none" strike="noStrike" kern="1200" cap="none" spc="150" normalizeH="0" baseline="0">
          <a:solidFill>
            <a:schemeClr val="tx1"/>
          </a:solidFill>
          <a:uFillTx/>
          <a:latin typeface="+mn-lt"/>
          <a:ea typeface="+mn-ea"/>
          <a:cs typeface="+mn-cs"/>
        </a:defRPr>
      </a:lvl2pPr>
      <a:lvl3pPr marL="8572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3pPr>
      <a:lvl4pPr marL="12001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4pPr>
      <a:lvl5pPr marL="15430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solidFill>
          <a:uFillTx/>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4.xml.rels><?xml version="1.0" encoding="UTF-8" standalone="yes"?>
<Relationships xmlns="http://schemas.openxmlformats.org/package/2006/relationships"><Relationship Id="rId5" Type="http://schemas.openxmlformats.org/officeDocument/2006/relationships/slideLayout" Target="../slideLayouts/slideLayout70.xml"/><Relationship Id="rId4" Type="http://schemas.openxmlformats.org/officeDocument/2006/relationships/image" Target="../media/image11.jpeg"/><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image" Target="../media/image8.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image" Target="../media/image13.png"/><Relationship Id="rId1"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34.xml"/><Relationship Id="rId1" Type="http://schemas.openxmlformats.org/officeDocument/2006/relationships/image" Target="../media/image14.jpeg"/></Relationships>
</file>

<file path=ppt/slides/_rels/slide8.xml.rels><?xml version="1.0" encoding="UTF-8" standalone="yes"?>
<Relationships xmlns="http://schemas.openxmlformats.org/package/2006/relationships"><Relationship Id="rId4" Type="http://schemas.openxmlformats.org/officeDocument/2006/relationships/slideLayout" Target="../slideLayouts/slideLayout24.xml"/><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image" Target="../media/image15.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10.xml.rels><?xml version="1.0" encoding="UTF-8" standalone="yes"?>
<Relationships xmlns="http://schemas.openxmlformats.org/package/2006/relationships"><Relationship Id="rId4" Type="http://schemas.openxmlformats.org/officeDocument/2006/relationships/vmlDrawing" Target="../drawings/vmlDrawing1.vml"/><Relationship Id="rId3" Type="http://schemas.openxmlformats.org/officeDocument/2006/relationships/slideLayout" Target="../slideLayouts/slideLayout41.xml"/><Relationship Id="rId2" Type="http://schemas.openxmlformats.org/officeDocument/2006/relationships/image" Target="../media/image18.png"/><Relationship Id="rId1" Type="http://schemas.openxmlformats.org/officeDocument/2006/relationships/oleObject" Target="../embeddings/oleObject1.bin"/></Relationships>
</file>

<file path=ppt/slides/_rels/slide11.xml.rels><?xml version="1.0" encoding="UTF-8" standalone="yes"?>
<Relationships xmlns="http://schemas.openxmlformats.org/package/2006/relationships"><Relationship Id="rId6" Type="http://schemas.openxmlformats.org/officeDocument/2006/relationships/slideLayout" Target="../slideLayouts/slideLayout41.xml"/><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 Type="http://schemas.openxmlformats.org/officeDocument/2006/relationships/diagramData" Target="../diagrams/data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41.xml"/><Relationship Id="rId2" Type="http://schemas.openxmlformats.org/officeDocument/2006/relationships/image" Target="../media/image20.jpeg"/><Relationship Id="rId1" Type="http://schemas.openxmlformats.org/officeDocument/2006/relationships/image" Target="../media/image19.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41.xml"/><Relationship Id="rId1" Type="http://schemas.openxmlformats.org/officeDocument/2006/relationships/image" Target="../media/image2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63.xml"/><Relationship Id="rId3" Type="http://schemas.openxmlformats.org/officeDocument/2006/relationships/tags" Target="../tags/tag424.xml"/><Relationship Id="rId2" Type="http://schemas.openxmlformats.org/officeDocument/2006/relationships/image" Target="../media/image23.jpeg"/><Relationship Id="rId1" Type="http://schemas.openxmlformats.org/officeDocument/2006/relationships/image" Target="../media/image22.jpe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58.xml"/><Relationship Id="rId1" Type="http://schemas.openxmlformats.org/officeDocument/2006/relationships/image" Target="../media/image24.jpe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63.xml"/><Relationship Id="rId1" Type="http://schemas.openxmlformats.org/officeDocument/2006/relationships/image" Target="../media/image2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19.xml.rels><?xml version="1.0" encoding="UTF-8" standalone="yes"?>
<Relationships xmlns="http://schemas.openxmlformats.org/package/2006/relationships"><Relationship Id="rId4" Type="http://schemas.openxmlformats.org/officeDocument/2006/relationships/slideLayout" Target="../slideLayouts/slideLayout58.xml"/><Relationship Id="rId3" Type="http://schemas.openxmlformats.org/officeDocument/2006/relationships/tags" Target="../tags/tag425.xml"/><Relationship Id="rId2" Type="http://schemas.openxmlformats.org/officeDocument/2006/relationships/image" Target="../media/image27.jpeg"/><Relationship Id="rId1" Type="http://schemas.openxmlformats.org/officeDocument/2006/relationships/image" Target="../media/image26.png"/></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58.xml"/><Relationship Id="rId3" Type="http://schemas.openxmlformats.org/officeDocument/2006/relationships/tags" Target="../tags/tag426.xml"/><Relationship Id="rId2" Type="http://schemas.openxmlformats.org/officeDocument/2006/relationships/image" Target="../media/image29.png"/><Relationship Id="rId1" Type="http://schemas.openxmlformats.org/officeDocument/2006/relationships/image" Target="../media/image28.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58.xml"/><Relationship Id="rId2" Type="http://schemas.openxmlformats.org/officeDocument/2006/relationships/image" Target="../media/image31.jpeg"/><Relationship Id="rId1" Type="http://schemas.openxmlformats.org/officeDocument/2006/relationships/image" Target="../media/image30.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9" Type="http://schemas.openxmlformats.org/officeDocument/2006/relationships/notesSlide" Target="../notesSlides/notesSlide2.xml"/><Relationship Id="rId8" Type="http://schemas.openxmlformats.org/officeDocument/2006/relationships/slideLayout" Target="../slideLayouts/slideLayout63.xml"/><Relationship Id="rId7" Type="http://schemas.openxmlformats.org/officeDocument/2006/relationships/image" Target="../media/image37.jpeg"/><Relationship Id="rId6" Type="http://schemas.openxmlformats.org/officeDocument/2006/relationships/image" Target="../media/image36.png"/><Relationship Id="rId5" Type="http://schemas.openxmlformats.org/officeDocument/2006/relationships/image" Target="../media/image35.jpeg"/><Relationship Id="rId4" Type="http://schemas.openxmlformats.org/officeDocument/2006/relationships/image" Target="../media/image34.jpeg"/><Relationship Id="rId3" Type="http://schemas.openxmlformats.org/officeDocument/2006/relationships/image" Target="../media/image33.jpeg"/><Relationship Id="rId2" Type="http://schemas.openxmlformats.org/officeDocument/2006/relationships/tags" Target="../tags/tag427.xml"/><Relationship Id="rId1" Type="http://schemas.openxmlformats.org/officeDocument/2006/relationships/image" Target="../media/image32.jpe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63.xml"/><Relationship Id="rId1" Type="http://schemas.openxmlformats.org/officeDocument/2006/relationships/image" Target="../media/image38.jpe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58.xml"/><Relationship Id="rId1" Type="http://schemas.openxmlformats.org/officeDocument/2006/relationships/tags" Target="../tags/tag428.xml"/></Relationships>
</file>

<file path=ppt/slides/_rels/slide27.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58.xml"/><Relationship Id="rId2" Type="http://schemas.openxmlformats.org/officeDocument/2006/relationships/image" Target="../media/image40.jpeg"/><Relationship Id="rId1" Type="http://schemas.openxmlformats.org/officeDocument/2006/relationships/image" Target="../media/image39.jpe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68.xml"/><Relationship Id="rId1" Type="http://schemas.openxmlformats.org/officeDocument/2006/relationships/tags" Target="../tags/tag429.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1.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p:sp>
        <p:nvSpPr>
          <p:cNvPr id="13314" name="文本框 7171"/>
          <p:cNvSpPr txBox="1"/>
          <p:nvPr/>
        </p:nvSpPr>
        <p:spPr>
          <a:xfrm>
            <a:off x="609600" y="1344930"/>
            <a:ext cx="7924800" cy="701675"/>
          </a:xfrm>
          <a:prstGeom prst="rect">
            <a:avLst/>
          </a:prstGeom>
          <a:solidFill>
            <a:srgbClr val="A50021"/>
          </a:solidFill>
          <a:ln w="9525">
            <a:noFill/>
          </a:ln>
        </p:spPr>
        <p:txBody>
          <a:bodyPr>
            <a:spAutoFit/>
          </a:bodyPr>
          <a:p>
            <a:pPr>
              <a:spcBef>
                <a:spcPct val="50000"/>
              </a:spcBef>
            </a:pPr>
            <a:r>
              <a:rPr lang="en-US" altLang="zh-CN" sz="4000" dirty="0">
                <a:solidFill>
                  <a:schemeClr val="bg1"/>
                </a:solidFill>
                <a:latin typeface="Arial" panose="020B0604020202020204" pitchFamily="34" charset="0"/>
              </a:rPr>
              <a:t>     </a:t>
            </a:r>
            <a:r>
              <a:rPr lang="zh-CN" altLang="en-US" sz="4000" dirty="0">
                <a:solidFill>
                  <a:schemeClr val="bg1"/>
                </a:solidFill>
                <a:latin typeface="Arial" panose="020B0604020202020204" pitchFamily="34" charset="0"/>
              </a:rPr>
              <a:t>第</a:t>
            </a:r>
            <a:r>
              <a:rPr lang="en-US" altLang="zh-CN" sz="4000" dirty="0">
                <a:solidFill>
                  <a:schemeClr val="bg1"/>
                </a:solidFill>
                <a:latin typeface="Arial" panose="020B0604020202020204" pitchFamily="34" charset="0"/>
              </a:rPr>
              <a:t>18</a:t>
            </a:r>
            <a:r>
              <a:rPr lang="zh-CN" altLang="en-US" sz="4000" dirty="0">
                <a:solidFill>
                  <a:schemeClr val="bg1"/>
                </a:solidFill>
                <a:latin typeface="Arial" panose="020B0604020202020204" pitchFamily="34" charset="0"/>
              </a:rPr>
              <a:t>课   挽救民族危亡的斗争</a:t>
            </a:r>
            <a:endParaRPr lang="zh-CN" altLang="en-US" sz="4000" dirty="0">
              <a:solidFill>
                <a:schemeClr val="bg1"/>
              </a:solidFill>
              <a:latin typeface="Arial" panose="020B0604020202020204"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p:sp>
        <p:nvSpPr>
          <p:cNvPr id="5" name="矩形 4"/>
          <p:cNvSpPr/>
          <p:nvPr/>
        </p:nvSpPr>
        <p:spPr>
          <a:xfrm>
            <a:off x="155575" y="2543175"/>
            <a:ext cx="1223645" cy="48514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b="1"/>
              <a:t>1851</a:t>
            </a:r>
            <a:r>
              <a:rPr lang="zh-CN" altLang="en-US" b="1"/>
              <a:t>年</a:t>
            </a:r>
            <a:endParaRPr lang="zh-CN" altLang="en-US" b="1"/>
          </a:p>
          <a:p>
            <a:pPr algn="ctr"/>
            <a:r>
              <a:rPr lang="zh-CN" altLang="en-US" b="1"/>
              <a:t>金田起义</a:t>
            </a:r>
            <a:endParaRPr lang="zh-CN" altLang="en-US" b="1"/>
          </a:p>
        </p:txBody>
      </p:sp>
      <p:sp>
        <p:nvSpPr>
          <p:cNvPr id="7" name="任意多边形 6"/>
          <p:cNvSpPr/>
          <p:nvPr/>
        </p:nvSpPr>
        <p:spPr>
          <a:xfrm>
            <a:off x="708025" y="732155"/>
            <a:ext cx="7757160" cy="1917065"/>
          </a:xfrm>
          <a:custGeom>
            <a:avLst/>
            <a:gdLst>
              <a:gd name="connisteX0" fmla="*/ 0 w 5537835"/>
              <a:gd name="connsiteY0" fmla="*/ 1761924 h 1916864"/>
              <a:gd name="connisteX1" fmla="*/ 1149985 w 5537835"/>
              <a:gd name="connsiteY1" fmla="*/ 21389 h 1916864"/>
              <a:gd name="connisteX2" fmla="*/ 2027555 w 5537835"/>
              <a:gd name="connsiteY2" fmla="*/ 884354 h 1916864"/>
              <a:gd name="connisteX3" fmla="*/ 2706370 w 5537835"/>
              <a:gd name="connsiteY3" fmla="*/ 427154 h 1916864"/>
              <a:gd name="connisteX4" fmla="*/ 5537835 w 5537835"/>
              <a:gd name="connsiteY4" fmla="*/ 1916864 h 1916864"/>
            </a:gdLst>
            <a:ahLst/>
            <a:cxnLst>
              <a:cxn ang="0">
                <a:pos x="connisteX0" y="connsiteY0"/>
              </a:cxn>
              <a:cxn ang="0">
                <a:pos x="connisteX1" y="connsiteY1"/>
              </a:cxn>
              <a:cxn ang="0">
                <a:pos x="connisteX2" y="connsiteY2"/>
              </a:cxn>
              <a:cxn ang="0">
                <a:pos x="connisteX3" y="connsiteY3"/>
              </a:cxn>
              <a:cxn ang="0">
                <a:pos x="connisteX4" y="connsiteY4"/>
              </a:cxn>
            </a:cxnLst>
            <a:rect l="l" t="t" r="r" b="b"/>
            <a:pathLst>
              <a:path w="5537835" h="1916865">
                <a:moveTo>
                  <a:pt x="0" y="1761925"/>
                </a:moveTo>
                <a:cubicBezTo>
                  <a:pt x="212725" y="1396800"/>
                  <a:pt x="744220" y="196650"/>
                  <a:pt x="1149985" y="21390"/>
                </a:cubicBezTo>
                <a:cubicBezTo>
                  <a:pt x="1555750" y="-153870"/>
                  <a:pt x="1716405" y="803075"/>
                  <a:pt x="2027555" y="884355"/>
                </a:cubicBezTo>
                <a:cubicBezTo>
                  <a:pt x="2338705" y="965635"/>
                  <a:pt x="2004060" y="220780"/>
                  <a:pt x="2706370" y="427155"/>
                </a:cubicBezTo>
                <a:cubicBezTo>
                  <a:pt x="3408680" y="633530"/>
                  <a:pt x="4985385" y="1609525"/>
                  <a:pt x="5537835" y="1916865"/>
                </a:cubicBezTo>
              </a:path>
            </a:pathLst>
          </a:custGeom>
          <a:noFill/>
          <a:ln w="76200" cmpd="sng">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矩形 5"/>
          <p:cNvSpPr/>
          <p:nvPr/>
        </p:nvSpPr>
        <p:spPr>
          <a:xfrm>
            <a:off x="7752715" y="2543175"/>
            <a:ext cx="1223645" cy="48514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b="1"/>
              <a:t>1864</a:t>
            </a:r>
            <a:r>
              <a:rPr lang="zh-CN" altLang="en-US" b="1"/>
              <a:t>年</a:t>
            </a:r>
            <a:endParaRPr lang="zh-CN" altLang="en-US" b="1"/>
          </a:p>
          <a:p>
            <a:pPr algn="ctr"/>
            <a:r>
              <a:rPr lang="zh-CN" altLang="en-US" b="1"/>
              <a:t>天京陷落</a:t>
            </a:r>
            <a:endParaRPr lang="zh-CN" altLang="en-US" b="1"/>
          </a:p>
        </p:txBody>
      </p:sp>
      <p:sp>
        <p:nvSpPr>
          <p:cNvPr id="8" name="矩形 7"/>
          <p:cNvSpPr/>
          <p:nvPr/>
        </p:nvSpPr>
        <p:spPr>
          <a:xfrm>
            <a:off x="535305" y="627380"/>
            <a:ext cx="1223645" cy="48514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b="1"/>
              <a:t>1853</a:t>
            </a:r>
            <a:r>
              <a:rPr lang="zh-CN" altLang="en-US" b="1"/>
              <a:t>年</a:t>
            </a:r>
            <a:endParaRPr lang="zh-CN" altLang="en-US" b="1"/>
          </a:p>
          <a:p>
            <a:pPr algn="ctr"/>
            <a:r>
              <a:rPr lang="zh-CN" altLang="en-US" b="1"/>
              <a:t>定都天京</a:t>
            </a:r>
            <a:endParaRPr lang="zh-CN" altLang="en-US" b="1"/>
          </a:p>
        </p:txBody>
      </p:sp>
      <p:sp>
        <p:nvSpPr>
          <p:cNvPr id="9" name="椭圆 8"/>
          <p:cNvSpPr/>
          <p:nvPr/>
        </p:nvSpPr>
        <p:spPr>
          <a:xfrm>
            <a:off x="635000" y="2399665"/>
            <a:ext cx="144145" cy="1435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0" name="椭圆 9"/>
          <p:cNvSpPr/>
          <p:nvPr/>
        </p:nvSpPr>
        <p:spPr>
          <a:xfrm>
            <a:off x="1692275" y="1045845"/>
            <a:ext cx="144145" cy="1435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1" name="椭圆 10"/>
          <p:cNvSpPr/>
          <p:nvPr/>
        </p:nvSpPr>
        <p:spPr>
          <a:xfrm>
            <a:off x="4044950" y="1045845"/>
            <a:ext cx="144145" cy="1435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2" name="椭圆 11"/>
          <p:cNvSpPr/>
          <p:nvPr/>
        </p:nvSpPr>
        <p:spPr>
          <a:xfrm>
            <a:off x="3515995" y="1556385"/>
            <a:ext cx="144145" cy="1435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3" name="椭圆 12"/>
          <p:cNvSpPr/>
          <p:nvPr/>
        </p:nvSpPr>
        <p:spPr>
          <a:xfrm>
            <a:off x="2367280" y="627380"/>
            <a:ext cx="144145" cy="1435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4" name="椭圆 13"/>
          <p:cNvSpPr/>
          <p:nvPr/>
        </p:nvSpPr>
        <p:spPr>
          <a:xfrm>
            <a:off x="5496560" y="1412875"/>
            <a:ext cx="144145" cy="1435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5" name="椭圆 14"/>
          <p:cNvSpPr/>
          <p:nvPr/>
        </p:nvSpPr>
        <p:spPr>
          <a:xfrm>
            <a:off x="7996555" y="2399665"/>
            <a:ext cx="144145" cy="14351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6" name="矩形 15"/>
          <p:cNvSpPr/>
          <p:nvPr/>
        </p:nvSpPr>
        <p:spPr>
          <a:xfrm>
            <a:off x="1827530" y="142240"/>
            <a:ext cx="1223645" cy="48514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b="1"/>
              <a:t>1856</a:t>
            </a:r>
            <a:r>
              <a:rPr lang="zh-CN" altLang="en-US" b="1"/>
              <a:t>年</a:t>
            </a:r>
            <a:endParaRPr lang="zh-CN" altLang="en-US" b="1"/>
          </a:p>
          <a:p>
            <a:pPr algn="ctr"/>
            <a:r>
              <a:rPr lang="zh-CN" altLang="en-US" b="1"/>
              <a:t>北伐西征</a:t>
            </a:r>
            <a:endParaRPr lang="zh-CN" altLang="en-US" b="1"/>
          </a:p>
        </p:txBody>
      </p:sp>
      <p:sp>
        <p:nvSpPr>
          <p:cNvPr id="17" name="矩形 16"/>
          <p:cNvSpPr/>
          <p:nvPr/>
        </p:nvSpPr>
        <p:spPr>
          <a:xfrm>
            <a:off x="3515995" y="560705"/>
            <a:ext cx="1223645" cy="48514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b="1"/>
              <a:t>1859</a:t>
            </a:r>
            <a:r>
              <a:rPr lang="zh-CN" altLang="en-US" b="1"/>
              <a:t>年</a:t>
            </a:r>
            <a:endParaRPr lang="zh-CN" altLang="en-US" b="1"/>
          </a:p>
          <a:p>
            <a:pPr algn="ctr"/>
            <a:r>
              <a:rPr lang="zh-CN" altLang="en-US" b="1"/>
              <a:t>重塑核心</a:t>
            </a:r>
            <a:endParaRPr lang="zh-CN" altLang="en-US" b="1"/>
          </a:p>
        </p:txBody>
      </p:sp>
      <p:sp>
        <p:nvSpPr>
          <p:cNvPr id="18" name="矩形 17"/>
          <p:cNvSpPr/>
          <p:nvPr/>
        </p:nvSpPr>
        <p:spPr>
          <a:xfrm>
            <a:off x="2976245" y="1699895"/>
            <a:ext cx="1223645" cy="48514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b="1"/>
              <a:t>1856</a:t>
            </a:r>
            <a:r>
              <a:rPr lang="zh-CN" altLang="en-US" b="1"/>
              <a:t>年</a:t>
            </a:r>
            <a:endParaRPr lang="zh-CN" altLang="en-US" b="1"/>
          </a:p>
          <a:p>
            <a:pPr algn="ctr"/>
            <a:r>
              <a:rPr lang="zh-CN" altLang="en-US" b="1"/>
              <a:t>天京动乱</a:t>
            </a:r>
            <a:endParaRPr lang="zh-CN" altLang="en-US" b="1"/>
          </a:p>
        </p:txBody>
      </p:sp>
      <p:sp>
        <p:nvSpPr>
          <p:cNvPr id="19" name="矩形 18"/>
          <p:cNvSpPr/>
          <p:nvPr/>
        </p:nvSpPr>
        <p:spPr>
          <a:xfrm>
            <a:off x="5640705" y="927735"/>
            <a:ext cx="1223645" cy="48514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b="1"/>
              <a:t>1861</a:t>
            </a:r>
            <a:r>
              <a:rPr lang="zh-CN" altLang="en-US" b="1"/>
              <a:t>年</a:t>
            </a:r>
            <a:endParaRPr lang="zh-CN" altLang="en-US" b="1"/>
          </a:p>
          <a:p>
            <a:pPr algn="ctr"/>
            <a:r>
              <a:rPr lang="zh-CN" altLang="en-US" b="1"/>
              <a:t>安庆陷落</a:t>
            </a:r>
            <a:endParaRPr lang="zh-CN" altLang="en-US" b="1"/>
          </a:p>
        </p:txBody>
      </p:sp>
      <p:sp>
        <p:nvSpPr>
          <p:cNvPr id="20" name="矩形 19"/>
          <p:cNvSpPr/>
          <p:nvPr/>
        </p:nvSpPr>
        <p:spPr>
          <a:xfrm>
            <a:off x="36830" y="56515"/>
            <a:ext cx="1654810" cy="504190"/>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800">
                <a:solidFill>
                  <a:schemeClr val="tx1"/>
                </a:solidFill>
              </a:rPr>
              <a:t>太平天国</a:t>
            </a:r>
            <a:endParaRPr lang="zh-CN" altLang="en-US" sz="2800">
              <a:solidFill>
                <a:schemeClr val="tx1"/>
              </a:solidFill>
            </a:endParaRPr>
          </a:p>
        </p:txBody>
      </p:sp>
      <p:sp>
        <p:nvSpPr>
          <p:cNvPr id="22" name="矩形 21"/>
          <p:cNvSpPr/>
          <p:nvPr/>
        </p:nvSpPr>
        <p:spPr>
          <a:xfrm>
            <a:off x="36830" y="3642360"/>
            <a:ext cx="1654810" cy="504190"/>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800">
                <a:solidFill>
                  <a:schemeClr val="tx1"/>
                </a:solidFill>
              </a:rPr>
              <a:t>洋务运动</a:t>
            </a:r>
            <a:endParaRPr lang="zh-CN" altLang="en-US" sz="2800">
              <a:solidFill>
                <a:schemeClr val="tx1"/>
              </a:solidFill>
            </a:endParaRPr>
          </a:p>
        </p:txBody>
      </p:sp>
      <p:sp>
        <p:nvSpPr>
          <p:cNvPr id="23" name="左大括号 22"/>
          <p:cNvSpPr/>
          <p:nvPr/>
        </p:nvSpPr>
        <p:spPr>
          <a:xfrm>
            <a:off x="1887855" y="3426460"/>
            <a:ext cx="287655" cy="935990"/>
          </a:xfrm>
          <a:prstGeom prst="leftBrace">
            <a:avLst/>
          </a:prstGeom>
          <a:ln w="444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a:p>
        </p:txBody>
      </p:sp>
      <p:sp>
        <p:nvSpPr>
          <p:cNvPr id="24" name="矩形 23"/>
          <p:cNvSpPr/>
          <p:nvPr/>
        </p:nvSpPr>
        <p:spPr>
          <a:xfrm>
            <a:off x="2175510" y="3237865"/>
            <a:ext cx="2115185" cy="485140"/>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sz="3200" b="1">
                <a:solidFill>
                  <a:schemeClr val="tx1"/>
                </a:solidFill>
              </a:rPr>
              <a:t>自强（军）</a:t>
            </a:r>
            <a:endParaRPr lang="zh-CN" sz="3200" b="1">
              <a:solidFill>
                <a:schemeClr val="tx1"/>
              </a:solidFill>
            </a:endParaRPr>
          </a:p>
        </p:txBody>
      </p:sp>
      <p:sp>
        <p:nvSpPr>
          <p:cNvPr id="25" name="矩形 24"/>
          <p:cNvSpPr/>
          <p:nvPr/>
        </p:nvSpPr>
        <p:spPr>
          <a:xfrm>
            <a:off x="2175510" y="4071620"/>
            <a:ext cx="2115820" cy="485140"/>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sz="3200" b="1">
                <a:solidFill>
                  <a:schemeClr val="tx1"/>
                </a:solidFill>
              </a:rPr>
              <a:t>求富（民）</a:t>
            </a:r>
            <a:endParaRPr lang="zh-CN" sz="3200" b="1">
              <a:solidFill>
                <a:schemeClr val="tx1"/>
              </a:solidFill>
            </a:endParaRPr>
          </a:p>
        </p:txBody>
      </p:sp>
      <p:sp>
        <p:nvSpPr>
          <p:cNvPr id="26" name="矩形 25"/>
          <p:cNvSpPr/>
          <p:nvPr/>
        </p:nvSpPr>
        <p:spPr>
          <a:xfrm>
            <a:off x="4455160" y="3490595"/>
            <a:ext cx="4323715" cy="807085"/>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800">
                <a:solidFill>
                  <a:schemeClr val="tx1"/>
                </a:solidFill>
              </a:rPr>
              <a:t>洋务运动失败的必然性：封建制度的修修补补</a:t>
            </a:r>
            <a:endParaRPr lang="zh-CN" altLang="en-US" sz="280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linds(horizontal)">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blinds(horizontal)">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blinds(horizontal)">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blinds(horizontal)">
                                      <p:cBhvr>
                                        <p:cTn id="27" dur="50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blinds(horizontal)">
                                      <p:cBhvr>
                                        <p:cTn id="32" dur="500"/>
                                        <p:tgtEl>
                                          <p:spTgt spid="6"/>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blinds(horizontal)">
                                      <p:cBhvr>
                                        <p:cTn id="37" dur="500"/>
                                        <p:tgtEl>
                                          <p:spTgt spid="23"/>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24"/>
                                        </p:tgtEl>
                                        <p:attrNameLst>
                                          <p:attrName>style.visibility</p:attrName>
                                        </p:attrNameLst>
                                      </p:cBhvr>
                                      <p:to>
                                        <p:strVal val="visible"/>
                                      </p:to>
                                    </p:set>
                                    <p:animEffect transition="in" filter="blinds(horizontal)">
                                      <p:cBhvr>
                                        <p:cTn id="40" dur="500"/>
                                        <p:tgtEl>
                                          <p:spTgt spid="24"/>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blinds(horizontal)">
                                      <p:cBhvr>
                                        <p:cTn id="43" dur="500"/>
                                        <p:tgtEl>
                                          <p:spTgt spid="25"/>
                                        </p:tgtEl>
                                      </p:cBhvr>
                                    </p:animEffect>
                                  </p:childTnLst>
                                </p:cTn>
                              </p:par>
                            </p:childTnLst>
                          </p:cTn>
                        </p:par>
                      </p:childTnLst>
                    </p:cTn>
                  </p:par>
                  <p:par>
                    <p:cTn id="44" fill="hold">
                      <p:stCondLst>
                        <p:cond delay="indefinite"/>
                      </p:stCondLst>
                      <p:childTnLst>
                        <p:par>
                          <p:cTn id="45" fill="hold">
                            <p:stCondLst>
                              <p:cond delay="0"/>
                            </p:stCondLst>
                            <p:childTnLst>
                              <p:par>
                                <p:cTn id="46" presetID="3" presetClass="entr" presetSubtype="10" fill="hold" grpId="0" nodeType="click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blinds(horizontal)">
                                      <p:cBhvr>
                                        <p:cTn id="4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16" grpId="0" bldLvl="0" animBg="1"/>
      <p:bldP spid="18" grpId="0" bldLvl="0" animBg="1"/>
      <p:bldP spid="17" grpId="0" bldLvl="0" animBg="1"/>
      <p:bldP spid="19" grpId="0" bldLvl="0" animBg="1"/>
      <p:bldP spid="6" grpId="0" bldLvl="0" animBg="1"/>
      <p:bldP spid="23" grpId="0" animBg="1"/>
      <p:bldP spid="24" grpId="0" animBg="1"/>
      <p:bldP spid="25"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p:sp>
        <p:nvSpPr>
          <p:cNvPr id="20" name="矩形 19"/>
          <p:cNvSpPr/>
          <p:nvPr/>
        </p:nvSpPr>
        <p:spPr>
          <a:xfrm>
            <a:off x="15875" y="1980565"/>
            <a:ext cx="1809115" cy="504190"/>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3200" b="1">
                <a:solidFill>
                  <a:schemeClr val="tx1"/>
                </a:solidFill>
              </a:rPr>
              <a:t>边疆危机</a:t>
            </a:r>
            <a:endParaRPr lang="zh-CN" altLang="en-US" sz="3200" b="1">
              <a:solidFill>
                <a:schemeClr val="tx1"/>
              </a:solidFill>
            </a:endParaRPr>
          </a:p>
        </p:txBody>
      </p:sp>
      <p:sp>
        <p:nvSpPr>
          <p:cNvPr id="2" name="左大括号 1"/>
          <p:cNvSpPr/>
          <p:nvPr/>
        </p:nvSpPr>
        <p:spPr>
          <a:xfrm>
            <a:off x="1750695" y="865505"/>
            <a:ext cx="360045" cy="2734310"/>
          </a:xfrm>
          <a:prstGeom prst="lef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a:p>
        </p:txBody>
      </p:sp>
      <p:sp>
        <p:nvSpPr>
          <p:cNvPr id="24" name="矩形 23"/>
          <p:cNvSpPr/>
          <p:nvPr/>
        </p:nvSpPr>
        <p:spPr>
          <a:xfrm>
            <a:off x="2110740" y="723265"/>
            <a:ext cx="2388235" cy="485140"/>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sz="3200" b="1">
                <a:solidFill>
                  <a:schemeClr val="tx1"/>
                </a:solidFill>
              </a:rPr>
              <a:t>边疆：新疆</a:t>
            </a:r>
            <a:endParaRPr lang="zh-CN" sz="3200" b="1">
              <a:solidFill>
                <a:schemeClr val="tx1"/>
              </a:solidFill>
            </a:endParaRPr>
          </a:p>
        </p:txBody>
      </p:sp>
      <p:sp>
        <p:nvSpPr>
          <p:cNvPr id="3" name="矩形 2"/>
          <p:cNvSpPr/>
          <p:nvPr/>
        </p:nvSpPr>
        <p:spPr>
          <a:xfrm>
            <a:off x="2110740" y="1980565"/>
            <a:ext cx="2388235" cy="485140"/>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sz="3200" b="1">
                <a:solidFill>
                  <a:schemeClr val="tx1"/>
                </a:solidFill>
              </a:rPr>
              <a:t>藩属：越南</a:t>
            </a:r>
            <a:endParaRPr lang="zh-CN" sz="3200" b="1">
              <a:solidFill>
                <a:schemeClr val="tx1"/>
              </a:solidFill>
            </a:endParaRPr>
          </a:p>
        </p:txBody>
      </p:sp>
      <p:sp>
        <p:nvSpPr>
          <p:cNvPr id="4" name="矩形 3"/>
          <p:cNvSpPr/>
          <p:nvPr/>
        </p:nvSpPr>
        <p:spPr>
          <a:xfrm>
            <a:off x="2110740" y="3328670"/>
            <a:ext cx="2388235" cy="485140"/>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sz="3200" b="1">
                <a:solidFill>
                  <a:schemeClr val="tx1"/>
                </a:solidFill>
              </a:rPr>
              <a:t>藩属：朝鲜</a:t>
            </a:r>
            <a:endParaRPr lang="zh-CN" sz="3200" b="1">
              <a:solidFill>
                <a:schemeClr val="tx1"/>
              </a:solidFill>
            </a:endParaRPr>
          </a:p>
        </p:txBody>
      </p:sp>
      <p:sp>
        <p:nvSpPr>
          <p:cNvPr id="5" name="矩形 4"/>
          <p:cNvSpPr/>
          <p:nvPr/>
        </p:nvSpPr>
        <p:spPr>
          <a:xfrm>
            <a:off x="4581525" y="549910"/>
            <a:ext cx="4497705" cy="831850"/>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sz="2800" b="1">
                <a:solidFill>
                  <a:schemeClr val="tx1"/>
                </a:solidFill>
              </a:rPr>
              <a:t>左宗棠收复新疆</a:t>
            </a:r>
            <a:endParaRPr lang="zh-CN" sz="2800" b="1">
              <a:solidFill>
                <a:schemeClr val="tx1"/>
              </a:solidFill>
            </a:endParaRPr>
          </a:p>
          <a:p>
            <a:pPr algn="ctr"/>
            <a:r>
              <a:rPr lang="en-US" altLang="zh-CN" sz="2800" b="1">
                <a:solidFill>
                  <a:schemeClr val="tx1"/>
                </a:solidFill>
              </a:rPr>
              <a:t>1884</a:t>
            </a:r>
            <a:r>
              <a:rPr lang="zh-CN" altLang="en-US" sz="2800" b="1">
                <a:solidFill>
                  <a:schemeClr val="tx1"/>
                </a:solidFill>
              </a:rPr>
              <a:t>年，新疆设省</a:t>
            </a:r>
            <a:endParaRPr lang="zh-CN" altLang="en-US" sz="2800" b="1">
              <a:solidFill>
                <a:schemeClr val="tx1"/>
              </a:solidFill>
            </a:endParaRPr>
          </a:p>
        </p:txBody>
      </p:sp>
      <p:sp>
        <p:nvSpPr>
          <p:cNvPr id="6" name="矩形 5"/>
          <p:cNvSpPr/>
          <p:nvPr/>
        </p:nvSpPr>
        <p:spPr>
          <a:xfrm>
            <a:off x="4582160" y="1807210"/>
            <a:ext cx="4497070" cy="831850"/>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sz="2800" b="1">
                <a:solidFill>
                  <a:schemeClr val="tx1"/>
                </a:solidFill>
              </a:rPr>
              <a:t>中法战争，《越南条款》</a:t>
            </a:r>
            <a:endParaRPr lang="zh-CN" sz="2800" b="1">
              <a:solidFill>
                <a:schemeClr val="tx1"/>
              </a:solidFill>
            </a:endParaRPr>
          </a:p>
          <a:p>
            <a:pPr algn="ctr"/>
            <a:r>
              <a:rPr lang="en-US" altLang="zh-CN" sz="2800" b="1">
                <a:solidFill>
                  <a:schemeClr val="tx1"/>
                </a:solidFill>
              </a:rPr>
              <a:t>1885</a:t>
            </a:r>
            <a:r>
              <a:rPr lang="zh-CN" altLang="en-US" sz="2800" b="1">
                <a:solidFill>
                  <a:schemeClr val="tx1"/>
                </a:solidFill>
              </a:rPr>
              <a:t>年，台湾设省</a:t>
            </a:r>
            <a:endParaRPr lang="zh-CN" altLang="en-US" sz="2800" b="1">
              <a:solidFill>
                <a:schemeClr val="tx1"/>
              </a:solidFill>
            </a:endParaRPr>
          </a:p>
        </p:txBody>
      </p:sp>
      <p:sp>
        <p:nvSpPr>
          <p:cNvPr id="7" name="矩形 6"/>
          <p:cNvSpPr/>
          <p:nvPr/>
        </p:nvSpPr>
        <p:spPr>
          <a:xfrm>
            <a:off x="4581525" y="2860040"/>
            <a:ext cx="4496435" cy="1422400"/>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sz="2800" b="1">
                <a:solidFill>
                  <a:schemeClr val="tx1"/>
                </a:solidFill>
              </a:rPr>
              <a:t>东学党起义，甲午中日战争</a:t>
            </a:r>
            <a:endParaRPr lang="zh-CN" sz="2800" b="1">
              <a:solidFill>
                <a:schemeClr val="tx1"/>
              </a:solidFill>
            </a:endParaRPr>
          </a:p>
          <a:p>
            <a:pPr algn="ctr"/>
            <a:r>
              <a:rPr lang="zh-CN" sz="2800" b="1">
                <a:solidFill>
                  <a:schemeClr val="tx1"/>
                </a:solidFill>
              </a:rPr>
              <a:t>黄海海战，威海卫战役</a:t>
            </a:r>
            <a:endParaRPr lang="zh-CN" sz="2800" b="1">
              <a:solidFill>
                <a:schemeClr val="tx1"/>
              </a:solidFill>
            </a:endParaRPr>
          </a:p>
          <a:p>
            <a:pPr algn="ctr"/>
            <a:r>
              <a:rPr lang="en-US" altLang="zh-CN" sz="2800" b="1">
                <a:solidFill>
                  <a:schemeClr val="tx1"/>
                </a:solidFill>
              </a:rPr>
              <a:t>1895</a:t>
            </a:r>
            <a:r>
              <a:rPr lang="zh-CN" altLang="en-US" sz="2800" b="1">
                <a:solidFill>
                  <a:schemeClr val="tx1"/>
                </a:solidFill>
              </a:rPr>
              <a:t>年，《马关条约》</a:t>
            </a:r>
            <a:endParaRPr lang="zh-CN" altLang="en-US" sz="2800" b="1">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linds(horizontal)">
                                      <p:cBhvr>
                                        <p:cTn id="7" dur="500"/>
                                        <p:tgtEl>
                                          <p:spTgt spid="2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linds(horizontal)">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linds(horizontal)">
                                      <p:cBhvr>
                                        <p:cTn id="15" dur="500"/>
                                        <p:tgtEl>
                                          <p:spTgt spid="3"/>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5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linds(horizontal)">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linds(horizontal)">
                                      <p:cBhvr>
                                        <p:cTn id="28" dur="5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blinds(horizontal)">
                                      <p:cBhvr>
                                        <p:cTn id="3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ldLvl="0" animBg="1"/>
      <p:bldP spid="3" grpId="0" bldLvl="0" animBg="1"/>
      <p:bldP spid="4" grpId="0" bldLvl="0" animBg="1"/>
      <p:bldP spid="2" grpId="0" bldLvl="0" animBg="1"/>
      <p:bldP spid="5" grpId="0" bldLvl="0" animBg="1"/>
      <p:bldP spid="6" grpId="0" bldLvl="0" animBg="1"/>
      <p:bldP spid="7"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a:xfrm>
          <a:off x="0" y="0"/>
          <a:ext cx="0" cy="0"/>
          <a:chOff x="0" y="0"/>
          <a:chExt cx="0" cy="0"/>
        </a:xfrm>
      </p:grpSpPr>
      <p:grpSp>
        <p:nvGrpSpPr>
          <p:cNvPr id="15" name="组合 14"/>
          <p:cNvGrpSpPr/>
          <p:nvPr/>
        </p:nvGrpSpPr>
        <p:grpSpPr>
          <a:xfrm>
            <a:off x="2397358" y="1148914"/>
            <a:ext cx="2205379" cy="2685515"/>
            <a:chOff x="2367513" y="1067634"/>
            <a:chExt cx="2205379" cy="2685515"/>
          </a:xfrm>
        </p:grpSpPr>
        <p:pic>
          <p:nvPicPr>
            <p:cNvPr id="7" name="Picture 4" descr="迎接龙的挑战"/>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367513" y="1067634"/>
              <a:ext cx="2205379" cy="194421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ectangle 6"/>
            <p:cNvSpPr>
              <a:spLocks noChangeArrowheads="1"/>
            </p:cNvSpPr>
            <p:nvPr/>
          </p:nvSpPr>
          <p:spPr bwMode="auto">
            <a:xfrm>
              <a:off x="2683868" y="3362970"/>
              <a:ext cx="1572667" cy="390179"/>
            </a:xfrm>
            <a:prstGeom prst="rect">
              <a:avLst/>
            </a:prstGeom>
            <a:solidFill>
              <a:srgbClr val="FFC000"/>
            </a:solidFill>
            <a:ln w="28575">
              <a:solidFill>
                <a:srgbClr val="FFC000"/>
              </a:solidFill>
              <a:miter lim="800000"/>
            </a:ln>
          </p:spPr>
          <p:txBody>
            <a:bodyPr wrap="none" anchor="ctr"/>
            <a:lstStyle/>
            <a:p>
              <a:pPr algn="ctr" defTabSz="914400"/>
              <a:r>
                <a:rPr lang="zh-CN" altLang="en-US" sz="2400" b="1" kern="0" dirty="0">
                  <a:solidFill>
                    <a:srgbClr val="FFFFFF"/>
                  </a:solidFill>
                  <a:ea typeface="黑体" panose="02010609060101010101" pitchFamily="49" charset="-122"/>
                </a:rPr>
                <a:t>龙的挑战</a:t>
              </a:r>
              <a:endParaRPr lang="zh-CN" altLang="en-US" sz="2400" b="1" kern="0" dirty="0">
                <a:solidFill>
                  <a:srgbClr val="FFFFFF"/>
                </a:solidFill>
                <a:ea typeface="黑体" panose="02010609060101010101" pitchFamily="49" charset="-122"/>
              </a:endParaRPr>
            </a:p>
          </p:txBody>
        </p:sp>
      </p:grpSp>
      <p:grpSp>
        <p:nvGrpSpPr>
          <p:cNvPr id="14" name="组合 13"/>
          <p:cNvGrpSpPr/>
          <p:nvPr/>
        </p:nvGrpSpPr>
        <p:grpSpPr>
          <a:xfrm>
            <a:off x="244803" y="876242"/>
            <a:ext cx="1962944" cy="2968504"/>
            <a:chOff x="210046" y="794962"/>
            <a:chExt cx="1962944" cy="2968504"/>
          </a:xfrm>
        </p:grpSpPr>
        <p:pic>
          <p:nvPicPr>
            <p:cNvPr id="5" name="Picture 5" descr="屠龙大会"/>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046" y="794962"/>
              <a:ext cx="1962944" cy="248956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ectangle 6"/>
            <p:cNvSpPr>
              <a:spLocks noChangeArrowheads="1"/>
            </p:cNvSpPr>
            <p:nvPr/>
          </p:nvSpPr>
          <p:spPr bwMode="auto">
            <a:xfrm>
              <a:off x="399430" y="3363838"/>
              <a:ext cx="1584176" cy="399628"/>
            </a:xfrm>
            <a:prstGeom prst="rect">
              <a:avLst/>
            </a:prstGeom>
            <a:solidFill>
              <a:srgbClr val="FFC000"/>
            </a:solidFill>
            <a:ln w="19050">
              <a:solidFill>
                <a:srgbClr val="FFC000"/>
              </a:solidFill>
              <a:miter lim="800000"/>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400" b="1" i="0" u="none" strike="noStrike" kern="0" cap="none" spc="0" normalizeH="0" baseline="0" noProof="0" dirty="0">
                  <a:ln>
                    <a:noFill/>
                  </a:ln>
                  <a:solidFill>
                    <a:srgbClr val="FFFFFF"/>
                  </a:solidFill>
                  <a:effectLst/>
                  <a:uLnTx/>
                  <a:uFillTx/>
                  <a:ea typeface="黑体" panose="02010609060101010101" pitchFamily="49" charset="-122"/>
                </a:rPr>
                <a:t>屠龙大会</a:t>
              </a:r>
              <a:endParaRPr kumimoji="0" lang="zh-CN" altLang="en-US" sz="2400" b="1" i="0" u="none" strike="noStrike" kern="0" cap="none" spc="0" normalizeH="0" baseline="0" noProof="0" dirty="0">
                <a:ln>
                  <a:noFill/>
                </a:ln>
                <a:solidFill>
                  <a:srgbClr val="FFFFFF"/>
                </a:solidFill>
                <a:effectLst/>
                <a:uLnTx/>
                <a:uFillTx/>
                <a:ea typeface="黑体" panose="02010609060101010101" pitchFamily="49" charset="-122"/>
              </a:endParaRPr>
            </a:p>
          </p:txBody>
        </p:sp>
      </p:grpSp>
      <p:grpSp>
        <p:nvGrpSpPr>
          <p:cNvPr id="16" name="组合 15"/>
          <p:cNvGrpSpPr/>
          <p:nvPr/>
        </p:nvGrpSpPr>
        <p:grpSpPr>
          <a:xfrm>
            <a:off x="4780513" y="876242"/>
            <a:ext cx="1796306" cy="2942867"/>
            <a:chOff x="4750668" y="794962"/>
            <a:chExt cx="1796306" cy="2942867"/>
          </a:xfrm>
        </p:grpSpPr>
        <p:pic>
          <p:nvPicPr>
            <p:cNvPr id="8" name="Picture 5" descr="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50668" y="794962"/>
              <a:ext cx="1796306" cy="239340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ectangle 7"/>
            <p:cNvSpPr>
              <a:spLocks noChangeArrowheads="1"/>
            </p:cNvSpPr>
            <p:nvPr/>
          </p:nvSpPr>
          <p:spPr bwMode="auto">
            <a:xfrm>
              <a:off x="4784725" y="3347650"/>
              <a:ext cx="1728192" cy="390179"/>
            </a:xfrm>
            <a:prstGeom prst="rect">
              <a:avLst/>
            </a:prstGeom>
            <a:solidFill>
              <a:srgbClr val="FFC000"/>
            </a:solidFill>
            <a:ln w="28575">
              <a:solidFill>
                <a:srgbClr val="FFC000"/>
              </a:solidFill>
              <a:miter lim="800000"/>
            </a:ln>
          </p:spPr>
          <p:txBody>
            <a:bodyPr wrap="none" anchor="ctr"/>
            <a:lstStyle/>
            <a:p>
              <a:pPr algn="ctr"/>
              <a:r>
                <a:rPr lang="zh-CN" altLang="en-US" sz="2400" b="1" kern="0" dirty="0" smtClean="0">
                  <a:solidFill>
                    <a:srgbClr val="FFFFFF"/>
                  </a:solidFill>
                  <a:ea typeface="黑体" panose="02010609060101010101" pitchFamily="49" charset="-122"/>
                </a:rPr>
                <a:t>“相互协商”</a:t>
              </a:r>
              <a:endParaRPr lang="zh-CN" altLang="en-US" sz="2400" b="1" kern="0" dirty="0">
                <a:solidFill>
                  <a:srgbClr val="FFFFFF"/>
                </a:solidFill>
                <a:ea typeface="黑体" panose="02010609060101010101" pitchFamily="49" charset="-122"/>
              </a:endParaRPr>
            </a:p>
          </p:txBody>
        </p:sp>
      </p:grpSp>
      <p:pic>
        <p:nvPicPr>
          <p:cNvPr id="12" name="Picture 3" descr="200410279391373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62085" y="918914"/>
            <a:ext cx="2078244" cy="24042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sp>
        <p:nvSpPr>
          <p:cNvPr id="17" name="矩形 16"/>
          <p:cNvSpPr/>
          <p:nvPr/>
        </p:nvSpPr>
        <p:spPr>
          <a:xfrm>
            <a:off x="29845" y="81280"/>
            <a:ext cx="5806632" cy="600165"/>
          </a:xfrm>
          <a:prstGeom prst="rect">
            <a:avLst/>
          </a:prstGeom>
          <a:solidFill>
            <a:srgbClr val="FFC000"/>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lvl="0" algn="ctr" defTabSz="914400"/>
            <a:r>
              <a:rPr lang="zh-CN" altLang="en-US" sz="2400" b="1" kern="0" dirty="0">
                <a:solidFill>
                  <a:prstClr val="white"/>
                </a:solidFill>
                <a:latin typeface="华文楷体" panose="02010600040101010101" pitchFamily="2" charset="-122"/>
                <a:ea typeface="华文楷体" panose="02010600040101010101" pitchFamily="2" charset="-122"/>
              </a:rPr>
              <a:t>甲午战争后，掀起了列强瓜分中国的</a:t>
            </a:r>
            <a:r>
              <a:rPr lang="zh-CN" altLang="en-US" sz="2400" b="1" kern="0" dirty="0" smtClean="0">
                <a:solidFill>
                  <a:prstClr val="white"/>
                </a:solidFill>
                <a:latin typeface="华文楷体" panose="02010600040101010101" pitchFamily="2" charset="-122"/>
                <a:ea typeface="华文楷体" panose="02010600040101010101" pitchFamily="2" charset="-122"/>
              </a:rPr>
              <a:t>狂潮</a:t>
            </a:r>
            <a:endParaRPr lang="zh-CN" altLang="en-US" sz="2400" b="1" kern="0" dirty="0">
              <a:solidFill>
                <a:prstClr val="white"/>
              </a:solidFill>
              <a:latin typeface="华文楷体" panose="02010600040101010101" pitchFamily="2" charset="-122"/>
              <a:ea typeface="华文楷体" panose="02010600040101010101" pitchFamily="2" charset="-122"/>
            </a:endParaRPr>
          </a:p>
        </p:txBody>
      </p:sp>
      <p:sp>
        <p:nvSpPr>
          <p:cNvPr id="2" name="Rectangle 6"/>
          <p:cNvSpPr>
            <a:spLocks noChangeArrowheads="1"/>
          </p:cNvSpPr>
          <p:nvPr/>
        </p:nvSpPr>
        <p:spPr bwMode="auto">
          <a:xfrm>
            <a:off x="7117438" y="3429010"/>
            <a:ext cx="1572667" cy="390179"/>
          </a:xfrm>
          <a:prstGeom prst="rect">
            <a:avLst/>
          </a:prstGeom>
          <a:solidFill>
            <a:srgbClr val="FFC000"/>
          </a:solidFill>
          <a:ln w="28575">
            <a:solidFill>
              <a:srgbClr val="FFC000"/>
            </a:solidFill>
            <a:miter lim="800000"/>
          </a:ln>
        </p:spPr>
        <p:txBody>
          <a:bodyPr wrap="none" anchor="ctr"/>
          <a:p>
            <a:pPr algn="ctr" defTabSz="914400"/>
            <a:r>
              <a:rPr lang="zh-CN" altLang="en-US" sz="2400" b="1" kern="0" dirty="0">
                <a:solidFill>
                  <a:srgbClr val="FFFFFF"/>
                </a:solidFill>
                <a:ea typeface="黑体" panose="02010609060101010101" pitchFamily="49" charset="-122"/>
              </a:rPr>
              <a:t>瓜分中国</a:t>
            </a:r>
            <a:endParaRPr lang="zh-CN" altLang="en-US" sz="2400" b="1" kern="0" dirty="0">
              <a:solidFill>
                <a:srgbClr val="FFFFFF"/>
              </a:solidFill>
              <a:ea typeface="黑体" panose="02010609060101010101" pitchFamily="49" charset="-122"/>
            </a:endParaRPr>
          </a:p>
        </p:txBody>
      </p:sp>
      <p:sp>
        <p:nvSpPr>
          <p:cNvPr id="3" name="圆角矩形 2"/>
          <p:cNvSpPr/>
          <p:nvPr/>
        </p:nvSpPr>
        <p:spPr>
          <a:xfrm>
            <a:off x="434340" y="3934460"/>
            <a:ext cx="8169910" cy="1113155"/>
          </a:xfrm>
          <a:prstGeom prst="roundRect">
            <a:avLst/>
          </a:prstGeom>
          <a:solidFill>
            <a:srgbClr val="FF0000">
              <a:alpha val="94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3600" b="1">
                <a:solidFill>
                  <a:schemeClr val="tx1"/>
                </a:solidFill>
                <a:effectLst>
                  <a:outerShdw blurRad="38100" dist="38100" dir="2700000" algn="tl">
                    <a:srgbClr val="000000">
                      <a:alpha val="43137"/>
                    </a:srgbClr>
                  </a:outerShdw>
                </a:effectLst>
              </a:rPr>
              <a:t>甲午战败，中国该怎么走接下来的路？</a:t>
            </a:r>
            <a:endParaRPr lang="zh-CN" altLang="en-US" sz="3600" b="1">
              <a:solidFill>
                <a:schemeClr val="tx1"/>
              </a:solidFill>
              <a:effectLst>
                <a:outerShdw blurRad="38100" dist="38100" dir="2700000" algn="tl">
                  <a:srgbClr val="000000">
                    <a:alpha val="43137"/>
                  </a:srgbClr>
                </a:outerShdw>
              </a:effectLs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randombar(horizont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randombar(horizont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randombar(horizontal)">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randombar(horizontal)">
                                      <p:cBhvr>
                                        <p:cTn id="22" dur="500"/>
                                        <p:tgtEl>
                                          <p:spTgt spid="12"/>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linds(horizontal)">
                                      <p:cBhvr>
                                        <p:cTn id="25" dur="5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blinds(horizontal)">
                                      <p:cBhvr>
                                        <p:cTn id="3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p:sp>
        <p:nvSpPr>
          <p:cNvPr id="7" name="矩形 6"/>
          <p:cNvSpPr/>
          <p:nvPr/>
        </p:nvSpPr>
        <p:spPr>
          <a:xfrm>
            <a:off x="45720" y="184150"/>
            <a:ext cx="9062720" cy="1422400"/>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sz="6600" b="1">
                <a:solidFill>
                  <a:schemeClr val="tx1"/>
                </a:solidFill>
              </a:rPr>
              <a:t>继续靠洋务救中国？  </a:t>
            </a:r>
            <a:endParaRPr lang="zh-CN" sz="6600" b="1">
              <a:solidFill>
                <a:schemeClr val="tx1"/>
              </a:solidFill>
            </a:endParaRPr>
          </a:p>
        </p:txBody>
      </p:sp>
      <p:sp>
        <p:nvSpPr>
          <p:cNvPr id="2" name="矩形 1"/>
          <p:cNvSpPr/>
          <p:nvPr/>
        </p:nvSpPr>
        <p:spPr>
          <a:xfrm>
            <a:off x="45720" y="1860550"/>
            <a:ext cx="9062720" cy="1422400"/>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sz="6600" b="1">
                <a:solidFill>
                  <a:schemeClr val="tx1"/>
                </a:solidFill>
              </a:rPr>
              <a:t>不能怂，继续对日作战？  </a:t>
            </a:r>
            <a:endParaRPr lang="zh-CN" sz="6600" b="1">
              <a:solidFill>
                <a:schemeClr val="tx1"/>
              </a:solidFill>
            </a:endParaRPr>
          </a:p>
        </p:txBody>
      </p:sp>
      <p:sp>
        <p:nvSpPr>
          <p:cNvPr id="3" name="矩形 2"/>
          <p:cNvSpPr/>
          <p:nvPr/>
        </p:nvSpPr>
        <p:spPr>
          <a:xfrm>
            <a:off x="45720" y="3580130"/>
            <a:ext cx="9062085" cy="1422400"/>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sz="6600" b="1">
                <a:solidFill>
                  <a:schemeClr val="tx1"/>
                </a:solidFill>
              </a:rPr>
              <a:t>保持理智，向日本学习  </a:t>
            </a:r>
            <a:endParaRPr lang="zh-CN" sz="6600" b="1">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2" grpId="0" bldLvl="0" animBg="1"/>
      <p:bldP spid="3"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p:sp>
        <p:nvSpPr>
          <p:cNvPr id="20" name="矩形 19"/>
          <p:cNvSpPr/>
          <p:nvPr/>
        </p:nvSpPr>
        <p:spPr>
          <a:xfrm>
            <a:off x="36830" y="56515"/>
            <a:ext cx="3365500" cy="504190"/>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800">
                <a:solidFill>
                  <a:schemeClr val="tx1"/>
                </a:solidFill>
              </a:rPr>
              <a:t>一、戊戌维新运动</a:t>
            </a:r>
            <a:endParaRPr lang="zh-CN" altLang="en-US" sz="2800">
              <a:solidFill>
                <a:schemeClr val="tx1"/>
              </a:solidFill>
            </a:endParaRPr>
          </a:p>
        </p:txBody>
      </p:sp>
      <p:pic>
        <p:nvPicPr>
          <p:cNvPr id="44044" name="Picture 9" descr="20080108_2eff47ea2e07f3dc9c8cyyg54jNc16iK"/>
          <p:cNvPicPr>
            <a:picLocks noChangeAspect="1"/>
          </p:cNvPicPr>
          <p:nvPr/>
        </p:nvPicPr>
        <p:blipFill>
          <a:blip r:embed="rId1"/>
          <a:stretch>
            <a:fillRect/>
          </a:stretch>
        </p:blipFill>
        <p:spPr>
          <a:xfrm>
            <a:off x="247650" y="1388110"/>
            <a:ext cx="4553585" cy="2367915"/>
          </a:xfrm>
          <a:prstGeom prst="rect">
            <a:avLst/>
          </a:prstGeom>
          <a:noFill/>
          <a:ln w="9525">
            <a:noFill/>
          </a:ln>
        </p:spPr>
      </p:pic>
      <p:pic>
        <p:nvPicPr>
          <p:cNvPr id="17411" name="Picture 2" descr="无标题"/>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0185" y="252730"/>
            <a:ext cx="3362325" cy="4639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p:nvPr/>
        </p:nvSpPr>
        <p:spPr>
          <a:xfrm>
            <a:off x="36830" y="3840480"/>
            <a:ext cx="4975225" cy="368300"/>
          </a:xfrm>
          <a:prstGeom prst="rect">
            <a:avLst/>
          </a:prstGeom>
          <a:noFill/>
        </p:spPr>
        <p:txBody>
          <a:bodyPr wrap="square" rtlCol="0" anchor="t">
            <a:spAutoFit/>
          </a:bodyPr>
          <a:p>
            <a:r>
              <a:rPr lang="en-US" altLang="zh-CN" b="1" dirty="0">
                <a:latin typeface="微软雅黑" panose="020B0503020204020204" charset="-122"/>
                <a:ea typeface="微软雅黑" panose="020B0503020204020204" charset="-122"/>
                <a:sym typeface="+mn-ea"/>
              </a:rPr>
              <a:t>1895</a:t>
            </a:r>
            <a:r>
              <a:rPr lang="zh-CN" altLang="en-US" b="1" dirty="0">
                <a:latin typeface="微软雅黑" panose="020B0503020204020204" charset="-122"/>
                <a:ea typeface="微软雅黑" panose="020B0503020204020204" charset="-122"/>
                <a:sym typeface="+mn-ea"/>
              </a:rPr>
              <a:t>年春，</a:t>
            </a:r>
            <a:r>
              <a:rPr lang="en-US" altLang="zh-CN" b="1" dirty="0">
                <a:latin typeface="微软雅黑" panose="020B0503020204020204" charset="-122"/>
                <a:ea typeface="微软雅黑" panose="020B0503020204020204" charset="-122"/>
                <a:sym typeface="+mn-ea"/>
              </a:rPr>
              <a:t>《</a:t>
            </a:r>
            <a:r>
              <a:rPr lang="zh-CN" altLang="en-US" b="1" dirty="0">
                <a:latin typeface="微软雅黑" panose="020B0503020204020204" charset="-122"/>
                <a:ea typeface="微软雅黑" panose="020B0503020204020204" charset="-122"/>
                <a:sym typeface="+mn-ea"/>
              </a:rPr>
              <a:t>马关条约</a:t>
            </a:r>
            <a:r>
              <a:rPr lang="en-US" altLang="zh-CN" b="1" dirty="0">
                <a:latin typeface="微软雅黑" panose="020B0503020204020204" charset="-122"/>
                <a:ea typeface="微软雅黑" panose="020B0503020204020204" charset="-122"/>
                <a:sym typeface="+mn-ea"/>
              </a:rPr>
              <a:t>》</a:t>
            </a:r>
            <a:r>
              <a:rPr lang="zh-CN" altLang="en-US" b="1" dirty="0">
                <a:latin typeface="微软雅黑" panose="020B0503020204020204" charset="-122"/>
                <a:ea typeface="微软雅黑" panose="020B0503020204020204" charset="-122"/>
                <a:sym typeface="+mn-ea"/>
              </a:rPr>
              <a:t>签订的消息传回国内</a:t>
            </a:r>
            <a:endParaRPr lang="zh-CN" altLang="en-US" b="1" dirty="0">
              <a:latin typeface="微软雅黑" panose="020B0503020204020204" charset="-122"/>
              <a:ea typeface="微软雅黑" panose="020B0503020204020204" charset="-122"/>
              <a:sym typeface="+mn-ea"/>
            </a:endParaRPr>
          </a:p>
        </p:txBody>
      </p:sp>
      <p:sp>
        <p:nvSpPr>
          <p:cNvPr id="3" name="矩形 2"/>
          <p:cNvSpPr/>
          <p:nvPr/>
        </p:nvSpPr>
        <p:spPr>
          <a:xfrm>
            <a:off x="146685" y="721995"/>
            <a:ext cx="2376170" cy="504190"/>
          </a:xfrm>
          <a:prstGeom prst="rect">
            <a:avLst/>
          </a:prstGeom>
        </p:spPr>
        <p:style>
          <a:lnRef idx="2">
            <a:schemeClr val="accent1"/>
          </a:lnRef>
          <a:fillRef idx="1">
            <a:schemeClr val="lt1"/>
          </a:fillRef>
          <a:effectRef idx="0">
            <a:schemeClr val="accent1"/>
          </a:effectRef>
          <a:fontRef idx="minor">
            <a:schemeClr val="dk1"/>
          </a:fontRef>
        </p:style>
        <p:txBody>
          <a:bodyPr rtlCol="0" anchor="ctr"/>
          <a:p>
            <a:pPr algn="ctr"/>
            <a:r>
              <a:rPr lang="en-US" altLang="zh-CN" sz="2800">
                <a:solidFill>
                  <a:schemeClr val="tx1"/>
                </a:solidFill>
              </a:rPr>
              <a:t>1</a:t>
            </a:r>
            <a:r>
              <a:rPr lang="zh-CN" altLang="en-US" sz="2800">
                <a:solidFill>
                  <a:schemeClr val="tx1"/>
                </a:solidFill>
              </a:rPr>
              <a:t>、</a:t>
            </a:r>
            <a:r>
              <a:rPr lang="zh-CN" altLang="en-US" sz="2800">
                <a:solidFill>
                  <a:schemeClr val="tx1"/>
                </a:solidFill>
              </a:rPr>
              <a:t>公车上书</a:t>
            </a:r>
            <a:endParaRPr lang="zh-CN" altLang="en-US" sz="280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7411"/>
                                        </p:tgtEl>
                                        <p:attrNameLst>
                                          <p:attrName>style.visibility</p:attrName>
                                        </p:attrNameLst>
                                      </p:cBhvr>
                                      <p:to>
                                        <p:strVal val="visible"/>
                                      </p:to>
                                    </p:set>
                                    <p:anim calcmode="lin" valueType="num">
                                      <p:cBhvr>
                                        <p:cTn id="7" dur="500" fill="hold"/>
                                        <p:tgtEl>
                                          <p:spTgt spid="17411"/>
                                        </p:tgtEl>
                                        <p:attrNameLst>
                                          <p:attrName>ppt_w</p:attrName>
                                        </p:attrNameLst>
                                      </p:cBhvr>
                                      <p:tavLst>
                                        <p:tav tm="0">
                                          <p:val>
                                            <p:fltVal val="0"/>
                                          </p:val>
                                        </p:tav>
                                        <p:tav tm="100000">
                                          <p:val>
                                            <p:strVal val="#ppt_w"/>
                                          </p:val>
                                        </p:tav>
                                      </p:tavLst>
                                    </p:anim>
                                    <p:anim calcmode="lin" valueType="num">
                                      <p:cBhvr>
                                        <p:cTn id="8" dur="500" fill="hold"/>
                                        <p:tgtEl>
                                          <p:spTgt spid="17411"/>
                                        </p:tgtEl>
                                        <p:attrNameLst>
                                          <p:attrName>ppt_h</p:attrName>
                                        </p:attrNameLst>
                                      </p:cBhvr>
                                      <p:tavLst>
                                        <p:tav tm="0">
                                          <p:val>
                                            <p:fltVal val="0"/>
                                          </p:val>
                                        </p:tav>
                                        <p:tav tm="100000">
                                          <p:val>
                                            <p:strVal val="#ppt_h"/>
                                          </p:val>
                                        </p:tav>
                                      </p:tavLst>
                                    </p:anim>
                                    <p:animEffect transition="in" filter="fade">
                                      <p:cBhvr>
                                        <p:cTn id="9" dur="500"/>
                                        <p:tgtEl>
                                          <p:spTgt spid="174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a:xfrm>
          <a:off x="0" y="0"/>
          <a:ext cx="0" cy="0"/>
          <a:chOff x="0" y="0"/>
          <a:chExt cx="0" cy="0"/>
        </a:xfrm>
      </p:grpSpPr>
      <p:sp>
        <p:nvSpPr>
          <p:cNvPr id="3" name="矩形 7174"/>
          <p:cNvSpPr>
            <a:spLocks noChangeArrowheads="1"/>
          </p:cNvSpPr>
          <p:nvPr/>
        </p:nvSpPr>
        <p:spPr bwMode="auto">
          <a:xfrm>
            <a:off x="1520428" y="1204913"/>
            <a:ext cx="1429940" cy="423545"/>
          </a:xfrm>
          <a:prstGeom prst="rect">
            <a:avLst/>
          </a:prstGeom>
          <a:noFill/>
          <a:ln w="38100">
            <a:solidFill>
              <a:srgbClr val="0000FF"/>
            </a:solidFill>
            <a:bevel/>
          </a:ln>
          <a:extLst>
            <a:ext uri="{909E8E84-426E-40DD-AFC4-6F175D3DCCD1}">
              <a14:hiddenFill xmlns:a14="http://schemas.microsoft.com/office/drawing/2010/main">
                <a:solidFill>
                  <a:srgbClr val="FFFFFF"/>
                </a:solidFill>
              </a14:hiddenFill>
            </a:ext>
          </a:extLst>
        </p:spPr>
        <p:txBody>
          <a:bodyPr>
            <a:spAutoFit/>
          </a:bodyPr>
          <a:lstStyle/>
          <a:p>
            <a:pPr>
              <a:lnSpc>
                <a:spcPct val="90000"/>
              </a:lnSpc>
              <a:spcBef>
                <a:spcPct val="20000"/>
              </a:spcBef>
            </a:pPr>
            <a:r>
              <a:rPr lang="zh-CN" altLang="en-US" sz="2400" b="1" dirty="0">
                <a:latin typeface="文鼎CS大黑"/>
                <a:ea typeface="微软雅黑" panose="020B0503020204020204" charset="-122"/>
              </a:rPr>
              <a:t>组织学会</a:t>
            </a:r>
            <a:endParaRPr lang="zh-CN" altLang="en-US" sz="2400" b="1" dirty="0">
              <a:latin typeface="文鼎CS大黑"/>
              <a:ea typeface="微软雅黑" panose="020B0503020204020204" charset="-122"/>
            </a:endParaRPr>
          </a:p>
        </p:txBody>
      </p:sp>
      <p:sp>
        <p:nvSpPr>
          <p:cNvPr id="4" name="矩形 7174"/>
          <p:cNvSpPr>
            <a:spLocks noChangeArrowheads="1"/>
          </p:cNvSpPr>
          <p:nvPr/>
        </p:nvSpPr>
        <p:spPr bwMode="auto">
          <a:xfrm>
            <a:off x="1576388" y="2711053"/>
            <a:ext cx="1429941" cy="423545"/>
          </a:xfrm>
          <a:prstGeom prst="rect">
            <a:avLst/>
          </a:prstGeom>
          <a:noFill/>
          <a:ln w="38100">
            <a:solidFill>
              <a:srgbClr val="0000FF"/>
            </a:solidFill>
            <a:bevel/>
          </a:ln>
          <a:extLst>
            <a:ext uri="{909E8E84-426E-40DD-AFC4-6F175D3DCCD1}">
              <a14:hiddenFill xmlns:a14="http://schemas.microsoft.com/office/drawing/2010/main">
                <a:solidFill>
                  <a:srgbClr val="FFFFFF"/>
                </a:solidFill>
              </a14:hiddenFill>
            </a:ext>
          </a:extLst>
        </p:spPr>
        <p:txBody>
          <a:bodyPr>
            <a:spAutoFit/>
          </a:bodyPr>
          <a:lstStyle/>
          <a:p>
            <a:pPr>
              <a:lnSpc>
                <a:spcPct val="90000"/>
              </a:lnSpc>
              <a:spcBef>
                <a:spcPct val="20000"/>
              </a:spcBef>
            </a:pPr>
            <a:r>
              <a:rPr lang="zh-CN" altLang="en-US" sz="2400" b="1" dirty="0">
                <a:latin typeface="文鼎CS大黑"/>
                <a:ea typeface="微软雅黑" panose="020B0503020204020204" charset="-122"/>
              </a:rPr>
              <a:t>创办报刊</a:t>
            </a:r>
            <a:endParaRPr lang="zh-CN" altLang="en-US" sz="2400" b="1" dirty="0">
              <a:latin typeface="文鼎CS大黑"/>
              <a:ea typeface="微软雅黑" panose="020B0503020204020204" charset="-122"/>
            </a:endParaRPr>
          </a:p>
        </p:txBody>
      </p:sp>
      <p:pic>
        <p:nvPicPr>
          <p:cNvPr id="5" name="图片 11286" descr="戊戌变法时学会学堂报馆分布图"/>
          <p:cNvPicPr>
            <a:picLocks noChangeAspect="1" noChangeArrowheads="1"/>
          </p:cNvPicPr>
          <p:nvPr/>
        </p:nvPicPr>
        <p:blipFill>
          <a:blip r:embed="rId1">
            <a:extLst>
              <a:ext uri="{28A0092B-C50C-407E-A947-70E740481C1C}">
                <a14:useLocalDpi xmlns:a14="http://schemas.microsoft.com/office/drawing/2010/main" val="0"/>
              </a:ext>
            </a:extLst>
          </a:blip>
          <a:srcRect l="14941" t="9761" r="21178" b="6950"/>
          <a:stretch>
            <a:fillRect/>
          </a:stretch>
        </p:blipFill>
        <p:spPr bwMode="auto">
          <a:xfrm>
            <a:off x="3707765" y="776605"/>
            <a:ext cx="3971290" cy="4023995"/>
          </a:xfrm>
          <a:prstGeom prst="rect">
            <a:avLst/>
          </a:prstGeom>
        </p:spPr>
        <p:style>
          <a:lnRef idx="2">
            <a:schemeClr val="dk1"/>
          </a:lnRef>
          <a:fillRef idx="1">
            <a:schemeClr val="lt1"/>
          </a:fillRef>
          <a:effectRef idx="0">
            <a:schemeClr val="dk1"/>
          </a:effectRef>
          <a:fontRef idx="minor">
            <a:schemeClr val="dk1"/>
          </a:fontRef>
        </p:style>
      </p:pic>
      <p:sp>
        <p:nvSpPr>
          <p:cNvPr id="6" name="文本框 11287"/>
          <p:cNvSpPr txBox="1">
            <a:spLocks noChangeArrowheads="1"/>
          </p:cNvSpPr>
          <p:nvPr/>
        </p:nvSpPr>
        <p:spPr bwMode="auto">
          <a:xfrm>
            <a:off x="6679565" y="3005455"/>
            <a:ext cx="928370" cy="27559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lvl1pPr>
              <a:defRPr>
                <a:solidFill>
                  <a:schemeClr val="tx1"/>
                </a:solidFill>
                <a:latin typeface="Calibri" panose="020F0502020204030204" charset="0"/>
                <a:ea typeface="宋体" panose="02010600030101010101" pitchFamily="2" charset="-122"/>
              </a:defRPr>
            </a:lvl1pPr>
            <a:lvl2pPr>
              <a:defRPr>
                <a:solidFill>
                  <a:schemeClr val="tx1"/>
                </a:solidFill>
                <a:latin typeface="Calibri" panose="020F0502020204030204" charset="0"/>
                <a:ea typeface="宋体" panose="02010600030101010101" pitchFamily="2" charset="-122"/>
              </a:defRPr>
            </a:lvl2pPr>
            <a:lvl3pPr>
              <a:defRPr>
                <a:solidFill>
                  <a:schemeClr val="tx1"/>
                </a:solidFill>
                <a:latin typeface="Calibri" panose="020F0502020204030204" charset="0"/>
                <a:ea typeface="宋体" panose="02010600030101010101" pitchFamily="2" charset="-122"/>
              </a:defRPr>
            </a:lvl3pPr>
            <a:lvl4pPr>
              <a:defRPr>
                <a:solidFill>
                  <a:schemeClr val="tx1"/>
                </a:solidFill>
                <a:latin typeface="Calibri" panose="020F0502020204030204" charset="0"/>
                <a:ea typeface="宋体" panose="02010600030101010101" pitchFamily="2" charset="-122"/>
              </a:defRPr>
            </a:lvl4pPr>
            <a:lvl5pPr>
              <a:defRPr>
                <a:solidFill>
                  <a:schemeClr val="tx1"/>
                </a:solidFill>
                <a:latin typeface="Calibri" panose="020F050202020403020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spcBef>
                <a:spcPct val="50000"/>
              </a:spcBef>
            </a:pPr>
            <a:r>
              <a:rPr lang="en-US" altLang="zh-CN" sz="1200" b="1">
                <a:latin typeface="微软雅黑" panose="020B0503020204020204" charset="-122"/>
                <a:ea typeface="微软雅黑" panose="020B0503020204020204" charset="-122"/>
                <a:cs typeface="仿宋_GB2312"/>
              </a:rPr>
              <a:t>《</a:t>
            </a:r>
            <a:r>
              <a:rPr lang="zh-CN" altLang="en-US" sz="1200" b="1">
                <a:latin typeface="微软雅黑" panose="020B0503020204020204" charset="-122"/>
                <a:ea typeface="微软雅黑" panose="020B0503020204020204" charset="-122"/>
                <a:cs typeface="仿宋_GB2312"/>
              </a:rPr>
              <a:t>时务报</a:t>
            </a:r>
            <a:r>
              <a:rPr lang="en-US" altLang="zh-CN" sz="1200" b="1">
                <a:latin typeface="微软雅黑" panose="020B0503020204020204" charset="-122"/>
                <a:ea typeface="微软雅黑" panose="020B0503020204020204" charset="-122"/>
                <a:cs typeface="仿宋_GB2312"/>
              </a:rPr>
              <a:t>》</a:t>
            </a:r>
            <a:endParaRPr lang="en-US" altLang="zh-CN" sz="1200" b="1">
              <a:latin typeface="微软雅黑" panose="020B0503020204020204" charset="-122"/>
              <a:ea typeface="微软雅黑" panose="020B0503020204020204" charset="-122"/>
              <a:cs typeface="仿宋_GB2312"/>
            </a:endParaRPr>
          </a:p>
        </p:txBody>
      </p:sp>
      <p:sp>
        <p:nvSpPr>
          <p:cNvPr id="7" name="矩形 11289"/>
          <p:cNvSpPr>
            <a:spLocks noChangeArrowheads="1"/>
          </p:cNvSpPr>
          <p:nvPr/>
        </p:nvSpPr>
        <p:spPr bwMode="auto">
          <a:xfrm>
            <a:off x="5062855" y="800100"/>
            <a:ext cx="697865" cy="396240"/>
          </a:xfrm>
          <a:prstGeom prst="rect">
            <a:avLst/>
          </a:prstGeom>
        </p:spPr>
        <p:style>
          <a:lnRef idx="2">
            <a:schemeClr val="dk1"/>
          </a:lnRef>
          <a:fillRef idx="1">
            <a:schemeClr val="lt1"/>
          </a:fillRef>
          <a:effectRef idx="0">
            <a:schemeClr val="dk1"/>
          </a:effectRef>
          <a:fontRef idx="minor">
            <a:schemeClr val="dk1"/>
          </a:fontRef>
        </p:style>
        <p:txBody>
          <a:bodyPr anchor="ctr"/>
          <a:lstStyle/>
          <a:p>
            <a:r>
              <a:rPr lang="zh-CN" altLang="en-US" sz="1200" b="1" dirty="0">
                <a:latin typeface="微软雅黑" panose="020B0503020204020204" charset="-122"/>
                <a:ea typeface="微软雅黑" panose="020B0503020204020204" charset="-122"/>
                <a:cs typeface="仿宋_GB2312"/>
              </a:rPr>
              <a:t> 强学会</a:t>
            </a:r>
            <a:endParaRPr lang="zh-CN" altLang="en-US" sz="1200" b="1" dirty="0">
              <a:latin typeface="微软雅黑" panose="020B0503020204020204" charset="-122"/>
              <a:ea typeface="微软雅黑" panose="020B0503020204020204" charset="-122"/>
              <a:cs typeface="仿宋_GB2312"/>
            </a:endParaRPr>
          </a:p>
        </p:txBody>
      </p:sp>
      <p:sp>
        <p:nvSpPr>
          <p:cNvPr id="8" name="Rectangle 30"/>
          <p:cNvSpPr>
            <a:spLocks noChangeArrowheads="1"/>
          </p:cNvSpPr>
          <p:nvPr/>
        </p:nvSpPr>
        <p:spPr bwMode="auto">
          <a:xfrm>
            <a:off x="1693069" y="1695450"/>
            <a:ext cx="119538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400" b="1" dirty="0">
                <a:latin typeface="微软雅黑" panose="020B0503020204020204" charset="-122"/>
                <a:ea typeface="微软雅黑" panose="020B0503020204020204" charset="-122"/>
              </a:rPr>
              <a:t>强学会 </a:t>
            </a:r>
            <a:endParaRPr lang="zh-CN" altLang="en-US" sz="2400" b="1" dirty="0">
              <a:latin typeface="微软雅黑" panose="020B0503020204020204" charset="-122"/>
              <a:ea typeface="微软雅黑" panose="020B0503020204020204" charset="-122"/>
            </a:endParaRPr>
          </a:p>
        </p:txBody>
      </p:sp>
      <p:sp>
        <p:nvSpPr>
          <p:cNvPr id="9" name="Rectangle 30"/>
          <p:cNvSpPr>
            <a:spLocks noChangeArrowheads="1"/>
          </p:cNvSpPr>
          <p:nvPr/>
        </p:nvSpPr>
        <p:spPr bwMode="auto">
          <a:xfrm>
            <a:off x="1464469" y="3159919"/>
            <a:ext cx="1653779" cy="1014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400" b="1" dirty="0">
                <a:latin typeface="微软雅黑" panose="020B0503020204020204" charset="-122"/>
                <a:ea typeface="微软雅黑" panose="020B0503020204020204" charset="-122"/>
              </a:rPr>
              <a:t>《时务报》</a:t>
            </a:r>
            <a:endParaRPr lang="zh-CN" altLang="en-US" sz="2400" b="1" dirty="0">
              <a:latin typeface="微软雅黑" panose="020B0503020204020204" charset="-122"/>
              <a:ea typeface="微软雅黑" panose="020B0503020204020204" charset="-122"/>
            </a:endParaRPr>
          </a:p>
          <a:p>
            <a:pPr>
              <a:spcBef>
                <a:spcPct val="50000"/>
              </a:spcBef>
            </a:pPr>
            <a:r>
              <a:rPr lang="zh-CN" altLang="en-US" sz="2400" b="1" dirty="0">
                <a:latin typeface="微软雅黑" panose="020B0503020204020204" charset="-122"/>
                <a:ea typeface="微软雅黑" panose="020B0503020204020204" charset="-122"/>
              </a:rPr>
              <a:t>《国闻报》</a:t>
            </a:r>
            <a:endParaRPr lang="zh-CN" altLang="en-US" sz="2400" b="1" dirty="0">
              <a:latin typeface="微软雅黑" panose="020B0503020204020204" charset="-122"/>
              <a:ea typeface="微软雅黑" panose="020B0503020204020204" charset="-122"/>
            </a:endParaRPr>
          </a:p>
        </p:txBody>
      </p:sp>
      <p:sp>
        <p:nvSpPr>
          <p:cNvPr id="10" name="矩形 3"/>
          <p:cNvSpPr>
            <a:spLocks noChangeArrowheads="1"/>
          </p:cNvSpPr>
          <p:nvPr/>
        </p:nvSpPr>
        <p:spPr bwMode="auto">
          <a:xfrm>
            <a:off x="5160010" y="1289050"/>
            <a:ext cx="895350" cy="339725"/>
          </a:xfrm>
          <a:prstGeom prst="rect">
            <a:avLst/>
          </a:prstGeom>
        </p:spPr>
        <p:style>
          <a:lnRef idx="2">
            <a:schemeClr val="dk1"/>
          </a:lnRef>
          <a:fillRef idx="1">
            <a:schemeClr val="lt1"/>
          </a:fillRef>
          <a:effectRef idx="0">
            <a:schemeClr val="dk1"/>
          </a:effectRef>
          <a:fontRef idx="minor">
            <a:schemeClr val="dk1"/>
          </a:fontRef>
        </p:style>
        <p:txBody>
          <a:bodyPr anchor="ctr"/>
          <a:lstStyle/>
          <a:p>
            <a:r>
              <a:rPr lang="zh-CN" altLang="en-US" sz="1200" b="1" dirty="0">
                <a:latin typeface="微软雅黑" panose="020B0503020204020204" charset="-122"/>
                <a:ea typeface="微软雅黑" panose="020B0503020204020204" charset="-122"/>
                <a:cs typeface="仿宋_GB2312"/>
              </a:rPr>
              <a:t>《国闻报》</a:t>
            </a:r>
            <a:endParaRPr lang="zh-CN" altLang="en-US" sz="1200" b="1" dirty="0">
              <a:latin typeface="微软雅黑" panose="020B0503020204020204" charset="-122"/>
              <a:ea typeface="微软雅黑" panose="020B0503020204020204" charset="-122"/>
              <a:cs typeface="仿宋_GB2312"/>
            </a:endParaRPr>
          </a:p>
        </p:txBody>
      </p:sp>
      <p:sp>
        <p:nvSpPr>
          <p:cNvPr id="11" name="矩形 10"/>
          <p:cNvSpPr/>
          <p:nvPr/>
        </p:nvSpPr>
        <p:spPr>
          <a:xfrm>
            <a:off x="175895" y="478790"/>
            <a:ext cx="2376170" cy="504190"/>
          </a:xfrm>
          <a:prstGeom prst="rect">
            <a:avLst/>
          </a:prstGeom>
        </p:spPr>
        <p:style>
          <a:lnRef idx="2">
            <a:schemeClr val="accent1"/>
          </a:lnRef>
          <a:fillRef idx="1">
            <a:schemeClr val="lt1"/>
          </a:fillRef>
          <a:effectRef idx="0">
            <a:schemeClr val="accent1"/>
          </a:effectRef>
          <a:fontRef idx="minor">
            <a:schemeClr val="dk1"/>
          </a:fontRef>
        </p:style>
        <p:txBody>
          <a:bodyPr rtlCol="0" anchor="ctr"/>
          <a:p>
            <a:pPr algn="ctr"/>
            <a:r>
              <a:rPr lang="en-US" altLang="zh-CN" sz="2800">
                <a:solidFill>
                  <a:schemeClr val="tx1"/>
                </a:solidFill>
              </a:rPr>
              <a:t>2</a:t>
            </a:r>
            <a:r>
              <a:rPr lang="zh-CN" altLang="en-US" sz="2800">
                <a:solidFill>
                  <a:schemeClr val="tx1"/>
                </a:solidFill>
              </a:rPr>
              <a:t>、维新思潮</a:t>
            </a:r>
            <a:endParaRPr lang="zh-CN" altLang="en-US" sz="2800">
              <a:solidFill>
                <a:schemeClr val="tx1"/>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p:pic>
        <p:nvPicPr>
          <p:cNvPr id="19460" name="图片 94218"/>
          <p:cNvPicPr>
            <a:picLocks noChangeAspect="1"/>
          </p:cNvPicPr>
          <p:nvPr/>
        </p:nvPicPr>
        <p:blipFill>
          <a:blip r:embed="rId1"/>
          <a:stretch>
            <a:fillRect/>
          </a:stretch>
        </p:blipFill>
        <p:spPr>
          <a:xfrm>
            <a:off x="243205" y="1253490"/>
            <a:ext cx="3771900" cy="2366963"/>
          </a:xfrm>
          <a:prstGeom prst="rect">
            <a:avLst/>
          </a:prstGeom>
          <a:noFill/>
          <a:ln w="9525">
            <a:noFill/>
          </a:ln>
        </p:spPr>
      </p:pic>
      <p:sp>
        <p:nvSpPr>
          <p:cNvPr id="19461" name="文本框 94219"/>
          <p:cNvSpPr txBox="1"/>
          <p:nvPr/>
        </p:nvSpPr>
        <p:spPr>
          <a:xfrm>
            <a:off x="1885950" y="3620770"/>
            <a:ext cx="1028700" cy="299085"/>
          </a:xfrm>
          <a:prstGeom prst="rect">
            <a:avLst/>
          </a:prstGeom>
          <a:noFill/>
          <a:ln w="9525">
            <a:noFill/>
          </a:ln>
        </p:spPr>
        <p:txBody>
          <a:bodyPr>
            <a:spAutoFit/>
          </a:bodyPr>
          <a:p>
            <a:pPr algn="ctr">
              <a:spcBef>
                <a:spcPct val="50000"/>
              </a:spcBef>
            </a:pPr>
            <a:endParaRPr lang="zh-CN" altLang="zh-CN" sz="1350" dirty="0">
              <a:latin typeface="Arial" panose="020B0604020202020204" pitchFamily="34" charset="0"/>
            </a:endParaRPr>
          </a:p>
        </p:txBody>
      </p:sp>
      <p:sp>
        <p:nvSpPr>
          <p:cNvPr id="19463" name="TextBox 9"/>
          <p:cNvSpPr txBox="1"/>
          <p:nvPr/>
        </p:nvSpPr>
        <p:spPr>
          <a:xfrm>
            <a:off x="476885" y="3696335"/>
            <a:ext cx="3303985" cy="321945"/>
          </a:xfrm>
          <a:prstGeom prst="rect">
            <a:avLst/>
          </a:prstGeom>
          <a:noFill/>
          <a:ln w="9525">
            <a:noFill/>
          </a:ln>
        </p:spPr>
        <p:txBody>
          <a:bodyPr>
            <a:spAutoFit/>
          </a:bodyPr>
          <a:p>
            <a:r>
              <a:rPr lang="en-US" altLang="zh-CN" sz="1500" dirty="0">
                <a:latin typeface="楷体" panose="02010609060101010101" pitchFamily="49" charset="-122"/>
                <a:ea typeface="楷体" panose="02010609060101010101" pitchFamily="49" charset="-122"/>
              </a:rPr>
              <a:t>   </a:t>
            </a:r>
            <a:r>
              <a:rPr lang="zh-CN" altLang="en-US" sz="1500" dirty="0">
                <a:latin typeface="楷体" panose="02010609060101010101" pitchFamily="49" charset="-122"/>
                <a:ea typeface="楷体" panose="02010609060101010101" pitchFamily="49" charset="-122"/>
              </a:rPr>
              <a:t>康有为              梁启超</a:t>
            </a:r>
            <a:endParaRPr lang="zh-CN" altLang="en-US" sz="1500" b="0" dirty="0">
              <a:latin typeface="华文楷体" panose="02010600040101010101" pitchFamily="2" charset="-122"/>
              <a:ea typeface="华文楷体" panose="02010600040101010101" pitchFamily="2" charset="-122"/>
            </a:endParaRPr>
          </a:p>
        </p:txBody>
      </p:sp>
      <p:sp>
        <p:nvSpPr>
          <p:cNvPr id="168966" name="Text Box 6"/>
          <p:cNvSpPr txBox="1"/>
          <p:nvPr/>
        </p:nvSpPr>
        <p:spPr>
          <a:xfrm>
            <a:off x="5288598" y="4129723"/>
            <a:ext cx="2393950" cy="706755"/>
          </a:xfrm>
          <a:prstGeom prst="rect">
            <a:avLst/>
          </a:prstGeom>
          <a:noFill/>
          <a:ln w="9525">
            <a:noFill/>
          </a:ln>
        </p:spPr>
        <p:txBody>
          <a:bodyPr>
            <a:spAutoFit/>
          </a:bodyPr>
          <a:p>
            <a:r>
              <a:rPr lang="zh-CN" altLang="en-US" sz="4000" b="1" dirty="0">
                <a:latin typeface="黑体" panose="02010609060101010101" pitchFamily="49" charset="-122"/>
                <a:ea typeface="黑体" panose="02010609060101010101" pitchFamily="49" charset="-122"/>
              </a:rPr>
              <a:t>托古改制 </a:t>
            </a:r>
            <a:endParaRPr lang="zh-CN" altLang="en-US" sz="4000" b="1" dirty="0">
              <a:latin typeface="黑体" panose="02010609060101010101" pitchFamily="49" charset="-122"/>
              <a:ea typeface="黑体" panose="02010609060101010101" pitchFamily="49" charset="-122"/>
            </a:endParaRPr>
          </a:p>
        </p:txBody>
      </p:sp>
      <p:pic>
        <p:nvPicPr>
          <p:cNvPr id="101385" name="图片 101384" descr="新学伪经考"/>
          <p:cNvPicPr>
            <a:picLocks noChangeAspect="1" noChangeArrowheads="1"/>
          </p:cNvPicPr>
          <p:nvPr/>
        </p:nvPicPr>
        <p:blipFill>
          <a:blip r:embed="rId2"/>
          <a:srcRect/>
          <a:stretch>
            <a:fillRect/>
          </a:stretch>
        </p:blipFill>
        <p:spPr bwMode="auto">
          <a:xfrm>
            <a:off x="4314825" y="1061085"/>
            <a:ext cx="2120900" cy="2858770"/>
          </a:xfrm>
          <a:prstGeom prst="rect">
            <a:avLst/>
          </a:prstGeom>
          <a:noFill/>
          <a:ln w="9525">
            <a:noFill/>
            <a:miter lim="800000"/>
            <a:headEnd/>
            <a:tailEnd/>
          </a:ln>
        </p:spPr>
      </p:pic>
      <p:pic>
        <p:nvPicPr>
          <p:cNvPr id="101386" name="图片 101385" descr="孔子改制考"/>
          <p:cNvPicPr>
            <a:picLocks noChangeAspect="1" noChangeArrowheads="1"/>
          </p:cNvPicPr>
          <p:nvPr/>
        </p:nvPicPr>
        <p:blipFill>
          <a:blip r:embed="rId3"/>
          <a:srcRect/>
          <a:stretch>
            <a:fillRect/>
          </a:stretch>
        </p:blipFill>
        <p:spPr bwMode="auto">
          <a:xfrm>
            <a:off x="6526530" y="1061085"/>
            <a:ext cx="2305685" cy="2858770"/>
          </a:xfrm>
          <a:prstGeom prst="rect">
            <a:avLst/>
          </a:prstGeom>
          <a:noFill/>
          <a:ln w="9525">
            <a:noFill/>
            <a:miter lim="800000"/>
            <a:headEnd/>
            <a:tailEnd/>
          </a:ln>
        </p:spPr>
      </p:pic>
      <p:sp>
        <p:nvSpPr>
          <p:cNvPr id="3" name="矩形 2"/>
          <p:cNvSpPr/>
          <p:nvPr/>
        </p:nvSpPr>
        <p:spPr>
          <a:xfrm>
            <a:off x="175895" y="478790"/>
            <a:ext cx="2376170" cy="504190"/>
          </a:xfrm>
          <a:prstGeom prst="rect">
            <a:avLst/>
          </a:prstGeom>
        </p:spPr>
        <p:style>
          <a:lnRef idx="2">
            <a:schemeClr val="accent1"/>
          </a:lnRef>
          <a:fillRef idx="1">
            <a:schemeClr val="lt1"/>
          </a:fillRef>
          <a:effectRef idx="0">
            <a:schemeClr val="accent1"/>
          </a:effectRef>
          <a:fontRef idx="minor">
            <a:schemeClr val="dk1"/>
          </a:fontRef>
        </p:style>
        <p:txBody>
          <a:bodyPr rtlCol="0" anchor="ctr"/>
          <a:p>
            <a:pPr algn="ctr"/>
            <a:r>
              <a:rPr lang="en-US" altLang="zh-CN" sz="2800">
                <a:solidFill>
                  <a:schemeClr val="tx1"/>
                </a:solidFill>
              </a:rPr>
              <a:t>2</a:t>
            </a:r>
            <a:r>
              <a:rPr lang="zh-CN" altLang="en-US" sz="2800">
                <a:solidFill>
                  <a:schemeClr val="tx1"/>
                </a:solidFill>
              </a:rPr>
              <a:t>、维新思潮</a:t>
            </a:r>
            <a:endParaRPr lang="zh-CN" altLang="en-US" sz="2800">
              <a:solidFill>
                <a:schemeClr val="tx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p:sp>
        <p:nvSpPr>
          <p:cNvPr id="3" name="矩形 2"/>
          <p:cNvSpPr/>
          <p:nvPr/>
        </p:nvSpPr>
        <p:spPr>
          <a:xfrm>
            <a:off x="175895" y="338455"/>
            <a:ext cx="2376170" cy="504190"/>
          </a:xfrm>
          <a:prstGeom prst="rect">
            <a:avLst/>
          </a:prstGeom>
        </p:spPr>
        <p:style>
          <a:lnRef idx="2">
            <a:schemeClr val="accent1"/>
          </a:lnRef>
          <a:fillRef idx="1">
            <a:schemeClr val="lt1"/>
          </a:fillRef>
          <a:effectRef idx="0">
            <a:schemeClr val="accent1"/>
          </a:effectRef>
          <a:fontRef idx="minor">
            <a:schemeClr val="dk1"/>
          </a:fontRef>
        </p:style>
        <p:txBody>
          <a:bodyPr rtlCol="0" anchor="ctr"/>
          <a:p>
            <a:pPr algn="ctr"/>
            <a:r>
              <a:rPr lang="en-US" altLang="zh-CN" sz="2800">
                <a:solidFill>
                  <a:schemeClr val="tx1"/>
                </a:solidFill>
              </a:rPr>
              <a:t>3</a:t>
            </a:r>
            <a:r>
              <a:rPr lang="zh-CN" altLang="en-US" sz="2800">
                <a:solidFill>
                  <a:schemeClr val="tx1"/>
                </a:solidFill>
              </a:rPr>
              <a:t>、戊戌变法</a:t>
            </a:r>
            <a:endParaRPr lang="zh-CN" altLang="en-US" sz="2800">
              <a:solidFill>
                <a:schemeClr val="tx1"/>
              </a:solidFill>
            </a:endParaRPr>
          </a:p>
        </p:txBody>
      </p:sp>
      <p:graphicFrame>
        <p:nvGraphicFramePr>
          <p:cNvPr id="15383" name="表格 15382"/>
          <p:cNvGraphicFramePr/>
          <p:nvPr/>
        </p:nvGraphicFramePr>
        <p:xfrm>
          <a:off x="1713310" y="944166"/>
          <a:ext cx="5678805" cy="3663315"/>
        </p:xfrm>
        <a:graphic>
          <a:graphicData uri="http://schemas.openxmlformats.org/drawingml/2006/table">
            <a:tbl>
              <a:tblPr/>
              <a:tblGrid>
                <a:gridCol w="1690370"/>
                <a:gridCol w="3988435"/>
              </a:tblGrid>
              <a:tr h="845820">
                <a:tc gridSpan="2">
                  <a:txBody>
                    <a:bodyPr/>
                    <a:lstStyle/>
                    <a:p>
                      <a:pPr marL="0" lvl="0" indent="0" algn="ctr">
                        <a:buNone/>
                      </a:pPr>
                      <a:r>
                        <a:rPr lang="zh-CN" altLang="en-US" sz="3000" b="1" dirty="0">
                          <a:solidFill>
                            <a:schemeClr val="tx1"/>
                          </a:solidFill>
                          <a:latin typeface="微软雅黑" panose="020B0503020204020204" charset="-122"/>
                          <a:ea typeface="微软雅黑" panose="020B0503020204020204" charset="-122"/>
                        </a:rPr>
                        <a:t>戊戌变法的主要内容</a:t>
                      </a:r>
                      <a:endParaRPr lang="zh-CN" altLang="en-US" sz="3000" b="1" dirty="0">
                        <a:solidFill>
                          <a:schemeClr val="tx1"/>
                        </a:solidFill>
                        <a:latin typeface="微软雅黑" panose="020B0503020204020204" charset="-122"/>
                        <a:ea typeface="微软雅黑" panose="020B0503020204020204" charset="-122"/>
                      </a:endParaRPr>
                    </a:p>
                    <a:p>
                      <a:pPr marL="0" lvl="0" indent="0" algn="ctr">
                        <a:buNone/>
                      </a:pPr>
                      <a:r>
                        <a:rPr lang="zh-CN" altLang="en-US" sz="2100" b="1" dirty="0">
                          <a:solidFill>
                            <a:schemeClr val="tx1"/>
                          </a:solidFill>
                          <a:latin typeface="微软雅黑" panose="020B0503020204020204" charset="-122"/>
                          <a:ea typeface="微软雅黑" panose="020B0503020204020204" charset="-122"/>
                        </a:rPr>
                        <a:t>（除“旧”布“新”</a:t>
                      </a:r>
                      <a:r>
                        <a:rPr lang="en-US" altLang="x-none" sz="2100" b="1" dirty="0">
                          <a:solidFill>
                            <a:schemeClr val="tx1"/>
                          </a:solidFill>
                          <a:latin typeface="微软雅黑" panose="020B0503020204020204" charset="-122"/>
                          <a:ea typeface="微软雅黑" panose="020B0503020204020204" charset="-122"/>
                        </a:rPr>
                        <a:t>)</a:t>
                      </a:r>
                      <a:endParaRPr lang="en-US" altLang="x-none" sz="2100" b="1" dirty="0">
                        <a:solidFill>
                          <a:schemeClr val="tx1"/>
                        </a:solidFill>
                        <a:latin typeface="微软雅黑" panose="020B0503020204020204" charset="-122"/>
                        <a:ea typeface="微软雅黑" panose="020B0503020204020204" charset="-122"/>
                      </a:endParaRPr>
                    </a:p>
                  </a:txBody>
                  <a:tcPr marL="68580" marR="68580" marT="34297" marB="34297">
                    <a:lnL w="76200" cap="flat" cmpd="sng">
                      <a:solidFill>
                        <a:schemeClr val="tx1"/>
                      </a:solidFill>
                      <a:prstDash val="solid"/>
                      <a:headEnd type="none" w="med" len="med"/>
                      <a:tailEnd type="none" w="med" len="med"/>
                    </a:lnL>
                    <a:lnR w="76200" cap="flat" cmpd="sng">
                      <a:solidFill>
                        <a:schemeClr val="tx1"/>
                      </a:solidFill>
                      <a:prstDash val="solid"/>
                      <a:headEnd type="none" w="med" len="med"/>
                      <a:tailEnd type="none" w="med" len="med"/>
                    </a:lnR>
                    <a:lnT w="762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hMerge="1">
                  <a:tcPr>
                    <a:lnR w="76200" cap="flat" cmpd="sng">
                      <a:solidFill>
                        <a:schemeClr val="tx1"/>
                      </a:solidFill>
                      <a:prstDash val="solid"/>
                      <a:headEnd type="none" w="med" len="med"/>
                      <a:tailEnd type="none" w="med" len="med"/>
                    </a:lnR>
                    <a:lnT w="762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tcPr>
                </a:tc>
              </a:tr>
              <a:tr h="729615">
                <a:tc>
                  <a:txBody>
                    <a:bodyPr/>
                    <a:lstStyle/>
                    <a:p>
                      <a:pPr marL="0" lvl="0" indent="0" algn="ctr">
                        <a:buNone/>
                      </a:pPr>
                      <a:endParaRPr lang="en-US" altLang="zh-CN" sz="1350" b="1" dirty="0">
                        <a:solidFill>
                          <a:schemeClr val="tx1"/>
                        </a:solidFill>
                        <a:latin typeface="微软雅黑" panose="020B0503020204020204" charset="-122"/>
                        <a:ea typeface="微软雅黑" panose="020B0503020204020204" charset="-122"/>
                      </a:endParaRPr>
                    </a:p>
                    <a:p>
                      <a:pPr marL="0" lvl="0" indent="0">
                        <a:buNone/>
                      </a:pPr>
                      <a:endParaRPr lang="zh-CN" altLang="en-US" sz="1350" b="1" dirty="0">
                        <a:solidFill>
                          <a:schemeClr val="tx1"/>
                        </a:solidFill>
                        <a:latin typeface="微软雅黑" panose="020B0503020204020204" charset="-122"/>
                        <a:ea typeface="微软雅黑" panose="020B0503020204020204" charset="-122"/>
                      </a:endParaRPr>
                    </a:p>
                  </a:txBody>
                  <a:tcPr marL="68580" marR="68580" marT="34297" marB="34297">
                    <a:lnL w="762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p>
                      <a:pPr marL="0" lvl="0" indent="0">
                        <a:buNone/>
                      </a:pPr>
                      <a:endParaRPr lang="zh-CN" altLang="en-US" sz="1650" b="1" dirty="0">
                        <a:solidFill>
                          <a:srgbClr val="FF3300"/>
                        </a:solidFill>
                        <a:latin typeface="微软雅黑" panose="020B0503020204020204" charset="-122"/>
                        <a:ea typeface="微软雅黑" panose="020B0503020204020204" charset="-122"/>
                      </a:endParaRPr>
                    </a:p>
                  </a:txBody>
                  <a:tcPr marL="68580" marR="68580" marT="34297" marB="34297">
                    <a:lnL w="28575" cap="flat" cmpd="sng">
                      <a:solidFill>
                        <a:schemeClr val="tx1"/>
                      </a:solidFill>
                      <a:prstDash val="solid"/>
                      <a:headEnd type="none" w="med" len="med"/>
                      <a:tailEnd type="none" w="med" len="med"/>
                    </a:lnL>
                    <a:lnR w="762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r h="679450">
                <a:tc>
                  <a:txBody>
                    <a:bodyPr/>
                    <a:lstStyle/>
                    <a:p>
                      <a:pPr marL="0" lvl="0" indent="0" algn="ctr">
                        <a:buNone/>
                      </a:pPr>
                      <a:endParaRPr lang="zh-CN" altLang="en-US" sz="1350" b="1" dirty="0">
                        <a:solidFill>
                          <a:schemeClr val="tx1"/>
                        </a:solidFill>
                        <a:latin typeface="微软雅黑" panose="020B0503020204020204" charset="-122"/>
                        <a:ea typeface="微软雅黑" panose="020B0503020204020204" charset="-122"/>
                      </a:endParaRPr>
                    </a:p>
                  </a:txBody>
                  <a:tcPr marL="68580" marR="68580" marT="34297" marB="34297">
                    <a:lnL w="762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p>
                      <a:pPr marL="0" lvl="0" indent="0">
                        <a:buNone/>
                      </a:pPr>
                      <a:endParaRPr lang="zh-CN" altLang="en-US" sz="1650" b="1" dirty="0">
                        <a:solidFill>
                          <a:srgbClr val="FF3300"/>
                        </a:solidFill>
                        <a:latin typeface="微软雅黑" panose="020B0503020204020204" charset="-122"/>
                        <a:ea typeface="微软雅黑" panose="020B0503020204020204" charset="-122"/>
                      </a:endParaRPr>
                    </a:p>
                  </a:txBody>
                  <a:tcPr marL="68580" marR="68580" marT="34297" marB="34297">
                    <a:lnL w="28575" cap="flat" cmpd="sng">
                      <a:solidFill>
                        <a:schemeClr val="tx1"/>
                      </a:solidFill>
                      <a:prstDash val="solid"/>
                      <a:headEnd type="none" w="med" len="med"/>
                      <a:tailEnd type="none" w="med" len="med"/>
                    </a:lnL>
                    <a:lnR w="762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r h="679450">
                <a:tc>
                  <a:txBody>
                    <a:bodyPr/>
                    <a:lstStyle/>
                    <a:p>
                      <a:pPr marL="0" lvl="0" indent="0" algn="ctr">
                        <a:buNone/>
                      </a:pPr>
                      <a:endParaRPr lang="zh-CN" altLang="en-US" sz="1350" b="1" dirty="0">
                        <a:solidFill>
                          <a:schemeClr val="tx1"/>
                        </a:solidFill>
                        <a:latin typeface="微软雅黑" panose="020B0503020204020204" charset="-122"/>
                        <a:ea typeface="微软雅黑" panose="020B0503020204020204" charset="-122"/>
                      </a:endParaRPr>
                    </a:p>
                  </a:txBody>
                  <a:tcPr marL="68580" marR="68580" marT="34297" marB="34297">
                    <a:lnL w="762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p>
                      <a:pPr marL="0" lvl="0" indent="0">
                        <a:buNone/>
                      </a:pPr>
                      <a:endParaRPr lang="zh-CN" altLang="en-US" sz="1650" b="1" dirty="0">
                        <a:solidFill>
                          <a:srgbClr val="FF3300"/>
                        </a:solidFill>
                        <a:latin typeface="微软雅黑" panose="020B0503020204020204" charset="-122"/>
                        <a:ea typeface="微软雅黑" panose="020B0503020204020204" charset="-122"/>
                      </a:endParaRPr>
                    </a:p>
                  </a:txBody>
                  <a:tcPr marL="68580" marR="68580" marT="34297" marB="34297">
                    <a:lnL w="28575" cap="flat" cmpd="sng">
                      <a:solidFill>
                        <a:schemeClr val="tx1"/>
                      </a:solidFill>
                      <a:prstDash val="solid"/>
                      <a:headEnd type="none" w="med" len="med"/>
                      <a:tailEnd type="none" w="med" len="med"/>
                    </a:lnL>
                    <a:lnR w="762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r h="728980">
                <a:tc>
                  <a:txBody>
                    <a:bodyPr/>
                    <a:lstStyle/>
                    <a:p>
                      <a:pPr marL="0" lvl="0" indent="0" algn="ctr">
                        <a:buNone/>
                      </a:pPr>
                      <a:endParaRPr lang="zh-CN" altLang="en-US" sz="1350" b="1" dirty="0">
                        <a:solidFill>
                          <a:schemeClr val="tx1"/>
                        </a:solidFill>
                        <a:latin typeface="微软雅黑" panose="020B0503020204020204" charset="-122"/>
                        <a:ea typeface="微软雅黑" panose="020B0503020204020204" charset="-122"/>
                      </a:endParaRPr>
                    </a:p>
                  </a:txBody>
                  <a:tcPr marL="68580" marR="68580" marT="34297" marB="34297">
                    <a:lnL w="762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76200" cap="flat" cmpd="sng">
                      <a:solidFill>
                        <a:schemeClr val="tx1"/>
                      </a:solidFill>
                      <a:prstDash val="solid"/>
                      <a:headEnd type="none" w="med" len="med"/>
                      <a:tailEnd type="none" w="med" len="med"/>
                    </a:lnB>
                    <a:lnTlToBr>
                      <a:noFill/>
                    </a:lnTlToBr>
                    <a:lnBlToTr>
                      <a:noFill/>
                    </a:lnBlToTr>
                    <a:noFill/>
                  </a:tcPr>
                </a:tc>
                <a:tc>
                  <a:txBody>
                    <a:bodyPr/>
                    <a:lstStyle/>
                    <a:p>
                      <a:pPr marL="0" lvl="0" indent="0" algn="ctr">
                        <a:buNone/>
                      </a:pPr>
                      <a:endParaRPr lang="en-US" altLang="zh-CN" sz="1650" b="1" dirty="0">
                        <a:solidFill>
                          <a:srgbClr val="FF3300"/>
                        </a:solidFill>
                        <a:latin typeface="微软雅黑" panose="020B0503020204020204" charset="-122"/>
                        <a:ea typeface="微软雅黑" panose="020B0503020204020204" charset="-122"/>
                      </a:endParaRPr>
                    </a:p>
                    <a:p>
                      <a:pPr marL="0" lvl="0" indent="0">
                        <a:buNone/>
                      </a:pPr>
                      <a:endParaRPr lang="zh-CN" altLang="en-US" sz="1350" b="1" dirty="0">
                        <a:solidFill>
                          <a:srgbClr val="FF3300"/>
                        </a:solidFill>
                        <a:latin typeface="微软雅黑" panose="020B0503020204020204" charset="-122"/>
                        <a:ea typeface="微软雅黑" panose="020B0503020204020204" charset="-122"/>
                      </a:endParaRPr>
                    </a:p>
                  </a:txBody>
                  <a:tcPr marL="68580" marR="68580" marT="34297" marB="34297">
                    <a:lnL w="28575" cap="flat" cmpd="sng">
                      <a:solidFill>
                        <a:schemeClr val="tx1"/>
                      </a:solidFill>
                      <a:prstDash val="solid"/>
                      <a:headEnd type="none" w="med" len="med"/>
                      <a:tailEnd type="none" w="med" len="med"/>
                    </a:lnL>
                    <a:lnR w="762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76200"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15402" name="文本框 15401"/>
          <p:cNvSpPr txBox="1">
            <a:spLocks noChangeArrowheads="1"/>
          </p:cNvSpPr>
          <p:nvPr/>
        </p:nvSpPr>
        <p:spPr bwMode="auto">
          <a:xfrm>
            <a:off x="3429000" y="1840706"/>
            <a:ext cx="3944541"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a:defRPr>
                <a:solidFill>
                  <a:schemeClr val="tx1"/>
                </a:solidFill>
                <a:latin typeface="Calibri" panose="020F0502020204030204" charset="0"/>
                <a:ea typeface="宋体" panose="02010600030101010101" pitchFamily="2" charset="-122"/>
              </a:defRPr>
            </a:lvl2pPr>
            <a:lvl3pPr>
              <a:defRPr>
                <a:solidFill>
                  <a:schemeClr val="tx1"/>
                </a:solidFill>
                <a:latin typeface="Calibri" panose="020F0502020204030204" charset="0"/>
                <a:ea typeface="宋体" panose="02010600030101010101" pitchFamily="2" charset="-122"/>
              </a:defRPr>
            </a:lvl3pPr>
            <a:lvl4pPr>
              <a:defRPr>
                <a:solidFill>
                  <a:schemeClr val="tx1"/>
                </a:solidFill>
                <a:latin typeface="Calibri" panose="020F0502020204030204" charset="0"/>
                <a:ea typeface="宋体" panose="02010600030101010101" pitchFamily="2" charset="-122"/>
              </a:defRPr>
            </a:lvl4pPr>
            <a:lvl5pPr>
              <a:defRPr>
                <a:solidFill>
                  <a:schemeClr val="tx1"/>
                </a:solidFill>
                <a:latin typeface="Calibri" panose="020F050202020403020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spcBef>
                <a:spcPct val="20000"/>
              </a:spcBef>
              <a:buClr>
                <a:schemeClr val="tx1"/>
              </a:buClr>
              <a:buFont typeface="Wingdings" panose="05000000000000000000" pitchFamily="2" charset="2"/>
              <a:buNone/>
            </a:pPr>
            <a:r>
              <a:rPr lang="zh-CN" altLang="en-US" b="1" dirty="0">
                <a:latin typeface="微软雅黑" panose="020B0503020204020204" charset="-122"/>
                <a:ea typeface="微软雅黑" panose="020B0503020204020204" charset="-122"/>
                <a:cs typeface="仿宋_GB2312"/>
              </a:rPr>
              <a:t>鼓励私人兴办工矿企业，发展农、工、商业；改革财政，编制国家预算</a:t>
            </a:r>
            <a:endParaRPr lang="zh-CN" altLang="en-US" b="1" dirty="0">
              <a:latin typeface="微软雅黑" panose="020B0503020204020204" charset="-122"/>
              <a:ea typeface="微软雅黑" panose="020B0503020204020204" charset="-122"/>
              <a:cs typeface="仿宋_GB2312"/>
            </a:endParaRPr>
          </a:p>
        </p:txBody>
      </p:sp>
      <p:sp>
        <p:nvSpPr>
          <p:cNvPr id="15403" name="文本框 15402"/>
          <p:cNvSpPr txBox="1">
            <a:spLocks noChangeArrowheads="1"/>
          </p:cNvSpPr>
          <p:nvPr/>
        </p:nvSpPr>
        <p:spPr bwMode="auto">
          <a:xfrm>
            <a:off x="3429000" y="2687241"/>
            <a:ext cx="39862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a:defRPr>
                <a:solidFill>
                  <a:schemeClr val="tx1"/>
                </a:solidFill>
                <a:latin typeface="Calibri" panose="020F0502020204030204" charset="0"/>
                <a:ea typeface="宋体" panose="02010600030101010101" pitchFamily="2" charset="-122"/>
              </a:defRPr>
            </a:lvl2pPr>
            <a:lvl3pPr>
              <a:defRPr>
                <a:solidFill>
                  <a:schemeClr val="tx1"/>
                </a:solidFill>
                <a:latin typeface="Calibri" panose="020F0502020204030204" charset="0"/>
                <a:ea typeface="宋体" panose="02010600030101010101" pitchFamily="2" charset="-122"/>
              </a:defRPr>
            </a:lvl3pPr>
            <a:lvl4pPr>
              <a:defRPr>
                <a:solidFill>
                  <a:schemeClr val="tx1"/>
                </a:solidFill>
                <a:latin typeface="Calibri" panose="020F0502020204030204" charset="0"/>
                <a:ea typeface="宋体" panose="02010600030101010101" pitchFamily="2" charset="-122"/>
              </a:defRPr>
            </a:lvl4pPr>
            <a:lvl5pPr>
              <a:defRPr>
                <a:solidFill>
                  <a:schemeClr val="tx1"/>
                </a:solidFill>
                <a:latin typeface="Calibri" panose="020F050202020403020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spcBef>
                <a:spcPct val="20000"/>
              </a:spcBef>
              <a:buClr>
                <a:schemeClr val="tx1"/>
              </a:buClr>
              <a:buFont typeface="Wingdings" panose="05000000000000000000" pitchFamily="2" charset="2"/>
              <a:buNone/>
            </a:pPr>
            <a:r>
              <a:rPr lang="zh-CN" altLang="en-US" b="1">
                <a:latin typeface="微软雅黑" panose="020B0503020204020204" charset="-122"/>
                <a:ea typeface="微软雅黑" panose="020B0503020204020204" charset="-122"/>
                <a:cs typeface="仿宋_GB2312"/>
              </a:rPr>
              <a:t>裁撤冗官冗员，允许官民上书言事</a:t>
            </a:r>
            <a:endParaRPr lang="zh-CN" altLang="en-US" b="1">
              <a:latin typeface="微软雅黑" panose="020B0503020204020204" charset="-122"/>
              <a:ea typeface="微软雅黑" panose="020B0503020204020204" charset="-122"/>
              <a:cs typeface="仿宋_GB2312"/>
            </a:endParaRPr>
          </a:p>
        </p:txBody>
      </p:sp>
      <p:sp>
        <p:nvSpPr>
          <p:cNvPr id="15404" name="文本框 15403"/>
          <p:cNvSpPr txBox="1">
            <a:spLocks noChangeArrowheads="1"/>
          </p:cNvSpPr>
          <p:nvPr/>
        </p:nvSpPr>
        <p:spPr bwMode="auto">
          <a:xfrm>
            <a:off x="3429000" y="3361135"/>
            <a:ext cx="39624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a:defRPr>
                <a:solidFill>
                  <a:schemeClr val="tx1"/>
                </a:solidFill>
                <a:latin typeface="Calibri" panose="020F0502020204030204" charset="0"/>
                <a:ea typeface="宋体" panose="02010600030101010101" pitchFamily="2" charset="-122"/>
              </a:defRPr>
            </a:lvl2pPr>
            <a:lvl3pPr>
              <a:defRPr>
                <a:solidFill>
                  <a:schemeClr val="tx1"/>
                </a:solidFill>
                <a:latin typeface="Calibri" panose="020F0502020204030204" charset="0"/>
                <a:ea typeface="宋体" panose="02010600030101010101" pitchFamily="2" charset="-122"/>
              </a:defRPr>
            </a:lvl3pPr>
            <a:lvl4pPr>
              <a:defRPr>
                <a:solidFill>
                  <a:schemeClr val="tx1"/>
                </a:solidFill>
                <a:latin typeface="Calibri" panose="020F0502020204030204" charset="0"/>
                <a:ea typeface="宋体" panose="02010600030101010101" pitchFamily="2" charset="-122"/>
              </a:defRPr>
            </a:lvl4pPr>
            <a:lvl5pPr>
              <a:defRPr>
                <a:solidFill>
                  <a:schemeClr val="tx1"/>
                </a:solidFill>
                <a:latin typeface="Calibri" panose="020F050202020403020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spcBef>
                <a:spcPct val="20000"/>
              </a:spcBef>
              <a:buClr>
                <a:schemeClr val="tx1"/>
              </a:buClr>
              <a:buFont typeface="Wingdings" panose="05000000000000000000" pitchFamily="2" charset="2"/>
              <a:buNone/>
            </a:pPr>
            <a:r>
              <a:rPr lang="zh-CN" altLang="en-US" b="1">
                <a:latin typeface="微软雅黑" panose="020B0503020204020204" charset="-122"/>
                <a:ea typeface="微软雅黑" panose="020B0503020204020204" charset="-122"/>
                <a:cs typeface="仿宋_GB2312"/>
              </a:rPr>
              <a:t>废除八股，改试策论，开办新式学堂</a:t>
            </a:r>
            <a:endParaRPr lang="zh-CN" altLang="en-US" b="1">
              <a:latin typeface="微软雅黑" panose="020B0503020204020204" charset="-122"/>
              <a:ea typeface="微软雅黑" panose="020B0503020204020204" charset="-122"/>
              <a:cs typeface="仿宋_GB2312"/>
            </a:endParaRPr>
          </a:p>
        </p:txBody>
      </p:sp>
      <p:sp>
        <p:nvSpPr>
          <p:cNvPr id="15405" name="文本框 15404"/>
          <p:cNvSpPr txBox="1">
            <a:spLocks noChangeArrowheads="1"/>
          </p:cNvSpPr>
          <p:nvPr/>
        </p:nvSpPr>
        <p:spPr bwMode="auto">
          <a:xfrm>
            <a:off x="3429000" y="4062413"/>
            <a:ext cx="2734866"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a:defRPr>
                <a:solidFill>
                  <a:schemeClr val="tx1"/>
                </a:solidFill>
                <a:latin typeface="Calibri" panose="020F0502020204030204" charset="0"/>
                <a:ea typeface="宋体" panose="02010600030101010101" pitchFamily="2" charset="-122"/>
              </a:defRPr>
            </a:lvl2pPr>
            <a:lvl3pPr>
              <a:defRPr>
                <a:solidFill>
                  <a:schemeClr val="tx1"/>
                </a:solidFill>
                <a:latin typeface="Calibri" panose="020F0502020204030204" charset="0"/>
                <a:ea typeface="宋体" panose="02010600030101010101" pitchFamily="2" charset="-122"/>
              </a:defRPr>
            </a:lvl3pPr>
            <a:lvl4pPr>
              <a:defRPr>
                <a:solidFill>
                  <a:schemeClr val="tx1"/>
                </a:solidFill>
                <a:latin typeface="Calibri" panose="020F0502020204030204" charset="0"/>
                <a:ea typeface="宋体" panose="02010600030101010101" pitchFamily="2" charset="-122"/>
              </a:defRPr>
            </a:lvl4pPr>
            <a:lvl5pPr>
              <a:defRPr>
                <a:solidFill>
                  <a:schemeClr val="tx1"/>
                </a:solidFill>
                <a:latin typeface="Calibri" panose="020F050202020403020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spcBef>
                <a:spcPct val="50000"/>
              </a:spcBef>
            </a:pPr>
            <a:r>
              <a:rPr lang="zh-CN" altLang="en-US" b="1">
                <a:latin typeface="微软雅黑" panose="020B0503020204020204" charset="-122"/>
                <a:ea typeface="微软雅黑" panose="020B0503020204020204" charset="-122"/>
                <a:cs typeface="仿宋_GB2312"/>
              </a:rPr>
              <a:t>裁减绿营，训练新式军队</a:t>
            </a:r>
            <a:endParaRPr lang="zh-CN" altLang="en-US" b="1">
              <a:latin typeface="微软雅黑" panose="020B0503020204020204" charset="-122"/>
              <a:ea typeface="微软雅黑" panose="020B0503020204020204" charset="-122"/>
              <a:cs typeface="仿宋_GB2312"/>
            </a:endParaRPr>
          </a:p>
        </p:txBody>
      </p:sp>
      <p:sp>
        <p:nvSpPr>
          <p:cNvPr id="21529" name="文本框 15405"/>
          <p:cNvSpPr txBox="1">
            <a:spLocks noChangeArrowheads="1"/>
          </p:cNvSpPr>
          <p:nvPr/>
        </p:nvSpPr>
        <p:spPr bwMode="auto">
          <a:xfrm>
            <a:off x="1875235" y="1964531"/>
            <a:ext cx="1352550" cy="414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a:defRPr>
                <a:solidFill>
                  <a:schemeClr val="tx1"/>
                </a:solidFill>
                <a:latin typeface="Calibri" panose="020F0502020204030204" charset="0"/>
                <a:ea typeface="宋体" panose="02010600030101010101" pitchFamily="2" charset="-122"/>
              </a:defRPr>
            </a:lvl2pPr>
            <a:lvl3pPr>
              <a:defRPr>
                <a:solidFill>
                  <a:schemeClr val="tx1"/>
                </a:solidFill>
                <a:latin typeface="Calibri" panose="020F0502020204030204" charset="0"/>
                <a:ea typeface="宋体" panose="02010600030101010101" pitchFamily="2" charset="-122"/>
              </a:defRPr>
            </a:lvl3pPr>
            <a:lvl4pPr>
              <a:defRPr>
                <a:solidFill>
                  <a:schemeClr val="tx1"/>
                </a:solidFill>
                <a:latin typeface="Calibri" panose="020F0502020204030204" charset="0"/>
                <a:ea typeface="宋体" panose="02010600030101010101" pitchFamily="2" charset="-122"/>
              </a:defRPr>
            </a:lvl4pPr>
            <a:lvl5pPr>
              <a:defRPr>
                <a:solidFill>
                  <a:schemeClr val="tx1"/>
                </a:solidFill>
                <a:latin typeface="Calibri" panose="020F050202020403020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r>
              <a:rPr lang="zh-CN" altLang="en-US" sz="2100" b="1" dirty="0">
                <a:latin typeface="微软雅黑" panose="020B0503020204020204" charset="-122"/>
                <a:ea typeface="微软雅黑" panose="020B0503020204020204" charset="-122"/>
              </a:rPr>
              <a:t>经济方面</a:t>
            </a:r>
            <a:endParaRPr lang="zh-CN" altLang="en-US" sz="2100" b="1" dirty="0">
              <a:latin typeface="微软雅黑" panose="020B0503020204020204" charset="-122"/>
              <a:ea typeface="微软雅黑" panose="020B0503020204020204" charset="-122"/>
            </a:endParaRPr>
          </a:p>
        </p:txBody>
      </p:sp>
      <p:sp>
        <p:nvSpPr>
          <p:cNvPr id="21530" name="文本框 15406"/>
          <p:cNvSpPr txBox="1">
            <a:spLocks noChangeArrowheads="1"/>
          </p:cNvSpPr>
          <p:nvPr/>
        </p:nvSpPr>
        <p:spPr bwMode="auto">
          <a:xfrm>
            <a:off x="1875235" y="2667000"/>
            <a:ext cx="1488281" cy="414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a:defRPr>
                <a:solidFill>
                  <a:schemeClr val="tx1"/>
                </a:solidFill>
                <a:latin typeface="Calibri" panose="020F0502020204030204" charset="0"/>
                <a:ea typeface="宋体" panose="02010600030101010101" pitchFamily="2" charset="-122"/>
              </a:defRPr>
            </a:lvl2pPr>
            <a:lvl3pPr>
              <a:defRPr>
                <a:solidFill>
                  <a:schemeClr val="tx1"/>
                </a:solidFill>
                <a:latin typeface="Calibri" panose="020F0502020204030204" charset="0"/>
                <a:ea typeface="宋体" panose="02010600030101010101" pitchFamily="2" charset="-122"/>
              </a:defRPr>
            </a:lvl3pPr>
            <a:lvl4pPr>
              <a:defRPr>
                <a:solidFill>
                  <a:schemeClr val="tx1"/>
                </a:solidFill>
                <a:latin typeface="Calibri" panose="020F0502020204030204" charset="0"/>
                <a:ea typeface="宋体" panose="02010600030101010101" pitchFamily="2" charset="-122"/>
              </a:defRPr>
            </a:lvl4pPr>
            <a:lvl5pPr>
              <a:defRPr>
                <a:solidFill>
                  <a:schemeClr val="tx1"/>
                </a:solidFill>
                <a:latin typeface="Calibri" panose="020F050202020403020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r>
              <a:rPr lang="zh-CN" altLang="en-US" sz="2100" b="1" dirty="0">
                <a:latin typeface="微软雅黑" panose="020B0503020204020204" charset="-122"/>
                <a:ea typeface="微软雅黑" panose="020B0503020204020204" charset="-122"/>
              </a:rPr>
              <a:t>政治方面</a:t>
            </a:r>
            <a:endParaRPr lang="zh-CN" altLang="en-US" sz="2100" b="1" dirty="0">
              <a:latin typeface="微软雅黑" panose="020B0503020204020204" charset="-122"/>
              <a:ea typeface="微软雅黑" panose="020B0503020204020204" charset="-122"/>
            </a:endParaRPr>
          </a:p>
        </p:txBody>
      </p:sp>
      <p:sp>
        <p:nvSpPr>
          <p:cNvPr id="21531" name="文本框 15407"/>
          <p:cNvSpPr txBox="1">
            <a:spLocks noChangeArrowheads="1"/>
          </p:cNvSpPr>
          <p:nvPr/>
        </p:nvSpPr>
        <p:spPr bwMode="auto">
          <a:xfrm>
            <a:off x="1875235" y="3314700"/>
            <a:ext cx="1420415" cy="414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a:defRPr>
                <a:solidFill>
                  <a:schemeClr val="tx1"/>
                </a:solidFill>
                <a:latin typeface="Calibri" panose="020F0502020204030204" charset="0"/>
                <a:ea typeface="宋体" panose="02010600030101010101" pitchFamily="2" charset="-122"/>
              </a:defRPr>
            </a:lvl2pPr>
            <a:lvl3pPr>
              <a:defRPr>
                <a:solidFill>
                  <a:schemeClr val="tx1"/>
                </a:solidFill>
                <a:latin typeface="Calibri" panose="020F0502020204030204" charset="0"/>
                <a:ea typeface="宋体" panose="02010600030101010101" pitchFamily="2" charset="-122"/>
              </a:defRPr>
            </a:lvl3pPr>
            <a:lvl4pPr>
              <a:defRPr>
                <a:solidFill>
                  <a:schemeClr val="tx1"/>
                </a:solidFill>
                <a:latin typeface="Calibri" panose="020F0502020204030204" charset="0"/>
                <a:ea typeface="宋体" panose="02010600030101010101" pitchFamily="2" charset="-122"/>
              </a:defRPr>
            </a:lvl4pPr>
            <a:lvl5pPr>
              <a:defRPr>
                <a:solidFill>
                  <a:schemeClr val="tx1"/>
                </a:solidFill>
                <a:latin typeface="Calibri" panose="020F050202020403020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r>
              <a:rPr lang="zh-CN" altLang="en-US" sz="2100" b="1" dirty="0">
                <a:latin typeface="微软雅黑" panose="020B0503020204020204" charset="-122"/>
                <a:ea typeface="微软雅黑" panose="020B0503020204020204" charset="-122"/>
              </a:rPr>
              <a:t>文化方面</a:t>
            </a:r>
            <a:endParaRPr lang="zh-CN" altLang="en-US" sz="2100" b="1" dirty="0">
              <a:latin typeface="微软雅黑" panose="020B0503020204020204" charset="-122"/>
              <a:ea typeface="微软雅黑" panose="020B0503020204020204" charset="-122"/>
            </a:endParaRPr>
          </a:p>
        </p:txBody>
      </p:sp>
      <p:sp>
        <p:nvSpPr>
          <p:cNvPr id="21532" name="文本框 15408"/>
          <p:cNvSpPr txBox="1">
            <a:spLocks noChangeArrowheads="1"/>
          </p:cNvSpPr>
          <p:nvPr/>
        </p:nvSpPr>
        <p:spPr bwMode="auto">
          <a:xfrm>
            <a:off x="1875235" y="4017169"/>
            <a:ext cx="1419225" cy="414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a:defRPr>
                <a:solidFill>
                  <a:schemeClr val="tx1"/>
                </a:solidFill>
                <a:latin typeface="Calibri" panose="020F0502020204030204" charset="0"/>
                <a:ea typeface="宋体" panose="02010600030101010101" pitchFamily="2" charset="-122"/>
              </a:defRPr>
            </a:lvl2pPr>
            <a:lvl3pPr>
              <a:defRPr>
                <a:solidFill>
                  <a:schemeClr val="tx1"/>
                </a:solidFill>
                <a:latin typeface="Calibri" panose="020F0502020204030204" charset="0"/>
                <a:ea typeface="宋体" panose="02010600030101010101" pitchFamily="2" charset="-122"/>
              </a:defRPr>
            </a:lvl3pPr>
            <a:lvl4pPr>
              <a:defRPr>
                <a:solidFill>
                  <a:schemeClr val="tx1"/>
                </a:solidFill>
                <a:latin typeface="Calibri" panose="020F0502020204030204" charset="0"/>
                <a:ea typeface="宋体" panose="02010600030101010101" pitchFamily="2" charset="-122"/>
              </a:defRPr>
            </a:lvl4pPr>
            <a:lvl5pPr>
              <a:defRPr>
                <a:solidFill>
                  <a:schemeClr val="tx1"/>
                </a:solidFill>
                <a:latin typeface="Calibri" panose="020F050202020403020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r>
              <a:rPr lang="zh-CN" altLang="en-US" sz="2100" b="1" dirty="0">
                <a:latin typeface="微软雅黑" panose="020B0503020204020204" charset="-122"/>
                <a:ea typeface="微软雅黑" panose="020B0503020204020204" charset="-122"/>
              </a:rPr>
              <a:t>军事方面</a:t>
            </a:r>
            <a:endParaRPr lang="zh-CN" altLang="en-US" sz="2100" b="1" dirty="0">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a:xfrm>
          <a:off x="0" y="0"/>
          <a:ext cx="0" cy="0"/>
          <a:chOff x="0" y="0"/>
          <a:chExt cx="0" cy="0"/>
        </a:xfrm>
      </p:grpSpPr>
      <p:sp>
        <p:nvSpPr>
          <p:cNvPr id="23553" name="Text Box 5"/>
          <p:cNvSpPr>
            <a:spLocks noChangeArrowheads="1"/>
          </p:cNvSpPr>
          <p:nvPr/>
        </p:nvSpPr>
        <p:spPr bwMode="auto">
          <a:xfrm>
            <a:off x="271780" y="274400"/>
            <a:ext cx="2784872" cy="460375"/>
          </a:xfrm>
          <a:prstGeom prst="rect">
            <a:avLst/>
          </a:prstGeom>
        </p:spPr>
        <p:style>
          <a:lnRef idx="2">
            <a:schemeClr val="accent1"/>
          </a:lnRef>
          <a:fillRef idx="1">
            <a:schemeClr val="lt1"/>
          </a:fillRef>
          <a:effectRef idx="0">
            <a:schemeClr val="accent1"/>
          </a:effectRef>
          <a:fontRef idx="minor">
            <a:schemeClr val="dk1"/>
          </a:fontRef>
        </p:style>
        <p:txBody>
          <a:bodyPr vertOverflow="overflow" horzOverflow="overflow" vert="horz" wrap="square" numCol="1" spcCol="0" rtlCol="0" fromWordArt="0" anchor="ctr" anchorCtr="0" forceAA="0" compatLnSpc="1">
            <a:noAutofit/>
          </a:bodyPr>
          <a:lstStyle>
            <a:lvl1pPr>
              <a:defRPr>
                <a:solidFill>
                  <a:schemeClr val="tx1"/>
                </a:solidFill>
                <a:latin typeface="Calibri" panose="020F0502020204030204" charset="0"/>
                <a:ea typeface="宋体" panose="02010600030101010101" pitchFamily="2" charset="-122"/>
              </a:defRPr>
            </a:lvl1pPr>
            <a:lvl2pPr>
              <a:defRPr>
                <a:solidFill>
                  <a:schemeClr val="tx1"/>
                </a:solidFill>
                <a:latin typeface="Calibri" panose="020F0502020204030204" charset="0"/>
                <a:ea typeface="宋体" panose="02010600030101010101" pitchFamily="2" charset="-122"/>
              </a:defRPr>
            </a:lvl2pPr>
            <a:lvl3pPr>
              <a:defRPr>
                <a:solidFill>
                  <a:schemeClr val="tx1"/>
                </a:solidFill>
                <a:latin typeface="Calibri" panose="020F0502020204030204" charset="0"/>
                <a:ea typeface="宋体" panose="02010600030101010101" pitchFamily="2" charset="-122"/>
              </a:defRPr>
            </a:lvl3pPr>
            <a:lvl4pPr>
              <a:defRPr>
                <a:solidFill>
                  <a:schemeClr val="tx1"/>
                </a:solidFill>
                <a:latin typeface="Calibri" panose="020F0502020204030204" charset="0"/>
                <a:ea typeface="宋体" panose="02010600030101010101" pitchFamily="2" charset="-122"/>
              </a:defRPr>
            </a:lvl4pPr>
            <a:lvl5pPr>
              <a:defRPr>
                <a:solidFill>
                  <a:schemeClr val="tx1"/>
                </a:solidFill>
                <a:latin typeface="Calibri" panose="020F050202020403020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lvl="0" algn="ctr">
              <a:buClrTx/>
              <a:buSzTx/>
              <a:buFontTx/>
            </a:pPr>
            <a:r>
              <a:rPr lang="en-US" altLang="zh-CN" sz="2800">
                <a:latin typeface="+mn-lt"/>
                <a:ea typeface="+mn-ea"/>
                <a:sym typeface="+mn-ea"/>
              </a:rPr>
              <a:t>4</a:t>
            </a:r>
            <a:r>
              <a:rPr lang="zh-CN" altLang="en-US" sz="2800">
                <a:latin typeface="+mn-lt"/>
                <a:ea typeface="+mn-ea"/>
                <a:sym typeface="+mn-ea"/>
              </a:rPr>
              <a:t>、</a:t>
            </a:r>
            <a:r>
              <a:rPr lang="en-US" altLang="zh-CN" sz="2800">
                <a:latin typeface="+mn-lt"/>
                <a:ea typeface="+mn-ea"/>
                <a:sym typeface="+mn-ea"/>
              </a:rPr>
              <a:t>变法失败</a:t>
            </a:r>
            <a:endParaRPr lang="en-US" altLang="zh-CN" sz="2800">
              <a:latin typeface="+mn-lt"/>
              <a:ea typeface="+mn-ea"/>
              <a:sym typeface="+mn-ea"/>
            </a:endParaRPr>
          </a:p>
        </p:txBody>
      </p:sp>
      <p:sp>
        <p:nvSpPr>
          <p:cNvPr id="28675" name="Text Box 3"/>
          <p:cNvSpPr txBox="1">
            <a:spLocks noChangeArrowheads="1"/>
          </p:cNvSpPr>
          <p:nvPr/>
        </p:nvSpPr>
        <p:spPr bwMode="auto">
          <a:xfrm>
            <a:off x="3415030" y="274320"/>
            <a:ext cx="5483225" cy="1198880"/>
          </a:xfrm>
          <a:prstGeom prst="rect">
            <a:avLst/>
          </a:prstGeom>
          <a:solidFill>
            <a:schemeClr val="accent6">
              <a:lumMod val="20000"/>
              <a:lumOff val="80000"/>
            </a:schemeClr>
          </a:solid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a:defRPr>
                <a:solidFill>
                  <a:schemeClr val="tx1"/>
                </a:solidFill>
                <a:latin typeface="Calibri" panose="020F0502020204030204" charset="0"/>
                <a:ea typeface="宋体" panose="02010600030101010101" pitchFamily="2" charset="-122"/>
              </a:defRPr>
            </a:lvl2pPr>
            <a:lvl3pPr>
              <a:defRPr>
                <a:solidFill>
                  <a:schemeClr val="tx1"/>
                </a:solidFill>
                <a:latin typeface="Calibri" panose="020F0502020204030204" charset="0"/>
                <a:ea typeface="宋体" panose="02010600030101010101" pitchFamily="2" charset="-122"/>
              </a:defRPr>
            </a:lvl3pPr>
            <a:lvl4pPr>
              <a:defRPr>
                <a:solidFill>
                  <a:schemeClr val="tx1"/>
                </a:solidFill>
                <a:latin typeface="Calibri" panose="020F0502020204030204" charset="0"/>
                <a:ea typeface="宋体" panose="02010600030101010101" pitchFamily="2" charset="-122"/>
              </a:defRPr>
            </a:lvl4pPr>
            <a:lvl5pPr>
              <a:defRPr>
                <a:solidFill>
                  <a:schemeClr val="tx1"/>
                </a:solidFill>
                <a:latin typeface="Calibri" panose="020F050202020403020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nSpc>
                <a:spcPct val="100000"/>
              </a:lnSpc>
              <a:spcBef>
                <a:spcPct val="50000"/>
              </a:spcBef>
            </a:pPr>
            <a:r>
              <a:rPr lang="en-US" altLang="zh-CN" sz="3600" b="1" dirty="0">
                <a:latin typeface="楷体" panose="02010609060101010101" pitchFamily="49" charset="-122"/>
                <a:ea typeface="楷体" panose="02010609060101010101" pitchFamily="49" charset="-122"/>
                <a:cs typeface="楷体" panose="02010609060101010101" pitchFamily="49" charset="-122"/>
                <a:sym typeface="+mn-ea"/>
              </a:rPr>
              <a:t>1898</a:t>
            </a:r>
            <a:r>
              <a:rPr lang="zh-CN" altLang="en-US" sz="3600" b="1" dirty="0">
                <a:latin typeface="楷体" panose="02010609060101010101" pitchFamily="49" charset="-122"/>
                <a:ea typeface="楷体" panose="02010609060101010101" pitchFamily="49" charset="-122"/>
                <a:cs typeface="楷体" panose="02010609060101010101" pitchFamily="49" charset="-122"/>
                <a:sym typeface="+mn-ea"/>
              </a:rPr>
              <a:t>年</a:t>
            </a:r>
            <a:r>
              <a:rPr lang="en-US" altLang="zh-CN" sz="3600" b="1" dirty="0">
                <a:latin typeface="楷体" panose="02010609060101010101" pitchFamily="49" charset="-122"/>
                <a:ea typeface="楷体" panose="02010609060101010101" pitchFamily="49" charset="-122"/>
                <a:cs typeface="楷体" panose="02010609060101010101" pitchFamily="49" charset="-122"/>
                <a:sym typeface="+mn-ea"/>
              </a:rPr>
              <a:t>9</a:t>
            </a:r>
            <a:r>
              <a:rPr lang="zh-CN" altLang="en-US" sz="3600" b="1" dirty="0">
                <a:latin typeface="楷体" panose="02010609060101010101" pitchFamily="49" charset="-122"/>
                <a:ea typeface="楷体" panose="02010609060101010101" pitchFamily="49" charset="-122"/>
                <a:cs typeface="楷体" panose="02010609060101010101" pitchFamily="49" charset="-122"/>
                <a:sym typeface="+mn-ea"/>
              </a:rPr>
              <a:t>月</a:t>
            </a:r>
            <a:r>
              <a:rPr lang="en-US" altLang="zh-CN" sz="3600" b="1" dirty="0">
                <a:latin typeface="楷体" panose="02010609060101010101" pitchFamily="49" charset="-122"/>
                <a:ea typeface="楷体" panose="02010609060101010101" pitchFamily="49" charset="-122"/>
                <a:cs typeface="楷体" panose="02010609060101010101" pitchFamily="49" charset="-122"/>
                <a:sym typeface="+mn-ea"/>
              </a:rPr>
              <a:t>21</a:t>
            </a:r>
            <a:r>
              <a:rPr lang="zh-CN" altLang="en-US" sz="3600" b="1" dirty="0">
                <a:latin typeface="楷体" panose="02010609060101010101" pitchFamily="49" charset="-122"/>
                <a:ea typeface="楷体" panose="02010609060101010101" pitchFamily="49" charset="-122"/>
                <a:cs typeface="楷体" panose="02010609060101010101" pitchFamily="49" charset="-122"/>
                <a:sym typeface="+mn-ea"/>
              </a:rPr>
              <a:t>日</a:t>
            </a:r>
            <a:r>
              <a:rPr lang="zh-CN" altLang="en-US" sz="3600" b="1" dirty="0">
                <a:latin typeface="楷体" panose="02010609060101010101" pitchFamily="49" charset="-122"/>
                <a:ea typeface="楷体" panose="02010609060101010101" pitchFamily="49" charset="-122"/>
                <a:cs typeface="楷体" panose="02010609060101010101" pitchFamily="49" charset="-122"/>
              </a:rPr>
              <a:t>，慈禧太后发动戊戌政变，变法失败</a:t>
            </a:r>
            <a:endParaRPr lang="zh-CN" altLang="en-US" sz="3600" b="1" dirty="0">
              <a:latin typeface="楷体" panose="02010609060101010101" pitchFamily="49" charset="-122"/>
              <a:ea typeface="楷体" panose="02010609060101010101" pitchFamily="49" charset="-122"/>
              <a:cs typeface="楷体" panose="02010609060101010101" pitchFamily="49" charset="-122"/>
            </a:endParaRPr>
          </a:p>
        </p:txBody>
      </p:sp>
      <p:graphicFrame>
        <p:nvGraphicFramePr>
          <p:cNvPr id="28676" name="Object 4"/>
          <p:cNvGraphicFramePr>
            <a:graphicFrameLocks noChangeAspect="1"/>
          </p:cNvGraphicFramePr>
          <p:nvPr/>
        </p:nvGraphicFramePr>
        <p:xfrm>
          <a:off x="271780" y="856615"/>
          <a:ext cx="2968625" cy="3080385"/>
        </p:xfrm>
        <a:graphic>
          <a:graphicData uri="http://schemas.openxmlformats.org/presentationml/2006/ole">
            <mc:AlternateContent xmlns:mc="http://schemas.openxmlformats.org/markup-compatibility/2006">
              <mc:Choice xmlns:v="urn:schemas-microsoft-com:vml" Requires="v">
                <p:oleObj spid="_x0000_s2051" name="" r:id="rId1" imgW="1743075" imgH="1809750" progId="PBrush">
                  <p:embed/>
                </p:oleObj>
              </mc:Choice>
              <mc:Fallback>
                <p:oleObj name="" r:id="rId1" imgW="1743075" imgH="1809750" progId="PBrush">
                  <p:embed/>
                  <p:pic>
                    <p:nvPicPr>
                      <p:cNvPr id="0" name="Object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780" y="856615"/>
                        <a:ext cx="2968625" cy="30803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2" name="文本框 1"/>
          <p:cNvSpPr txBox="1"/>
          <p:nvPr/>
        </p:nvSpPr>
        <p:spPr>
          <a:xfrm>
            <a:off x="3415030" y="1974215"/>
            <a:ext cx="5483225" cy="2491740"/>
          </a:xfrm>
          <a:prstGeom prst="rect">
            <a:avLst/>
          </a:prstGeom>
          <a:solidFill>
            <a:schemeClr val="accent5">
              <a:lumMod val="20000"/>
              <a:lumOff val="80000"/>
            </a:schemeClr>
          </a:solidFill>
        </p:spPr>
        <p:txBody>
          <a:bodyPr wrap="square" rtlCol="0" anchor="t">
            <a:spAutoFit/>
          </a:bodyPr>
          <a:p>
            <a:r>
              <a:rPr lang="zh-CN" altLang="en-US" sz="3600" b="1">
                <a:latin typeface="楷体" panose="02010609060101010101" pitchFamily="49" charset="-122"/>
                <a:ea typeface="楷体" panose="02010609060101010101" pitchFamily="49" charset="-122"/>
                <a:cs typeface="楷体" panose="02010609060101010101" pitchFamily="49" charset="-122"/>
                <a:sym typeface="+mn-ea"/>
              </a:rPr>
              <a:t>康有为、梁启超逃亡海外</a:t>
            </a:r>
            <a:endParaRPr lang="zh-CN" altLang="en-US" sz="3600" b="1">
              <a:latin typeface="楷体" panose="02010609060101010101" pitchFamily="49" charset="-122"/>
              <a:ea typeface="楷体" panose="02010609060101010101" pitchFamily="49" charset="-122"/>
              <a:cs typeface="楷体" panose="02010609060101010101" pitchFamily="49" charset="-122"/>
              <a:sym typeface="+mn-ea"/>
            </a:endParaRPr>
          </a:p>
          <a:p>
            <a:endParaRPr lang="en-US" altLang="zh-CN" sz="1200" b="1">
              <a:latin typeface="楷体" panose="02010609060101010101" pitchFamily="49" charset="-122"/>
              <a:ea typeface="楷体" panose="02010609060101010101" pitchFamily="49" charset="-122"/>
              <a:cs typeface="楷体" panose="02010609060101010101" pitchFamily="49" charset="-122"/>
              <a:sym typeface="+mn-ea"/>
            </a:endParaRPr>
          </a:p>
          <a:p>
            <a:r>
              <a:rPr lang="zh-CN" altLang="en-US" sz="3600" b="1">
                <a:latin typeface="楷体" panose="02010609060101010101" pitchFamily="49" charset="-122"/>
                <a:ea typeface="楷体" panose="02010609060101010101" pitchFamily="49" charset="-122"/>
                <a:cs typeface="楷体" panose="02010609060101010101" pitchFamily="49" charset="-122"/>
                <a:sym typeface="+mn-ea"/>
              </a:rPr>
              <a:t>戊戌六君子：</a:t>
            </a:r>
            <a:endParaRPr lang="en-US" altLang="zh-CN" sz="3600" b="1">
              <a:latin typeface="楷体" panose="02010609060101010101" pitchFamily="49" charset="-122"/>
              <a:ea typeface="楷体" panose="02010609060101010101" pitchFamily="49" charset="-122"/>
              <a:cs typeface="楷体" panose="02010609060101010101" pitchFamily="49" charset="-122"/>
              <a:sym typeface="+mn-ea"/>
            </a:endParaRPr>
          </a:p>
          <a:p>
            <a:r>
              <a:rPr lang="zh-CN" altLang="en-US" sz="3600" b="1">
                <a:latin typeface="楷体" panose="02010609060101010101" pitchFamily="49" charset="-122"/>
                <a:ea typeface="楷体" panose="02010609060101010101" pitchFamily="49" charset="-122"/>
                <a:cs typeface="楷体" panose="02010609060101010101" pitchFamily="49" charset="-122"/>
                <a:sym typeface="+mn-ea"/>
              </a:rPr>
              <a:t>谭嗣同、杨锐、刘光第、林旭、杨深秀、康广仁</a:t>
            </a:r>
            <a:endParaRPr lang="zh-CN" altLang="en-US" sz="3600" b="1">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a:xfrm>
          <a:off x="0" y="0"/>
          <a:ext cx="0" cy="0"/>
          <a:chOff x="0" y="0"/>
          <a:chExt cx="0" cy="0"/>
        </a:xfrm>
      </p:grpSpPr>
      <p:sp>
        <p:nvSpPr>
          <p:cNvPr id="2" name="矩形 1"/>
          <p:cNvSpPr/>
          <p:nvPr/>
        </p:nvSpPr>
        <p:spPr>
          <a:xfrm>
            <a:off x="899904" y="339509"/>
            <a:ext cx="6912463" cy="646331"/>
          </a:xfrm>
          <a:prstGeom prst="rect">
            <a:avLst/>
          </a:prstGeom>
        </p:spPr>
        <p:txBody>
          <a:bodyPr wrap="square" lIns="91426" tIns="45713" rIns="91426" bIns="45713">
            <a:spAutoFit/>
          </a:bodyPr>
          <a:lstStyle/>
          <a:p>
            <a:br>
              <a:rPr lang="zh-CN" altLang="en-US" dirty="0"/>
            </a:br>
            <a:endParaRPr lang="zh-CN" altLang="en-US" dirty="0"/>
          </a:p>
        </p:txBody>
      </p:sp>
      <p:graphicFrame>
        <p:nvGraphicFramePr>
          <p:cNvPr id="4" name="图示 3"/>
          <p:cNvGraphicFramePr/>
          <p:nvPr/>
        </p:nvGraphicFramePr>
        <p:xfrm>
          <a:off x="633787" y="60259"/>
          <a:ext cx="7704856" cy="2016224"/>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
        <p:nvSpPr>
          <p:cNvPr id="31" name="圆角矩形 30"/>
          <p:cNvSpPr/>
          <p:nvPr/>
        </p:nvSpPr>
        <p:spPr>
          <a:xfrm>
            <a:off x="2012950" y="3081655"/>
            <a:ext cx="4945380" cy="603885"/>
          </a:xfrm>
          <a:prstGeom prst="roundRect">
            <a:avLst/>
          </a:prstGeom>
          <a:solidFill>
            <a:schemeClr val="tx1">
              <a:lumMod val="75000"/>
              <a:lumOff val="25000"/>
            </a:schemeClr>
          </a:solidFill>
          <a:ln w="25400" cap="flat" cmpd="sng" algn="ctr">
            <a:noFill/>
            <a:prstDash val="solid"/>
          </a:ln>
          <a:effectLst/>
        </p:spPr>
        <p:txBody>
          <a:bodyPr lIns="91426" tIns="45713" rIns="91426" bIns="45713" rtlCol="0" anchor="ctr"/>
          <a:lstStyle/>
          <a:p>
            <a:pPr algn="ctr" defTabSz="914400"/>
            <a:r>
              <a:rPr lang="zh-CN" altLang="en-US" sz="2400" kern="0" dirty="0">
                <a:solidFill>
                  <a:sysClr val="window" lastClr="FFFFFF"/>
                </a:solidFill>
                <a:latin typeface="微软雅黑" panose="020B0503020204020204" charset="-122"/>
                <a:ea typeface="微软雅黑" panose="020B0503020204020204" charset="-122"/>
              </a:rPr>
              <a:t>促进了思想解放运动</a:t>
            </a:r>
            <a:endParaRPr lang="zh-CN" altLang="en-US" sz="2400" kern="0" dirty="0">
              <a:solidFill>
                <a:sysClr val="window" lastClr="FFFFFF"/>
              </a:solidFill>
              <a:latin typeface="微软雅黑" panose="020B0503020204020204" charset="-122"/>
              <a:ea typeface="微软雅黑" panose="020B0503020204020204" charset="-122"/>
            </a:endParaRPr>
          </a:p>
        </p:txBody>
      </p:sp>
      <p:sp>
        <p:nvSpPr>
          <p:cNvPr id="3" name="圆角矩形 2"/>
          <p:cNvSpPr/>
          <p:nvPr/>
        </p:nvSpPr>
        <p:spPr>
          <a:xfrm>
            <a:off x="2012950" y="2076450"/>
            <a:ext cx="4946015" cy="714375"/>
          </a:xfrm>
          <a:prstGeom prst="roundRect">
            <a:avLst/>
          </a:prstGeom>
          <a:solidFill>
            <a:schemeClr val="tx1">
              <a:lumMod val="75000"/>
              <a:lumOff val="25000"/>
            </a:schemeClr>
          </a:solidFill>
          <a:ln w="25400" cap="flat" cmpd="sng" algn="ctr">
            <a:noFill/>
            <a:prstDash val="solid"/>
          </a:ln>
          <a:effectLst/>
        </p:spPr>
        <p:txBody>
          <a:bodyPr lIns="91426" tIns="45713" rIns="91426" bIns="45713" rtlCol="0" anchor="ctr"/>
          <a:p>
            <a:pPr algn="ctr" defTabSz="914400"/>
            <a:r>
              <a:rPr lang="zh-CN" altLang="en-US" sz="2400" kern="0" dirty="0">
                <a:solidFill>
                  <a:sysClr val="window" lastClr="FFFFFF"/>
                </a:solidFill>
                <a:latin typeface="微软雅黑" panose="020B0503020204020204" charset="-122"/>
                <a:ea typeface="微软雅黑" panose="020B0503020204020204" charset="-122"/>
              </a:rPr>
              <a:t>推动民族资本主义发展</a:t>
            </a:r>
            <a:endParaRPr lang="zh-CN" altLang="en-US" sz="2400" kern="0" dirty="0">
              <a:solidFill>
                <a:sysClr val="window" lastClr="FFFFFF"/>
              </a:solidFill>
              <a:latin typeface="微软雅黑" panose="020B0503020204020204" charset="-122"/>
              <a:ea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blinds(horizontal)">
                                      <p:cBhvr>
                                        <p:cTn id="10"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31"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a:xfrm>
          <a:off x="0" y="0"/>
          <a:ext cx="0" cy="0"/>
          <a:chOff x="0" y="0"/>
          <a:chExt cx="0" cy="0"/>
        </a:xfrm>
      </p:grpSpPr>
      <p:sp>
        <p:nvSpPr>
          <p:cNvPr id="7" name="Rectangle 27"/>
          <p:cNvSpPr>
            <a:spLocks noChangeArrowheads="1"/>
          </p:cNvSpPr>
          <p:nvPr/>
        </p:nvSpPr>
        <p:spPr bwMode="auto">
          <a:xfrm>
            <a:off x="1605742" y="260576"/>
            <a:ext cx="5644495" cy="584775"/>
          </a:xfrm>
          <a:prstGeom prst="rect">
            <a:avLst/>
          </a:prstGeom>
          <a:noFill/>
          <a:ln>
            <a:noFill/>
          </a:ln>
          <a:effectLst/>
          <a:extLst>
            <a:ext uri="{909E8E84-426E-40DD-AFC4-6F175D3DCCD1}">
              <a14:hiddenFill xmlns:a14="http://schemas.microsoft.com/office/drawing/2010/main">
                <a:solidFill>
                  <a:srgbClr val="FF99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3" rIns="91426" bIns="45713">
            <a:spAutoFit/>
          </a:bodyPr>
          <a:lstStyle/>
          <a:p>
            <a:pPr algn="ctr" defTabSz="914400" fontAlgn="base">
              <a:spcBef>
                <a:spcPct val="50000"/>
              </a:spcBef>
              <a:spcAft>
                <a:spcPct val="0"/>
              </a:spcAft>
            </a:pPr>
            <a:r>
              <a:rPr kumimoji="1" lang="zh-CN" altLang="en-US" sz="3200" b="1" dirty="0">
                <a:solidFill>
                  <a:srgbClr val="FFC000"/>
                </a:solidFill>
                <a:latin typeface="微软雅黑" panose="020B0503020204020204" charset="-122"/>
                <a:ea typeface="微软雅黑" panose="020B0503020204020204" charset="-122"/>
              </a:rPr>
              <a:t>日本明治维新</a:t>
            </a:r>
            <a:r>
              <a:rPr kumimoji="1" lang="en-US" altLang="zh-CN" sz="3200" b="1" dirty="0">
                <a:solidFill>
                  <a:srgbClr val="FFC000"/>
                </a:solidFill>
                <a:latin typeface="微软雅黑" panose="020B0503020204020204" charset="-122"/>
                <a:ea typeface="微软雅黑" panose="020B0503020204020204" charset="-122"/>
              </a:rPr>
              <a:t>VS</a:t>
            </a:r>
            <a:r>
              <a:rPr kumimoji="1" lang="zh-CN" altLang="en-US" sz="3200" b="1" dirty="0">
                <a:solidFill>
                  <a:srgbClr val="FFC000"/>
                </a:solidFill>
                <a:latin typeface="微软雅黑" panose="020B0503020204020204" charset="-122"/>
                <a:ea typeface="微软雅黑" panose="020B0503020204020204" charset="-122"/>
              </a:rPr>
              <a:t>戊戌维新运动</a:t>
            </a:r>
            <a:endParaRPr kumimoji="1" lang="zh-CN" altLang="en-US" sz="3200" b="1" dirty="0">
              <a:solidFill>
                <a:srgbClr val="FFC000"/>
              </a:solidFill>
              <a:latin typeface="微软雅黑" panose="020B0503020204020204" charset="-122"/>
              <a:ea typeface="微软雅黑" panose="020B0503020204020204" charset="-122"/>
            </a:endParaRPr>
          </a:p>
        </p:txBody>
      </p:sp>
      <p:sp>
        <p:nvSpPr>
          <p:cNvPr id="8" name="Line 17"/>
          <p:cNvSpPr>
            <a:spLocks noChangeShapeType="1"/>
          </p:cNvSpPr>
          <p:nvPr/>
        </p:nvSpPr>
        <p:spPr bwMode="auto">
          <a:xfrm flipV="1">
            <a:off x="107952" y="962031"/>
            <a:ext cx="8928100" cy="1"/>
          </a:xfrm>
          <a:prstGeom prst="line">
            <a:avLst/>
          </a:prstGeom>
          <a:noFill/>
          <a:ln w="28575" cap="sq">
            <a:solidFill>
              <a:srgbClr val="0000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3" rIns="91426" bIns="45713" anchor="ctr"/>
          <a:lstStyle/>
          <a:p>
            <a:pPr defTabSz="914400" fontAlgn="base">
              <a:spcBef>
                <a:spcPct val="50000"/>
              </a:spcBef>
              <a:spcAft>
                <a:spcPct val="0"/>
              </a:spcAft>
              <a:defRPr/>
            </a:pPr>
            <a:endParaRPr lang="zh-CN" altLang="en-US" b="1" kern="0">
              <a:solidFill>
                <a:srgbClr val="000000"/>
              </a:solidFill>
            </a:endParaRPr>
          </a:p>
        </p:txBody>
      </p:sp>
      <p:sp>
        <p:nvSpPr>
          <p:cNvPr id="9" name="Rectangle 16"/>
          <p:cNvSpPr>
            <a:spLocks noChangeArrowheads="1"/>
          </p:cNvSpPr>
          <p:nvPr/>
        </p:nvSpPr>
        <p:spPr bwMode="auto">
          <a:xfrm>
            <a:off x="107960" y="962025"/>
            <a:ext cx="936625" cy="388144"/>
          </a:xfrm>
          <a:prstGeom prst="rect">
            <a:avLst/>
          </a:prstGeom>
          <a:noFill/>
          <a:ln>
            <a:noFill/>
          </a:ln>
          <a:effectLst/>
        </p:spPr>
        <p:txBody>
          <a:bodyPr lIns="91426" tIns="45713" rIns="91426" bIns="45713"/>
          <a:lstStyle/>
          <a:p>
            <a:pPr defTabSz="914400" fontAlgn="base">
              <a:spcBef>
                <a:spcPct val="0"/>
              </a:spcBef>
              <a:spcAft>
                <a:spcPct val="0"/>
              </a:spcAft>
              <a:defRPr/>
            </a:pPr>
            <a:r>
              <a:rPr lang="zh-CN" altLang="en-US" sz="2400" b="1" kern="0" dirty="0">
                <a:solidFill>
                  <a:srgbClr val="000000"/>
                </a:solidFill>
                <a:latin typeface="微软雅黑" panose="020B0503020204020204" charset="-122"/>
                <a:ea typeface="微软雅黑" panose="020B0503020204020204" charset="-122"/>
              </a:rPr>
              <a:t>原因</a:t>
            </a:r>
            <a:endParaRPr lang="zh-CN" altLang="en-US" sz="2400" b="1" kern="0" dirty="0">
              <a:solidFill>
                <a:srgbClr val="000000"/>
              </a:solidFill>
              <a:latin typeface="微软雅黑" panose="020B0503020204020204" charset="-122"/>
              <a:ea typeface="微软雅黑" panose="020B0503020204020204" charset="-122"/>
            </a:endParaRPr>
          </a:p>
        </p:txBody>
      </p:sp>
      <p:sp>
        <p:nvSpPr>
          <p:cNvPr id="10" name="Rectangle 13"/>
          <p:cNvSpPr>
            <a:spLocks noChangeArrowheads="1"/>
          </p:cNvSpPr>
          <p:nvPr/>
        </p:nvSpPr>
        <p:spPr bwMode="auto">
          <a:xfrm>
            <a:off x="107960" y="1350169"/>
            <a:ext cx="936625" cy="857250"/>
          </a:xfrm>
          <a:prstGeom prst="rect">
            <a:avLst/>
          </a:prstGeom>
          <a:noFill/>
          <a:ln>
            <a:noFill/>
          </a:ln>
          <a:effectLst/>
        </p:spPr>
        <p:txBody>
          <a:bodyPr lIns="91426" tIns="45713" rIns="91426" bIns="45713" anchor="ctr"/>
          <a:lstStyle/>
          <a:p>
            <a:pPr defTabSz="914400" fontAlgn="base">
              <a:spcBef>
                <a:spcPct val="0"/>
              </a:spcBef>
              <a:spcAft>
                <a:spcPct val="0"/>
              </a:spcAft>
              <a:defRPr/>
            </a:pPr>
            <a:r>
              <a:rPr lang="zh-CN" altLang="en-US" sz="2400" b="1" kern="0" dirty="0">
                <a:solidFill>
                  <a:srgbClr val="000000"/>
                </a:solidFill>
                <a:latin typeface="微软雅黑" panose="020B0503020204020204" charset="-122"/>
                <a:ea typeface="微软雅黑" panose="020B0503020204020204" charset="-122"/>
              </a:rPr>
              <a:t>社会背景</a:t>
            </a:r>
            <a:endParaRPr lang="zh-CN" altLang="en-US" sz="2400" b="1" kern="0" dirty="0">
              <a:solidFill>
                <a:srgbClr val="000000"/>
              </a:solidFill>
              <a:latin typeface="微软雅黑" panose="020B0503020204020204" charset="-122"/>
              <a:ea typeface="微软雅黑" panose="020B0503020204020204" charset="-122"/>
            </a:endParaRPr>
          </a:p>
        </p:txBody>
      </p:sp>
      <p:sp>
        <p:nvSpPr>
          <p:cNvPr id="11" name="Line 18"/>
          <p:cNvSpPr>
            <a:spLocks noChangeShapeType="1"/>
          </p:cNvSpPr>
          <p:nvPr/>
        </p:nvSpPr>
        <p:spPr bwMode="auto">
          <a:xfrm>
            <a:off x="107952" y="1350169"/>
            <a:ext cx="8928100" cy="0"/>
          </a:xfrm>
          <a:prstGeom prst="line">
            <a:avLst/>
          </a:prstGeom>
          <a:noFill/>
          <a:ln w="12700">
            <a:solidFill>
              <a:srgbClr val="0000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3" rIns="91426" bIns="45713" anchor="ctr"/>
          <a:lstStyle/>
          <a:p>
            <a:pPr defTabSz="914400" fontAlgn="base">
              <a:spcBef>
                <a:spcPct val="50000"/>
              </a:spcBef>
              <a:spcAft>
                <a:spcPct val="0"/>
              </a:spcAft>
              <a:defRPr/>
            </a:pPr>
            <a:endParaRPr lang="zh-CN" altLang="en-US" b="1" kern="0">
              <a:solidFill>
                <a:srgbClr val="000000"/>
              </a:solidFill>
            </a:endParaRPr>
          </a:p>
        </p:txBody>
      </p:sp>
      <p:sp>
        <p:nvSpPr>
          <p:cNvPr id="12" name="Rectangle 15"/>
          <p:cNvSpPr>
            <a:spLocks noChangeArrowheads="1"/>
          </p:cNvSpPr>
          <p:nvPr/>
        </p:nvSpPr>
        <p:spPr bwMode="auto">
          <a:xfrm>
            <a:off x="1044585" y="962025"/>
            <a:ext cx="3744913" cy="388144"/>
          </a:xfrm>
          <a:prstGeom prst="rect">
            <a:avLst/>
          </a:prstGeom>
          <a:noFill/>
          <a:ln>
            <a:noFill/>
          </a:ln>
          <a:effectLst/>
        </p:spPr>
        <p:txBody>
          <a:bodyPr lIns="91426" tIns="45713" rIns="91426" bIns="45713" anchor="ctr"/>
          <a:lstStyle/>
          <a:p>
            <a:pPr defTabSz="914400" fontAlgn="base">
              <a:spcBef>
                <a:spcPct val="0"/>
              </a:spcBef>
              <a:spcAft>
                <a:spcPct val="0"/>
              </a:spcAft>
              <a:defRPr/>
            </a:pPr>
            <a:r>
              <a:rPr lang="zh-CN" altLang="en-US" sz="2400" b="1" kern="0" dirty="0">
                <a:solidFill>
                  <a:srgbClr val="000000"/>
                </a:solidFill>
                <a:latin typeface="微软雅黑" panose="020B0503020204020204" charset="-122"/>
                <a:ea typeface="微软雅黑" panose="020B0503020204020204" charset="-122"/>
              </a:rPr>
              <a:t>明治维新</a:t>
            </a:r>
            <a:r>
              <a:rPr lang="en-US" altLang="zh-CN" sz="2400" b="1" kern="0" dirty="0">
                <a:solidFill>
                  <a:srgbClr val="000000"/>
                </a:solidFill>
                <a:latin typeface="微软雅黑" panose="020B0503020204020204" charset="-122"/>
                <a:ea typeface="微软雅黑" panose="020B0503020204020204" charset="-122"/>
              </a:rPr>
              <a:t>——</a:t>
            </a:r>
            <a:r>
              <a:rPr lang="zh-CN" altLang="en-US" sz="2400" b="1" kern="0" dirty="0">
                <a:solidFill>
                  <a:srgbClr val="000000"/>
                </a:solidFill>
                <a:latin typeface="微软雅黑" panose="020B0503020204020204" charset="-122"/>
                <a:ea typeface="微软雅黑" panose="020B0503020204020204" charset="-122"/>
              </a:rPr>
              <a:t>成功</a:t>
            </a:r>
            <a:endParaRPr lang="zh-CN" altLang="en-US" sz="2400" b="1" kern="0" dirty="0">
              <a:solidFill>
                <a:srgbClr val="000000"/>
              </a:solidFill>
              <a:latin typeface="微软雅黑" panose="020B0503020204020204" charset="-122"/>
              <a:ea typeface="微软雅黑" panose="020B0503020204020204" charset="-122"/>
            </a:endParaRPr>
          </a:p>
        </p:txBody>
      </p:sp>
      <p:sp>
        <p:nvSpPr>
          <p:cNvPr id="13" name="Rectangle 12"/>
          <p:cNvSpPr>
            <a:spLocks noChangeArrowheads="1"/>
          </p:cNvSpPr>
          <p:nvPr/>
        </p:nvSpPr>
        <p:spPr bwMode="auto">
          <a:xfrm>
            <a:off x="1044585" y="1350169"/>
            <a:ext cx="3744913" cy="857250"/>
          </a:xfrm>
          <a:prstGeom prst="rect">
            <a:avLst/>
          </a:prstGeom>
          <a:noFill/>
          <a:ln>
            <a:noFill/>
          </a:ln>
          <a:effectLst/>
        </p:spPr>
        <p:txBody>
          <a:bodyPr lIns="91426" tIns="45713" rIns="91426" bIns="45713" anchor="ctr">
            <a:scene3d>
              <a:camera prst="orthographicFront"/>
              <a:lightRig rig="threePt" dir="t"/>
            </a:scene3d>
          </a:bodyPr>
          <a:lstStyle/>
          <a:p>
            <a:pPr defTabSz="914400" fontAlgn="base">
              <a:spcBef>
                <a:spcPct val="0"/>
              </a:spcBef>
              <a:spcAft>
                <a:spcPct val="0"/>
              </a:spcAft>
              <a:defRPr/>
            </a:pPr>
            <a:r>
              <a:rPr lang="zh-CN" altLang="en-US" sz="2400" b="1" kern="0" dirty="0">
                <a:solidFill>
                  <a:schemeClr val="accent1"/>
                </a:solidFill>
                <a:effectLst>
                  <a:outerShdw blurRad="38100" dist="25400" dir="5400000" algn="ctr" rotWithShape="0">
                    <a:srgbClr val="6E747A">
                      <a:alpha val="43000"/>
                    </a:srgbClr>
                  </a:outerShdw>
                </a:effectLst>
                <a:latin typeface="华文新魏" panose="02010800040101010101" pitchFamily="2" charset="-122"/>
                <a:ea typeface="华文新魏" panose="02010800040101010101" pitchFamily="2" charset="-122"/>
              </a:rPr>
              <a:t>资本主义发展水平较高     幕府统治危机</a:t>
            </a:r>
            <a:endParaRPr lang="zh-CN" altLang="en-US" sz="2400" b="1" kern="0" dirty="0">
              <a:solidFill>
                <a:schemeClr val="accent1"/>
              </a:solidFill>
              <a:effectLst>
                <a:outerShdw blurRad="38100" dist="25400" dir="5400000" algn="ctr" rotWithShape="0">
                  <a:srgbClr val="6E747A">
                    <a:alpha val="43000"/>
                  </a:srgbClr>
                </a:outerShdw>
              </a:effectLst>
              <a:latin typeface="华文新魏" panose="02010800040101010101" pitchFamily="2" charset="-122"/>
              <a:ea typeface="华文新魏" panose="02010800040101010101" pitchFamily="2" charset="-122"/>
            </a:endParaRPr>
          </a:p>
        </p:txBody>
      </p:sp>
      <p:sp>
        <p:nvSpPr>
          <p:cNvPr id="14" name="Rectangle 14"/>
          <p:cNvSpPr>
            <a:spLocks noChangeArrowheads="1"/>
          </p:cNvSpPr>
          <p:nvPr/>
        </p:nvSpPr>
        <p:spPr bwMode="auto">
          <a:xfrm>
            <a:off x="4789488" y="962025"/>
            <a:ext cx="4246562" cy="388144"/>
          </a:xfrm>
          <a:prstGeom prst="rect">
            <a:avLst/>
          </a:prstGeom>
          <a:noFill/>
          <a:ln>
            <a:noFill/>
          </a:ln>
          <a:effectLst/>
        </p:spPr>
        <p:txBody>
          <a:bodyPr lIns="91426" tIns="45713" rIns="91426" bIns="45713" anchor="ctr"/>
          <a:lstStyle/>
          <a:p>
            <a:pPr defTabSz="914400" fontAlgn="base">
              <a:spcBef>
                <a:spcPct val="0"/>
              </a:spcBef>
              <a:spcAft>
                <a:spcPct val="0"/>
              </a:spcAft>
              <a:defRPr/>
            </a:pPr>
            <a:r>
              <a:rPr lang="zh-CN" altLang="en-US" sz="2400" b="1" kern="0" dirty="0">
                <a:solidFill>
                  <a:srgbClr val="000000"/>
                </a:solidFill>
                <a:latin typeface="微软雅黑" panose="020B0503020204020204" charset="-122"/>
                <a:ea typeface="微软雅黑" panose="020B0503020204020204" charset="-122"/>
              </a:rPr>
              <a:t>戊戌变法</a:t>
            </a:r>
            <a:r>
              <a:rPr lang="en-US" altLang="zh-CN" sz="2400" b="1" kern="0" dirty="0">
                <a:solidFill>
                  <a:srgbClr val="000000"/>
                </a:solidFill>
                <a:latin typeface="微软雅黑" panose="020B0503020204020204" charset="-122"/>
                <a:ea typeface="微软雅黑" panose="020B0503020204020204" charset="-122"/>
              </a:rPr>
              <a:t>——</a:t>
            </a:r>
            <a:r>
              <a:rPr lang="zh-CN" altLang="en-US" sz="2400" b="1" kern="0" dirty="0">
                <a:solidFill>
                  <a:srgbClr val="000000"/>
                </a:solidFill>
                <a:latin typeface="微软雅黑" panose="020B0503020204020204" charset="-122"/>
                <a:ea typeface="微软雅黑" panose="020B0503020204020204" charset="-122"/>
              </a:rPr>
              <a:t>失败</a:t>
            </a:r>
            <a:endParaRPr lang="zh-CN" altLang="en-US" sz="2400" b="1" kern="0" dirty="0">
              <a:solidFill>
                <a:srgbClr val="000000"/>
              </a:solidFill>
              <a:latin typeface="微软雅黑" panose="020B0503020204020204" charset="-122"/>
              <a:ea typeface="微软雅黑" panose="020B0503020204020204" charset="-122"/>
            </a:endParaRPr>
          </a:p>
        </p:txBody>
      </p:sp>
      <p:sp>
        <p:nvSpPr>
          <p:cNvPr id="15" name="Rectangle 11"/>
          <p:cNvSpPr>
            <a:spLocks noChangeArrowheads="1"/>
          </p:cNvSpPr>
          <p:nvPr/>
        </p:nvSpPr>
        <p:spPr bwMode="auto">
          <a:xfrm>
            <a:off x="4789488" y="1350169"/>
            <a:ext cx="4246562" cy="857250"/>
          </a:xfrm>
          <a:prstGeom prst="rect">
            <a:avLst/>
          </a:prstGeom>
          <a:noFill/>
          <a:ln>
            <a:noFill/>
          </a:ln>
          <a:effectLst/>
        </p:spPr>
        <p:txBody>
          <a:bodyPr lIns="91426" tIns="45713" rIns="91426" bIns="45713" anchor="ctr"/>
          <a:lstStyle/>
          <a:p>
            <a:pPr defTabSz="914400" fontAlgn="base">
              <a:spcBef>
                <a:spcPct val="0"/>
              </a:spcBef>
              <a:spcAft>
                <a:spcPct val="0"/>
              </a:spcAft>
              <a:defRPr/>
            </a:pPr>
            <a:r>
              <a:rPr lang="zh-CN" altLang="en-US" sz="2400" b="1" kern="0" dirty="0">
                <a:latin typeface="华文新魏" panose="02010800040101010101" pitchFamily="2" charset="-122"/>
                <a:ea typeface="华文新魏" panose="02010800040101010101" pitchFamily="2" charset="-122"/>
              </a:rPr>
              <a:t>资本主义发展水平不充分</a:t>
            </a:r>
            <a:endParaRPr lang="zh-CN" altLang="en-US" sz="2400" b="1" kern="0" dirty="0">
              <a:latin typeface="华文新魏" panose="02010800040101010101" pitchFamily="2" charset="-122"/>
              <a:ea typeface="华文新魏" panose="02010800040101010101" pitchFamily="2" charset="-122"/>
            </a:endParaRPr>
          </a:p>
          <a:p>
            <a:pPr defTabSz="914400" fontAlgn="base">
              <a:spcBef>
                <a:spcPct val="0"/>
              </a:spcBef>
              <a:spcAft>
                <a:spcPct val="0"/>
              </a:spcAft>
              <a:defRPr/>
            </a:pPr>
            <a:r>
              <a:rPr lang="zh-CN" altLang="en-US" sz="2400" b="1" kern="0" dirty="0">
                <a:latin typeface="华文新魏" panose="02010800040101010101" pitchFamily="2" charset="-122"/>
                <a:ea typeface="华文新魏" panose="02010800040101010101" pitchFamily="2" charset="-122"/>
              </a:rPr>
              <a:t>封建顽固势力强大</a:t>
            </a:r>
            <a:endParaRPr lang="zh-CN" altLang="en-US" sz="2400" b="1" kern="0" dirty="0">
              <a:latin typeface="华文新魏" panose="02010800040101010101" pitchFamily="2" charset="-122"/>
              <a:ea typeface="华文新魏" panose="02010800040101010101" pitchFamily="2" charset="-122"/>
            </a:endParaRPr>
          </a:p>
        </p:txBody>
      </p:sp>
      <p:sp>
        <p:nvSpPr>
          <p:cNvPr id="16" name="Rectangle 9"/>
          <p:cNvSpPr>
            <a:spLocks noChangeArrowheads="1"/>
          </p:cNvSpPr>
          <p:nvPr/>
        </p:nvSpPr>
        <p:spPr bwMode="auto">
          <a:xfrm>
            <a:off x="1044585" y="2207420"/>
            <a:ext cx="3744913" cy="809625"/>
          </a:xfrm>
          <a:prstGeom prst="rect">
            <a:avLst/>
          </a:prstGeom>
          <a:noFill/>
          <a:ln>
            <a:noFill/>
          </a:ln>
          <a:effectLst/>
        </p:spPr>
        <p:txBody>
          <a:bodyPr lIns="91426" tIns="45713" rIns="91426" bIns="45713" anchor="ctr">
            <a:scene3d>
              <a:camera prst="orthographicFront"/>
              <a:lightRig rig="threePt" dir="t"/>
            </a:scene3d>
          </a:bodyPr>
          <a:lstStyle/>
          <a:p>
            <a:pPr defTabSz="914400" fontAlgn="base">
              <a:spcBef>
                <a:spcPct val="0"/>
              </a:spcBef>
              <a:spcAft>
                <a:spcPct val="0"/>
              </a:spcAft>
              <a:defRPr/>
            </a:pPr>
            <a:r>
              <a:rPr lang="zh-CN" altLang="en-US" sz="2400" b="1" kern="0" dirty="0">
                <a:solidFill>
                  <a:schemeClr val="accent1"/>
                </a:solidFill>
                <a:effectLst>
                  <a:outerShdw blurRad="38100" dist="25400" dir="5400000" algn="ctr" rotWithShape="0">
                    <a:srgbClr val="6E747A">
                      <a:alpha val="43000"/>
                    </a:srgbClr>
                  </a:outerShdw>
                </a:effectLst>
                <a:latin typeface="华文新魏" panose="02010800040101010101" pitchFamily="2" charset="-122"/>
                <a:ea typeface="华文新魏" panose="02010800040101010101" pitchFamily="2" charset="-122"/>
              </a:rPr>
              <a:t>武装倒幕成功</a:t>
            </a:r>
            <a:endParaRPr lang="zh-CN" altLang="en-US" sz="2400" b="1" kern="0" dirty="0">
              <a:solidFill>
                <a:schemeClr val="accent1"/>
              </a:solidFill>
              <a:effectLst>
                <a:outerShdw blurRad="38100" dist="25400" dir="5400000" algn="ctr" rotWithShape="0">
                  <a:srgbClr val="6E747A">
                    <a:alpha val="43000"/>
                  </a:srgbClr>
                </a:outerShdw>
              </a:effectLst>
              <a:latin typeface="华文新魏" panose="02010800040101010101" pitchFamily="2" charset="-122"/>
              <a:ea typeface="华文新魏" panose="02010800040101010101" pitchFamily="2" charset="-122"/>
            </a:endParaRPr>
          </a:p>
          <a:p>
            <a:pPr defTabSz="914400" fontAlgn="base">
              <a:spcBef>
                <a:spcPct val="0"/>
              </a:spcBef>
              <a:spcAft>
                <a:spcPct val="0"/>
              </a:spcAft>
              <a:defRPr/>
            </a:pPr>
            <a:r>
              <a:rPr lang="zh-CN" altLang="en-US" sz="2400" b="1" kern="0" dirty="0">
                <a:solidFill>
                  <a:schemeClr val="accent1"/>
                </a:solidFill>
                <a:effectLst>
                  <a:outerShdw blurRad="38100" dist="25400" dir="5400000" algn="ctr" rotWithShape="0">
                    <a:srgbClr val="6E747A">
                      <a:alpha val="43000"/>
                    </a:srgbClr>
                  </a:outerShdw>
                </a:effectLst>
                <a:latin typeface="华文新魏" panose="02010800040101010101" pitchFamily="2" charset="-122"/>
                <a:ea typeface="华文新魏" panose="02010800040101010101" pitchFamily="2" charset="-122"/>
              </a:rPr>
              <a:t>倒幕派实力强大</a:t>
            </a:r>
            <a:endParaRPr lang="zh-CN" altLang="en-US" sz="2400" b="1" kern="0" dirty="0">
              <a:solidFill>
                <a:schemeClr val="accent1"/>
              </a:solidFill>
              <a:effectLst>
                <a:outerShdw blurRad="38100" dist="25400" dir="5400000" algn="ctr" rotWithShape="0">
                  <a:srgbClr val="6E747A">
                    <a:alpha val="43000"/>
                  </a:srgbClr>
                </a:outerShdw>
              </a:effectLst>
              <a:latin typeface="华文新魏" panose="02010800040101010101" pitchFamily="2" charset="-122"/>
              <a:ea typeface="华文新魏" panose="02010800040101010101" pitchFamily="2" charset="-122"/>
            </a:endParaRPr>
          </a:p>
        </p:txBody>
      </p:sp>
      <p:sp>
        <p:nvSpPr>
          <p:cNvPr id="17" name="Line 19"/>
          <p:cNvSpPr>
            <a:spLocks noChangeShapeType="1"/>
          </p:cNvSpPr>
          <p:nvPr/>
        </p:nvSpPr>
        <p:spPr bwMode="auto">
          <a:xfrm>
            <a:off x="107952" y="2207419"/>
            <a:ext cx="8928100" cy="0"/>
          </a:xfrm>
          <a:prstGeom prst="line">
            <a:avLst/>
          </a:prstGeom>
          <a:noFill/>
          <a:ln w="12700">
            <a:solidFill>
              <a:srgbClr val="0000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3" rIns="91426" bIns="45713" anchor="ctr"/>
          <a:lstStyle/>
          <a:p>
            <a:pPr defTabSz="914400" fontAlgn="base">
              <a:spcBef>
                <a:spcPct val="50000"/>
              </a:spcBef>
              <a:spcAft>
                <a:spcPct val="0"/>
              </a:spcAft>
              <a:defRPr/>
            </a:pPr>
            <a:endParaRPr lang="zh-CN" altLang="en-US" b="1" kern="0">
              <a:solidFill>
                <a:srgbClr val="000000"/>
              </a:solidFill>
            </a:endParaRPr>
          </a:p>
        </p:txBody>
      </p:sp>
      <p:sp>
        <p:nvSpPr>
          <p:cNvPr id="18" name="Rectangle 10"/>
          <p:cNvSpPr>
            <a:spLocks noChangeArrowheads="1"/>
          </p:cNvSpPr>
          <p:nvPr/>
        </p:nvSpPr>
        <p:spPr bwMode="auto">
          <a:xfrm>
            <a:off x="107960" y="2207420"/>
            <a:ext cx="936625" cy="809625"/>
          </a:xfrm>
          <a:prstGeom prst="rect">
            <a:avLst/>
          </a:prstGeom>
          <a:noFill/>
          <a:ln>
            <a:noFill/>
          </a:ln>
          <a:effectLst/>
        </p:spPr>
        <p:txBody>
          <a:bodyPr lIns="91426" tIns="45713" rIns="91426" bIns="45713" anchor="ctr"/>
          <a:lstStyle/>
          <a:p>
            <a:pPr defTabSz="914400" fontAlgn="base">
              <a:spcBef>
                <a:spcPct val="0"/>
              </a:spcBef>
              <a:spcAft>
                <a:spcPct val="0"/>
              </a:spcAft>
              <a:defRPr/>
            </a:pPr>
            <a:r>
              <a:rPr lang="zh-CN" altLang="en-US" sz="2400" b="1" kern="0" dirty="0">
                <a:solidFill>
                  <a:srgbClr val="000000"/>
                </a:solidFill>
                <a:latin typeface="微软雅黑" panose="020B0503020204020204" charset="-122"/>
                <a:ea typeface="微软雅黑" panose="020B0503020204020204" charset="-122"/>
              </a:rPr>
              <a:t>领导力量</a:t>
            </a:r>
            <a:endParaRPr lang="zh-CN" altLang="en-US" sz="2400" b="1" kern="0" dirty="0">
              <a:solidFill>
                <a:srgbClr val="000000"/>
              </a:solidFill>
              <a:latin typeface="微软雅黑" panose="020B0503020204020204" charset="-122"/>
              <a:ea typeface="微软雅黑" panose="020B0503020204020204" charset="-122"/>
            </a:endParaRPr>
          </a:p>
        </p:txBody>
      </p:sp>
      <p:sp>
        <p:nvSpPr>
          <p:cNvPr id="19" name="Rectangle 8"/>
          <p:cNvSpPr>
            <a:spLocks noChangeArrowheads="1"/>
          </p:cNvSpPr>
          <p:nvPr/>
        </p:nvSpPr>
        <p:spPr bwMode="auto">
          <a:xfrm>
            <a:off x="4789488" y="2207420"/>
            <a:ext cx="4246562" cy="809625"/>
          </a:xfrm>
          <a:prstGeom prst="rect">
            <a:avLst/>
          </a:prstGeom>
          <a:noFill/>
          <a:ln>
            <a:noFill/>
          </a:ln>
          <a:effectLst/>
        </p:spPr>
        <p:txBody>
          <a:bodyPr lIns="91426" tIns="45713" rIns="91426" bIns="45713" anchor="ctr"/>
          <a:lstStyle/>
          <a:p>
            <a:pPr defTabSz="914400" fontAlgn="base">
              <a:spcBef>
                <a:spcPct val="0"/>
              </a:spcBef>
              <a:spcAft>
                <a:spcPct val="0"/>
              </a:spcAft>
            </a:pPr>
            <a:r>
              <a:rPr lang="zh-CN" altLang="en-US" sz="2400" b="1" kern="0" dirty="0">
                <a:latin typeface="华文新魏" panose="02010800040101010101" pitchFamily="2" charset="-122"/>
                <a:ea typeface="华文新魏" panose="02010800040101010101" pitchFamily="2" charset="-122"/>
              </a:rPr>
              <a:t>维新派力量薄弱</a:t>
            </a:r>
            <a:endParaRPr lang="zh-CN" altLang="en-US" sz="2400" b="1" kern="0" dirty="0">
              <a:latin typeface="华文新魏" panose="02010800040101010101" pitchFamily="2" charset="-122"/>
              <a:ea typeface="华文新魏" panose="02010800040101010101" pitchFamily="2" charset="-122"/>
            </a:endParaRPr>
          </a:p>
          <a:p>
            <a:pPr defTabSz="914400" fontAlgn="base">
              <a:spcBef>
                <a:spcPct val="0"/>
              </a:spcBef>
              <a:spcAft>
                <a:spcPct val="0"/>
              </a:spcAft>
            </a:pPr>
            <a:r>
              <a:rPr lang="zh-CN" altLang="en-US" sz="2400" b="1" kern="0" dirty="0">
                <a:latin typeface="华文新魏" panose="02010800040101010101" pitchFamily="2" charset="-122"/>
                <a:ea typeface="华文新魏" panose="02010800040101010101" pitchFamily="2" charset="-122"/>
              </a:rPr>
              <a:t>寄希望于无实权的皇帝</a:t>
            </a:r>
            <a:endParaRPr lang="zh-CN" altLang="en-US" sz="2400" b="1" kern="0" dirty="0">
              <a:latin typeface="华文新魏" panose="02010800040101010101" pitchFamily="2" charset="-122"/>
              <a:ea typeface="华文新魏" panose="02010800040101010101" pitchFamily="2" charset="-122"/>
            </a:endParaRPr>
          </a:p>
        </p:txBody>
      </p:sp>
      <p:sp>
        <p:nvSpPr>
          <p:cNvPr id="20" name="Rectangle 7"/>
          <p:cNvSpPr>
            <a:spLocks noChangeArrowheads="1"/>
          </p:cNvSpPr>
          <p:nvPr/>
        </p:nvSpPr>
        <p:spPr bwMode="auto">
          <a:xfrm>
            <a:off x="107960" y="3017044"/>
            <a:ext cx="936625" cy="708422"/>
          </a:xfrm>
          <a:prstGeom prst="rect">
            <a:avLst/>
          </a:prstGeom>
          <a:noFill/>
          <a:ln>
            <a:noFill/>
          </a:ln>
          <a:effectLst/>
        </p:spPr>
        <p:txBody>
          <a:bodyPr lIns="91426" tIns="45713" rIns="91426" bIns="45713" anchor="ctr"/>
          <a:lstStyle/>
          <a:p>
            <a:pPr defTabSz="914400" fontAlgn="base">
              <a:spcBef>
                <a:spcPct val="0"/>
              </a:spcBef>
              <a:spcAft>
                <a:spcPct val="0"/>
              </a:spcAft>
              <a:defRPr/>
            </a:pPr>
            <a:r>
              <a:rPr lang="zh-CN" altLang="en-US" sz="2400" b="1" kern="0" dirty="0">
                <a:solidFill>
                  <a:srgbClr val="000000"/>
                </a:solidFill>
                <a:latin typeface="微软雅黑" panose="020B0503020204020204" charset="-122"/>
                <a:ea typeface="微软雅黑" panose="020B0503020204020204" charset="-122"/>
              </a:rPr>
              <a:t>政策措施</a:t>
            </a:r>
            <a:endParaRPr lang="zh-CN" altLang="en-US" sz="2400" b="1" kern="0" dirty="0">
              <a:solidFill>
                <a:srgbClr val="000000"/>
              </a:solidFill>
              <a:latin typeface="微软雅黑" panose="020B0503020204020204" charset="-122"/>
              <a:ea typeface="微软雅黑" panose="020B0503020204020204" charset="-122"/>
            </a:endParaRPr>
          </a:p>
        </p:txBody>
      </p:sp>
      <p:sp>
        <p:nvSpPr>
          <p:cNvPr id="21" name="Rectangle 6"/>
          <p:cNvSpPr>
            <a:spLocks noChangeArrowheads="1"/>
          </p:cNvSpPr>
          <p:nvPr/>
        </p:nvSpPr>
        <p:spPr bwMode="auto">
          <a:xfrm>
            <a:off x="1044585" y="3017044"/>
            <a:ext cx="3744913" cy="708422"/>
          </a:xfrm>
          <a:prstGeom prst="rect">
            <a:avLst/>
          </a:prstGeom>
          <a:noFill/>
          <a:ln>
            <a:noFill/>
          </a:ln>
          <a:effectLst/>
        </p:spPr>
        <p:txBody>
          <a:bodyPr lIns="91426" tIns="45713" rIns="91426" bIns="45713" anchor="ctr">
            <a:scene3d>
              <a:camera prst="orthographicFront"/>
              <a:lightRig rig="threePt" dir="t"/>
            </a:scene3d>
          </a:bodyPr>
          <a:lstStyle/>
          <a:p>
            <a:pPr defTabSz="914400" fontAlgn="base">
              <a:spcBef>
                <a:spcPct val="0"/>
              </a:spcBef>
              <a:spcAft>
                <a:spcPct val="0"/>
              </a:spcAft>
              <a:defRPr/>
            </a:pPr>
            <a:r>
              <a:rPr lang="zh-CN" altLang="en-US" sz="2400" b="1" kern="0" dirty="0">
                <a:solidFill>
                  <a:schemeClr val="accent1"/>
                </a:solidFill>
                <a:effectLst>
                  <a:outerShdw blurRad="38100" dist="25400" dir="5400000" algn="ctr" rotWithShape="0">
                    <a:srgbClr val="6E747A">
                      <a:alpha val="43000"/>
                    </a:srgbClr>
                  </a:outerShdw>
                </a:effectLst>
                <a:latin typeface="华文新魏" panose="02010800040101010101" pitchFamily="2" charset="-122"/>
                <a:ea typeface="华文新魏" panose="02010800040101010101" pitchFamily="2" charset="-122"/>
              </a:rPr>
              <a:t>逐渐改革，大力推行</a:t>
            </a:r>
            <a:endParaRPr lang="zh-CN" altLang="en-US" sz="2400" b="1" kern="0" dirty="0">
              <a:solidFill>
                <a:schemeClr val="accent1"/>
              </a:solidFill>
              <a:effectLst>
                <a:outerShdw blurRad="38100" dist="25400" dir="5400000" algn="ctr" rotWithShape="0">
                  <a:srgbClr val="6E747A">
                    <a:alpha val="43000"/>
                  </a:srgbClr>
                </a:outerShdw>
              </a:effectLst>
              <a:latin typeface="华文新魏" panose="02010800040101010101" pitchFamily="2" charset="-122"/>
              <a:ea typeface="华文新魏" panose="02010800040101010101" pitchFamily="2" charset="-122"/>
            </a:endParaRPr>
          </a:p>
        </p:txBody>
      </p:sp>
      <p:sp>
        <p:nvSpPr>
          <p:cNvPr id="22" name="Rectangle 5"/>
          <p:cNvSpPr>
            <a:spLocks noChangeArrowheads="1"/>
          </p:cNvSpPr>
          <p:nvPr/>
        </p:nvSpPr>
        <p:spPr bwMode="auto">
          <a:xfrm>
            <a:off x="4789488" y="3017044"/>
            <a:ext cx="4246562" cy="708422"/>
          </a:xfrm>
          <a:prstGeom prst="rect">
            <a:avLst/>
          </a:prstGeom>
          <a:noFill/>
          <a:ln>
            <a:noFill/>
          </a:ln>
          <a:effectLst/>
        </p:spPr>
        <p:txBody>
          <a:bodyPr lIns="91426" tIns="45713" rIns="91426" bIns="45713" anchor="ctr"/>
          <a:lstStyle/>
          <a:p>
            <a:pPr defTabSz="914400" fontAlgn="base">
              <a:spcBef>
                <a:spcPct val="0"/>
              </a:spcBef>
              <a:spcAft>
                <a:spcPct val="0"/>
              </a:spcAft>
            </a:pPr>
            <a:r>
              <a:rPr lang="zh-CN" altLang="en-US" sz="2400" b="1" kern="0" dirty="0">
                <a:latin typeface="华文新魏" panose="02010800040101010101" pitchFamily="2" charset="-122"/>
                <a:ea typeface="华文新魏" panose="02010800040101010101" pitchFamily="2" charset="-122"/>
              </a:rPr>
              <a:t>措施激进，无法推行</a:t>
            </a:r>
            <a:endParaRPr lang="zh-CN" altLang="en-US" sz="2400" b="1" kern="0" dirty="0">
              <a:latin typeface="华文新魏" panose="02010800040101010101" pitchFamily="2" charset="-122"/>
              <a:ea typeface="华文新魏" panose="02010800040101010101" pitchFamily="2" charset="-122"/>
            </a:endParaRPr>
          </a:p>
        </p:txBody>
      </p:sp>
      <p:sp>
        <p:nvSpPr>
          <p:cNvPr id="23" name="Rectangle 4"/>
          <p:cNvSpPr>
            <a:spLocks noChangeArrowheads="1"/>
          </p:cNvSpPr>
          <p:nvPr/>
        </p:nvSpPr>
        <p:spPr bwMode="auto">
          <a:xfrm>
            <a:off x="107960" y="3725474"/>
            <a:ext cx="936625" cy="736997"/>
          </a:xfrm>
          <a:prstGeom prst="rect">
            <a:avLst/>
          </a:prstGeom>
          <a:noFill/>
          <a:ln>
            <a:noFill/>
          </a:ln>
          <a:effectLst/>
        </p:spPr>
        <p:txBody>
          <a:bodyPr lIns="91426" tIns="45713" rIns="91426" bIns="45713" anchor="ctr"/>
          <a:lstStyle/>
          <a:p>
            <a:pPr defTabSz="914400" fontAlgn="base">
              <a:spcBef>
                <a:spcPct val="0"/>
              </a:spcBef>
              <a:spcAft>
                <a:spcPct val="0"/>
              </a:spcAft>
              <a:defRPr/>
            </a:pPr>
            <a:r>
              <a:rPr lang="zh-CN" altLang="en-US" sz="2400" b="1" kern="0" dirty="0">
                <a:solidFill>
                  <a:srgbClr val="000000"/>
                </a:solidFill>
                <a:latin typeface="微软雅黑" panose="020B0503020204020204" charset="-122"/>
                <a:ea typeface="微软雅黑" panose="020B0503020204020204" charset="-122"/>
              </a:rPr>
              <a:t>国际环境</a:t>
            </a:r>
            <a:endParaRPr lang="zh-CN" altLang="en-US" sz="2400" b="1" kern="0" dirty="0">
              <a:solidFill>
                <a:srgbClr val="000000"/>
              </a:solidFill>
              <a:latin typeface="微软雅黑" panose="020B0503020204020204" charset="-122"/>
              <a:ea typeface="微软雅黑" panose="020B0503020204020204" charset="-122"/>
            </a:endParaRPr>
          </a:p>
        </p:txBody>
      </p:sp>
      <p:sp>
        <p:nvSpPr>
          <p:cNvPr id="24" name="Rectangle 3"/>
          <p:cNvSpPr>
            <a:spLocks noChangeArrowheads="1"/>
          </p:cNvSpPr>
          <p:nvPr/>
        </p:nvSpPr>
        <p:spPr bwMode="auto">
          <a:xfrm>
            <a:off x="1044585" y="3725474"/>
            <a:ext cx="3744913" cy="736997"/>
          </a:xfrm>
          <a:prstGeom prst="rect">
            <a:avLst/>
          </a:prstGeom>
          <a:noFill/>
          <a:ln>
            <a:noFill/>
          </a:ln>
          <a:effectLst/>
        </p:spPr>
        <p:txBody>
          <a:bodyPr lIns="91426" tIns="45713" rIns="91426" bIns="45713" anchor="ctr">
            <a:scene3d>
              <a:camera prst="orthographicFront"/>
              <a:lightRig rig="threePt" dir="t"/>
            </a:scene3d>
          </a:bodyPr>
          <a:lstStyle/>
          <a:p>
            <a:pPr defTabSz="914400" fontAlgn="base">
              <a:spcBef>
                <a:spcPct val="0"/>
              </a:spcBef>
              <a:spcAft>
                <a:spcPct val="0"/>
              </a:spcAft>
              <a:defRPr/>
            </a:pPr>
            <a:r>
              <a:rPr lang="zh-CN" altLang="en-US" sz="2400" b="1" kern="0" dirty="0">
                <a:solidFill>
                  <a:schemeClr val="accent1"/>
                </a:solidFill>
                <a:effectLst>
                  <a:outerShdw blurRad="38100" dist="25400" dir="5400000" algn="ctr" rotWithShape="0">
                    <a:srgbClr val="6E747A">
                      <a:alpha val="43000"/>
                    </a:srgbClr>
                  </a:outerShdw>
                </a:effectLst>
                <a:latin typeface="华文新魏" panose="02010800040101010101" pitchFamily="2" charset="-122"/>
                <a:ea typeface="华文新魏" panose="02010800040101010101" pitchFamily="2" charset="-122"/>
              </a:rPr>
              <a:t>列强侵略亚洲其它国家</a:t>
            </a:r>
            <a:endParaRPr lang="zh-CN" altLang="en-US" sz="2400" b="1" kern="0" dirty="0">
              <a:solidFill>
                <a:schemeClr val="accent1"/>
              </a:solidFill>
              <a:effectLst>
                <a:outerShdw blurRad="38100" dist="25400" dir="5400000" algn="ctr" rotWithShape="0">
                  <a:srgbClr val="6E747A">
                    <a:alpha val="43000"/>
                  </a:srgbClr>
                </a:outerShdw>
              </a:effectLst>
              <a:latin typeface="华文新魏" panose="02010800040101010101" pitchFamily="2" charset="-122"/>
              <a:ea typeface="华文新魏" panose="02010800040101010101" pitchFamily="2" charset="-122"/>
            </a:endParaRPr>
          </a:p>
        </p:txBody>
      </p:sp>
      <p:sp>
        <p:nvSpPr>
          <p:cNvPr id="25" name="Rectangle 2"/>
          <p:cNvSpPr>
            <a:spLocks noChangeArrowheads="1"/>
          </p:cNvSpPr>
          <p:nvPr/>
        </p:nvSpPr>
        <p:spPr bwMode="auto">
          <a:xfrm>
            <a:off x="4789488" y="3725474"/>
            <a:ext cx="4246562" cy="736997"/>
          </a:xfrm>
          <a:prstGeom prst="rect">
            <a:avLst/>
          </a:prstGeom>
          <a:noFill/>
          <a:ln>
            <a:noFill/>
          </a:ln>
          <a:effectLst/>
        </p:spPr>
        <p:txBody>
          <a:bodyPr lIns="91426" tIns="45713" rIns="91426" bIns="45713" anchor="ctr"/>
          <a:lstStyle/>
          <a:p>
            <a:pPr defTabSz="914400" fontAlgn="base">
              <a:spcBef>
                <a:spcPct val="0"/>
              </a:spcBef>
              <a:spcAft>
                <a:spcPct val="0"/>
              </a:spcAft>
            </a:pPr>
            <a:r>
              <a:rPr lang="zh-CN" altLang="en-US" sz="2400" b="1" kern="0" dirty="0">
                <a:latin typeface="华文新魏" panose="02010800040101010101" pitchFamily="2" charset="-122"/>
                <a:ea typeface="华文新魏" panose="02010800040101010101" pitchFamily="2" charset="-122"/>
              </a:rPr>
              <a:t>帝国主义瓜分中国</a:t>
            </a:r>
            <a:endParaRPr lang="zh-CN" altLang="en-US" sz="2400" b="1" kern="0" dirty="0">
              <a:latin typeface="华文新魏" panose="02010800040101010101" pitchFamily="2" charset="-122"/>
              <a:ea typeface="华文新魏" panose="02010800040101010101" pitchFamily="2" charset="-122"/>
            </a:endParaRPr>
          </a:p>
        </p:txBody>
      </p:sp>
      <p:sp>
        <p:nvSpPr>
          <p:cNvPr id="26" name="Line 23"/>
          <p:cNvSpPr>
            <a:spLocks noChangeShapeType="1"/>
          </p:cNvSpPr>
          <p:nvPr/>
        </p:nvSpPr>
        <p:spPr bwMode="auto">
          <a:xfrm>
            <a:off x="107950" y="962026"/>
            <a:ext cx="0" cy="3500438"/>
          </a:xfrm>
          <a:prstGeom prst="line">
            <a:avLst/>
          </a:prstGeom>
          <a:noFill/>
          <a:ln w="28575" cap="sq">
            <a:solidFill>
              <a:srgbClr val="0000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3" rIns="91426" bIns="45713" anchor="ctr"/>
          <a:lstStyle/>
          <a:p>
            <a:pPr defTabSz="914400" fontAlgn="base">
              <a:spcBef>
                <a:spcPct val="50000"/>
              </a:spcBef>
              <a:spcAft>
                <a:spcPct val="0"/>
              </a:spcAft>
              <a:defRPr/>
            </a:pPr>
            <a:endParaRPr lang="zh-CN" altLang="en-US" b="1" kern="0">
              <a:solidFill>
                <a:srgbClr val="000000"/>
              </a:solidFill>
            </a:endParaRPr>
          </a:p>
        </p:txBody>
      </p:sp>
      <p:sp>
        <p:nvSpPr>
          <p:cNvPr id="27" name="Line 24"/>
          <p:cNvSpPr>
            <a:spLocks noChangeShapeType="1"/>
          </p:cNvSpPr>
          <p:nvPr/>
        </p:nvSpPr>
        <p:spPr bwMode="auto">
          <a:xfrm>
            <a:off x="882650" y="962026"/>
            <a:ext cx="0" cy="3500438"/>
          </a:xfrm>
          <a:prstGeom prst="line">
            <a:avLst/>
          </a:prstGeom>
          <a:noFill/>
          <a:ln w="12700">
            <a:solidFill>
              <a:srgbClr val="0000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3" rIns="91426" bIns="45713" anchor="ctr"/>
          <a:lstStyle/>
          <a:p>
            <a:pPr defTabSz="914400" fontAlgn="base">
              <a:spcBef>
                <a:spcPct val="50000"/>
              </a:spcBef>
              <a:spcAft>
                <a:spcPct val="0"/>
              </a:spcAft>
              <a:defRPr/>
            </a:pPr>
            <a:endParaRPr lang="zh-CN" altLang="en-US" b="1" kern="0">
              <a:solidFill>
                <a:srgbClr val="000000"/>
              </a:solidFill>
            </a:endParaRPr>
          </a:p>
        </p:txBody>
      </p:sp>
      <p:sp>
        <p:nvSpPr>
          <p:cNvPr id="28" name="Line 25"/>
          <p:cNvSpPr>
            <a:spLocks noChangeShapeType="1"/>
          </p:cNvSpPr>
          <p:nvPr/>
        </p:nvSpPr>
        <p:spPr bwMode="auto">
          <a:xfrm>
            <a:off x="4789488" y="962026"/>
            <a:ext cx="0" cy="3500438"/>
          </a:xfrm>
          <a:prstGeom prst="line">
            <a:avLst/>
          </a:prstGeom>
          <a:noFill/>
          <a:ln w="12700">
            <a:solidFill>
              <a:srgbClr val="0000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3" rIns="91426" bIns="45713" anchor="ctr"/>
          <a:lstStyle/>
          <a:p>
            <a:pPr defTabSz="914400" fontAlgn="base">
              <a:spcBef>
                <a:spcPct val="50000"/>
              </a:spcBef>
              <a:spcAft>
                <a:spcPct val="0"/>
              </a:spcAft>
              <a:defRPr/>
            </a:pPr>
            <a:endParaRPr lang="zh-CN" altLang="en-US" b="1" kern="0">
              <a:solidFill>
                <a:srgbClr val="000000"/>
              </a:solidFill>
            </a:endParaRPr>
          </a:p>
        </p:txBody>
      </p:sp>
      <p:sp>
        <p:nvSpPr>
          <p:cNvPr id="29" name="Line 26"/>
          <p:cNvSpPr>
            <a:spLocks noChangeShapeType="1"/>
          </p:cNvSpPr>
          <p:nvPr/>
        </p:nvSpPr>
        <p:spPr bwMode="auto">
          <a:xfrm>
            <a:off x="9036050" y="962026"/>
            <a:ext cx="0" cy="3500438"/>
          </a:xfrm>
          <a:prstGeom prst="line">
            <a:avLst/>
          </a:prstGeom>
          <a:noFill/>
          <a:ln w="28575" cap="sq">
            <a:solidFill>
              <a:srgbClr val="0000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3" rIns="91426" bIns="45713" anchor="ctr"/>
          <a:lstStyle/>
          <a:p>
            <a:pPr defTabSz="914400" fontAlgn="base">
              <a:spcBef>
                <a:spcPct val="50000"/>
              </a:spcBef>
              <a:spcAft>
                <a:spcPct val="0"/>
              </a:spcAft>
              <a:defRPr/>
            </a:pPr>
            <a:endParaRPr lang="zh-CN" altLang="en-US" b="1" kern="0">
              <a:solidFill>
                <a:srgbClr val="000000"/>
              </a:solidFill>
            </a:endParaRPr>
          </a:p>
        </p:txBody>
      </p:sp>
      <p:sp>
        <p:nvSpPr>
          <p:cNvPr id="30" name="Line 20"/>
          <p:cNvSpPr>
            <a:spLocks noChangeShapeType="1"/>
          </p:cNvSpPr>
          <p:nvPr/>
        </p:nvSpPr>
        <p:spPr bwMode="auto">
          <a:xfrm>
            <a:off x="107952" y="3017044"/>
            <a:ext cx="8928100" cy="0"/>
          </a:xfrm>
          <a:prstGeom prst="line">
            <a:avLst/>
          </a:prstGeom>
          <a:noFill/>
          <a:ln w="12700">
            <a:solidFill>
              <a:srgbClr val="0000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3" rIns="91426" bIns="45713" anchor="ctr"/>
          <a:lstStyle/>
          <a:p>
            <a:pPr defTabSz="914400" fontAlgn="base">
              <a:spcBef>
                <a:spcPct val="50000"/>
              </a:spcBef>
              <a:spcAft>
                <a:spcPct val="0"/>
              </a:spcAft>
              <a:defRPr/>
            </a:pPr>
            <a:endParaRPr lang="zh-CN" altLang="en-US" b="1" kern="0">
              <a:solidFill>
                <a:srgbClr val="000000"/>
              </a:solidFill>
            </a:endParaRPr>
          </a:p>
        </p:txBody>
      </p:sp>
      <p:sp>
        <p:nvSpPr>
          <p:cNvPr id="31" name="Line 21"/>
          <p:cNvSpPr>
            <a:spLocks noChangeShapeType="1"/>
          </p:cNvSpPr>
          <p:nvPr/>
        </p:nvSpPr>
        <p:spPr bwMode="auto">
          <a:xfrm>
            <a:off x="107952" y="3725466"/>
            <a:ext cx="8928100" cy="0"/>
          </a:xfrm>
          <a:prstGeom prst="line">
            <a:avLst/>
          </a:prstGeom>
          <a:noFill/>
          <a:ln w="12700">
            <a:solidFill>
              <a:srgbClr val="0000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3" rIns="91426" bIns="45713" anchor="ctr"/>
          <a:lstStyle/>
          <a:p>
            <a:pPr defTabSz="914400" fontAlgn="base">
              <a:spcBef>
                <a:spcPct val="50000"/>
              </a:spcBef>
              <a:spcAft>
                <a:spcPct val="0"/>
              </a:spcAft>
              <a:defRPr/>
            </a:pPr>
            <a:endParaRPr lang="zh-CN" altLang="en-US" b="1" kern="0">
              <a:solidFill>
                <a:srgbClr val="000000"/>
              </a:solidFill>
            </a:endParaRPr>
          </a:p>
        </p:txBody>
      </p:sp>
      <p:sp>
        <p:nvSpPr>
          <p:cNvPr id="32" name="Line 22"/>
          <p:cNvSpPr>
            <a:spLocks noChangeShapeType="1"/>
          </p:cNvSpPr>
          <p:nvPr/>
        </p:nvSpPr>
        <p:spPr bwMode="auto">
          <a:xfrm>
            <a:off x="107952" y="4462463"/>
            <a:ext cx="8928100" cy="0"/>
          </a:xfrm>
          <a:prstGeom prst="line">
            <a:avLst/>
          </a:prstGeom>
          <a:noFill/>
          <a:ln w="28575" cap="sq">
            <a:solidFill>
              <a:srgbClr val="0000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3" rIns="91426" bIns="45713" anchor="ctr"/>
          <a:lstStyle/>
          <a:p>
            <a:pPr defTabSz="914400" fontAlgn="base">
              <a:spcBef>
                <a:spcPct val="50000"/>
              </a:spcBef>
              <a:spcAft>
                <a:spcPct val="0"/>
              </a:spcAft>
              <a:defRPr/>
            </a:pPr>
            <a:endParaRPr lang="zh-CN" altLang="en-US" b="1" kern="0">
              <a:solidFill>
                <a:srgbClr val="000000"/>
              </a:solidFill>
            </a:endParaRPr>
          </a:p>
        </p:txBody>
      </p:sp>
      <p:pic>
        <p:nvPicPr>
          <p:cNvPr id="34" name="图片 33"/>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3590290" y="1852295"/>
            <a:ext cx="1196340" cy="1389380"/>
          </a:xfrm>
          <a:prstGeom prst="ellipse">
            <a:avLst/>
          </a:prstGeom>
          <a:ln>
            <a:noFill/>
          </a:ln>
          <a:effectLst>
            <a:softEdge rad="112500"/>
          </a:effectLst>
        </p:spPr>
      </p:pic>
      <p:pic>
        <p:nvPicPr>
          <p:cNvPr id="35" name="图片 3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94930" y="1852295"/>
            <a:ext cx="1470660" cy="1389380"/>
          </a:xfrm>
          <a:prstGeom prst="ellipse">
            <a:avLst/>
          </a:prstGeom>
          <a:ln>
            <a:noFill/>
          </a:ln>
          <a:effectLst>
            <a:softEdge rad="112500"/>
          </a:effectLst>
        </p:spPr>
      </p:pic>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19" grpId="0" bldLvl="0" animBg="1"/>
      <p:bldP spid="22" grpId="0" bldLvl="0" animBg="1"/>
      <p:bldP spid="25"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p:pic>
        <p:nvPicPr>
          <p:cNvPr id="2" name="图片 1"/>
          <p:cNvPicPr>
            <a:picLocks noChangeAspect="1"/>
          </p:cNvPicPr>
          <p:nvPr/>
        </p:nvPicPr>
        <p:blipFill>
          <a:blip r:embed="rId1"/>
          <a:stretch>
            <a:fillRect/>
          </a:stretch>
        </p:blipFill>
        <p:spPr>
          <a:xfrm>
            <a:off x="755650" y="47625"/>
            <a:ext cx="7115175" cy="504825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a:xfrm>
          <a:off x="0" y="0"/>
          <a:ext cx="0" cy="0"/>
          <a:chOff x="0" y="0"/>
          <a:chExt cx="0" cy="0"/>
        </a:xfrm>
      </p:grpSpPr>
      <p:sp>
        <p:nvSpPr>
          <p:cNvPr id="4" name="矩形 3"/>
          <p:cNvSpPr/>
          <p:nvPr/>
        </p:nvSpPr>
        <p:spPr>
          <a:xfrm>
            <a:off x="396171" y="698703"/>
            <a:ext cx="8352928" cy="3692525"/>
          </a:xfrm>
          <a:prstGeom prst="rect">
            <a:avLst/>
          </a:prstGeom>
          <a:solidFill>
            <a:srgbClr val="00B0F0">
              <a:alpha val="11000"/>
            </a:srgbClr>
          </a:solidFill>
        </p:spPr>
        <p:txBody>
          <a:bodyPr wrap="square">
            <a:spAutoFit/>
          </a:bodyPr>
          <a:lstStyle/>
          <a:p>
            <a:pPr>
              <a:lnSpc>
                <a:spcPct val="100000"/>
              </a:lnSpc>
              <a:spcAft>
                <a:spcPts val="1200"/>
              </a:spcAft>
            </a:pPr>
            <a:r>
              <a:rPr lang="zh-CN" altLang="en-US" sz="2800" b="1" dirty="0" smtClean="0">
                <a:solidFill>
                  <a:schemeClr val="tx1"/>
                </a:solidFill>
                <a:latin typeface="楷体" panose="02010609060101010101" pitchFamily="49" charset="-122"/>
                <a:ea typeface="楷体" panose="02010609060101010101" pitchFamily="49" charset="-122"/>
                <a:cs typeface="楷体" panose="02010609060101010101" pitchFamily="49" charset="-122"/>
              </a:rPr>
              <a:t>材料一：</a:t>
            </a:r>
            <a:r>
              <a:rPr lang="en-US" altLang="zh-CN" sz="2800" b="1" dirty="0" smtClean="0">
                <a:solidFill>
                  <a:schemeClr val="tx1"/>
                </a:solidFill>
                <a:latin typeface="楷体" panose="02010609060101010101" pitchFamily="49" charset="-122"/>
                <a:ea typeface="楷体" panose="02010609060101010101" pitchFamily="49" charset="-122"/>
                <a:cs typeface="楷体" panose="02010609060101010101" pitchFamily="49" charset="-122"/>
              </a:rPr>
              <a:t>19</a:t>
            </a:r>
            <a:r>
              <a:rPr lang="zh-CN" altLang="en-US" sz="2800" b="1" dirty="0">
                <a:solidFill>
                  <a:schemeClr val="tx1"/>
                </a:solidFill>
                <a:latin typeface="楷体" panose="02010609060101010101" pitchFamily="49" charset="-122"/>
                <a:ea typeface="楷体" panose="02010609060101010101" pitchFamily="49" charset="-122"/>
                <a:cs typeface="楷体" panose="02010609060101010101" pitchFamily="49" charset="-122"/>
              </a:rPr>
              <a:t>世纪末，西方传教士被准许在中国传教。在治外法权之下，不单教会的西方神职人员不受清政府管辖，入教教民也可以获得好处和保护，因此许多地痞流氓入教，并仗着有教会撑腰鱼肉百姓。而普通百姓面对西方传教士及教民欺压，找官府申诉，然而官府不敢得罪西方列强，无所作为。</a:t>
            </a:r>
            <a:endParaRPr lang="zh-CN" altLang="en-US" sz="2800" b="1" dirty="0">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a:lnSpc>
                <a:spcPct val="100000"/>
              </a:lnSpc>
              <a:spcAft>
                <a:spcPts val="1200"/>
              </a:spcAft>
            </a:pPr>
            <a:r>
              <a:rPr lang="zh-CN" altLang="en-US" sz="2800" b="1" dirty="0" smtClean="0">
                <a:solidFill>
                  <a:schemeClr val="tx1"/>
                </a:solidFill>
                <a:latin typeface="楷体" panose="02010609060101010101" pitchFamily="49" charset="-122"/>
                <a:ea typeface="楷体" panose="02010609060101010101" pitchFamily="49" charset="-122"/>
                <a:cs typeface="楷体" panose="02010609060101010101" pitchFamily="49" charset="-122"/>
              </a:rPr>
              <a:t>材料二：</a:t>
            </a:r>
            <a:r>
              <a:rPr lang="zh-CN" altLang="en-US" sz="2800" b="1" dirty="0">
                <a:latin typeface="楷体" panose="02010609060101010101" pitchFamily="49" charset="-122"/>
                <a:ea typeface="楷体" panose="02010609060101010101" pitchFamily="49" charset="-122"/>
                <a:cs typeface="楷体" panose="02010609060101010101" pitchFamily="49" charset="-122"/>
                <a:sym typeface="+mn-ea"/>
              </a:rPr>
              <a:t>基督教教会推倒土地庙、玉皇庙建教堂，与地方民众发生冲突。</a:t>
            </a:r>
            <a:endParaRPr lang="zh-CN" altLang="en-US" sz="2800" b="1" dirty="0">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20" name="矩形 19"/>
          <p:cNvSpPr/>
          <p:nvPr/>
        </p:nvSpPr>
        <p:spPr>
          <a:xfrm>
            <a:off x="36830" y="56515"/>
            <a:ext cx="3365500" cy="504190"/>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800">
                <a:solidFill>
                  <a:schemeClr val="tx1"/>
                </a:solidFill>
              </a:rPr>
              <a:t>二、义和团运动</a:t>
            </a:r>
            <a:endParaRPr lang="zh-CN" altLang="en-US" sz="2800">
              <a:solidFill>
                <a:schemeClr val="tx1"/>
              </a:solidFill>
            </a:endParaRPr>
          </a:p>
        </p:txBody>
      </p:sp>
      <p:sp>
        <p:nvSpPr>
          <p:cNvPr id="13" name="圆角矩形 10"/>
          <p:cNvSpPr/>
          <p:nvPr/>
        </p:nvSpPr>
        <p:spPr>
          <a:xfrm>
            <a:off x="1583055" y="4527550"/>
            <a:ext cx="5979795" cy="495300"/>
          </a:xfrm>
          <a:prstGeom prst="roundRect">
            <a:avLst/>
          </a:prstGeom>
          <a:solidFill>
            <a:srgbClr val="FFC000"/>
          </a:solidFill>
          <a:ln w="25400" cap="flat" cmpd="sng" algn="ctr">
            <a:solidFill>
              <a:srgbClr val="FFC000"/>
            </a:solidFill>
            <a:prstDash val="solid"/>
          </a:ln>
          <a:effectLst/>
        </p:spPr>
        <p:txBody>
          <a:bodyPr rtlCol="0" anchor="ctr"/>
          <a:p>
            <a:pPr lvl="0" algn="ctr" defTabSz="457200">
              <a:defRPr/>
            </a:pPr>
            <a:r>
              <a:rPr lang="zh-CN" altLang="en-US" sz="2800" kern="0" dirty="0">
                <a:solidFill>
                  <a:schemeClr val="tx1"/>
                </a:solidFill>
                <a:latin typeface="Arial" panose="020B0604020202020204"/>
                <a:ea typeface="微软雅黑" panose="020B0503020204020204" charset="-122"/>
              </a:rPr>
              <a:t>帝国主义侵略加深，洋教势力猖獗</a:t>
            </a:r>
            <a:endParaRPr lang="zh-CN" altLang="en-US" sz="2800" kern="0" dirty="0">
              <a:solidFill>
                <a:schemeClr val="tx1"/>
              </a:solidFill>
              <a:latin typeface="Arial" panose="020B0604020202020204"/>
              <a:ea typeface="微软雅黑" panose="020B0503020204020204" charset="-122"/>
            </a:endParaRPr>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p:pic>
        <p:nvPicPr>
          <p:cNvPr id="2" name="图片 1"/>
          <p:cNvPicPr>
            <a:picLocks noChangeAspect="1"/>
          </p:cNvPicPr>
          <p:nvPr/>
        </p:nvPicPr>
        <p:blipFill rotWithShape="1">
          <a:blip r:embed="rId1">
            <a:extLst>
              <a:ext uri="{28A0092B-C50C-407E-A947-70E740481C1C}">
                <a14:useLocalDpi xmlns:a14="http://schemas.microsoft.com/office/drawing/2010/main" val="0"/>
              </a:ext>
            </a:extLst>
          </a:blip>
          <a:srcRect t="-7796" b="7796"/>
          <a:stretch>
            <a:fillRect/>
          </a:stretch>
        </p:blipFill>
        <p:spPr>
          <a:xfrm>
            <a:off x="169545" y="798195"/>
            <a:ext cx="4067810" cy="2116455"/>
          </a:xfrm>
          <a:prstGeom prst="rect">
            <a:avLst/>
          </a:prstGeom>
          <a:ln>
            <a:noFill/>
          </a:ln>
          <a:effectLst>
            <a:outerShdw blurRad="190500" algn="tl" rotWithShape="0">
              <a:srgbClr val="000000">
                <a:alpha val="70000"/>
              </a:srgbClr>
            </a:outerShdw>
          </a:effectLst>
        </p:spPr>
      </p:pic>
      <p:sp>
        <p:nvSpPr>
          <p:cNvPr id="3" name="矩形 2"/>
          <p:cNvSpPr/>
          <p:nvPr/>
        </p:nvSpPr>
        <p:spPr>
          <a:xfrm>
            <a:off x="158115" y="3116580"/>
            <a:ext cx="4079240" cy="1023620"/>
          </a:xfrm>
          <a:prstGeom prst="rect">
            <a:avLst/>
          </a:prstGeom>
          <a:solidFill>
            <a:srgbClr val="FFC000"/>
          </a:solidFill>
          <a:ln w="12700" cap="flat" cmpd="sng" algn="ctr">
            <a:noFill/>
            <a:prstDash val="solid"/>
            <a:miter lim="800000"/>
          </a:ln>
          <a:effectLst/>
          <a:scene3d>
            <a:camera prst="orthographicFront"/>
            <a:lightRig rig="threePt" dir="t"/>
          </a:scene3d>
          <a:sp3d>
            <a:bevelT w="165100" prst="coolSlant"/>
          </a:sp3d>
        </p:spPr>
        <p:txBody>
          <a:bodyPr rot="0" spcFirstLastPara="0" vertOverflow="overflow" horzOverflow="overflow" vert="horz" wrap="square" lIns="91440" tIns="45720" rIns="91440" bIns="45720" numCol="1" spcCol="0" rtlCol="0" fromWordArt="0" anchor="ctr" anchorCtr="0" forceAA="0" compatLnSpc="1">
            <a:noAutofit/>
          </a:bodyPr>
          <a:p>
            <a:pPr lvl="0" defTabSz="914400"/>
            <a:r>
              <a:rPr lang="en-US" altLang="zh-CN" sz="3200" b="1" kern="0" dirty="0" smtClean="0">
                <a:latin typeface="等线" panose="02010600030101010101" charset="-122"/>
                <a:ea typeface="等线" panose="02010600030101010101" charset="-122"/>
              </a:rPr>
              <a:t>1897</a:t>
            </a:r>
            <a:r>
              <a:rPr lang="zh-CN" altLang="en-US" sz="3200" b="1" kern="0" dirty="0">
                <a:latin typeface="等线" panose="02010600030101010101" charset="-122"/>
                <a:ea typeface="等线" panose="02010600030101010101" charset="-122"/>
              </a:rPr>
              <a:t>年</a:t>
            </a:r>
            <a:r>
              <a:rPr lang="en-US" altLang="zh-CN" sz="3200" b="1" kern="0" dirty="0">
                <a:latin typeface="等线" panose="02010600030101010101" charset="-122"/>
                <a:ea typeface="等线" panose="02010600030101010101" charset="-122"/>
              </a:rPr>
              <a:t>11</a:t>
            </a:r>
            <a:r>
              <a:rPr lang="zh-CN" altLang="en-US" sz="3200" b="1" kern="0" dirty="0">
                <a:latin typeface="等线" panose="02010600030101010101" charset="-122"/>
                <a:ea typeface="等线" panose="02010600030101010101" charset="-122"/>
              </a:rPr>
              <a:t>月</a:t>
            </a:r>
            <a:r>
              <a:rPr lang="en-US" altLang="zh-CN" sz="3200" b="1" kern="0" dirty="0">
                <a:latin typeface="等线" panose="02010600030101010101" charset="-122"/>
                <a:ea typeface="等线" panose="02010600030101010101" charset="-122"/>
              </a:rPr>
              <a:t>13</a:t>
            </a:r>
            <a:r>
              <a:rPr lang="zh-CN" altLang="en-US" sz="3200" b="1" kern="0" dirty="0">
                <a:latin typeface="等线" panose="02010600030101010101" charset="-122"/>
                <a:ea typeface="等线" panose="02010600030101010101" charset="-122"/>
              </a:rPr>
              <a:t>日，</a:t>
            </a:r>
            <a:r>
              <a:rPr lang="zh-CN" sz="3200" b="1" kern="0" dirty="0">
                <a:latin typeface="等线" panose="02010600030101010101" charset="-122"/>
                <a:ea typeface="等线" panose="02010600030101010101" charset="-122"/>
              </a:rPr>
              <a:t>德国强占胶州湾</a:t>
            </a:r>
            <a:endParaRPr lang="zh-CN" sz="3200" b="1" kern="0" dirty="0">
              <a:latin typeface="等线" panose="02010600030101010101" charset="-122"/>
              <a:ea typeface="等线" panose="02010600030101010101" charset="-122"/>
            </a:endParaRPr>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95165" y="1990090"/>
            <a:ext cx="4486910" cy="3128010"/>
          </a:xfrm>
          <a:prstGeom prst="rect">
            <a:avLst/>
          </a:prstGeom>
          <a:ln>
            <a:noFill/>
          </a:ln>
          <a:effectLst>
            <a:softEdge rad="112500"/>
          </a:effectLst>
        </p:spPr>
      </p:pic>
      <p:grpSp>
        <p:nvGrpSpPr>
          <p:cNvPr id="5" name="组合 4"/>
          <p:cNvGrpSpPr/>
          <p:nvPr/>
        </p:nvGrpSpPr>
        <p:grpSpPr>
          <a:xfrm>
            <a:off x="4448175" y="120650"/>
            <a:ext cx="4731385" cy="1786255"/>
            <a:chOff x="3288226" y="771550"/>
            <a:chExt cx="6036302" cy="2088232"/>
          </a:xfrm>
        </p:grpSpPr>
        <p:sp>
          <p:nvSpPr>
            <p:cNvPr id="6" name="PA_矩形 33"/>
            <p:cNvSpPr/>
            <p:nvPr>
              <p:custDataLst>
                <p:tags r:id="rId3"/>
              </p:custDataLst>
            </p:nvPr>
          </p:nvSpPr>
          <p:spPr bwMode="auto">
            <a:xfrm>
              <a:off x="3288226" y="771550"/>
              <a:ext cx="5855774" cy="2088232"/>
            </a:xfrm>
            <a:prstGeom prst="rect">
              <a:avLst/>
            </a:prstGeom>
            <a:solidFill>
              <a:srgbClr val="000000">
                <a:lumMod val="85000"/>
                <a:lumOff val="15000"/>
                <a:alpha val="75000"/>
              </a:srgbClr>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
              <a:pPr marL="0" marR="0" lvl="0" indent="0" algn="l" defTabSz="1218565" rtl="0" eaLnBrk="1" fontAlgn="base" latinLnBrk="0" hangingPunct="1">
                <a:lnSpc>
                  <a:spcPct val="100000"/>
                </a:lnSpc>
                <a:spcBef>
                  <a:spcPct val="0"/>
                </a:spcBef>
                <a:spcAft>
                  <a:spcPct val="0"/>
                </a:spcAft>
                <a:buClrTx/>
                <a:buSzTx/>
                <a:buFontTx/>
                <a:buNone/>
                <a:defRPr/>
              </a:pPr>
              <a:endParaRPr kumimoji="0" lang="zh-CN" altLang="en-US" sz="2000" b="1"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7" name="矩形 6"/>
            <p:cNvSpPr/>
            <p:nvPr/>
          </p:nvSpPr>
          <p:spPr>
            <a:xfrm>
              <a:off x="3347864" y="846177"/>
              <a:ext cx="5976664" cy="1904129"/>
            </a:xfrm>
            <a:prstGeom prst="rect">
              <a:avLst/>
            </a:prstGeom>
          </p:spPr>
          <p:txBody>
            <a:bodyPr wrap="square" lIns="91426" tIns="45713" rIns="91426" bIns="45713">
              <a:spAutoFit/>
            </a:bodyPr>
            <a:p>
              <a:r>
                <a:rPr lang="zh-CN" altLang="en-US" sz="2000" b="1" dirty="0">
                  <a:solidFill>
                    <a:schemeClr val="bg1"/>
                  </a:solidFill>
                  <a:latin typeface="微软雅黑" panose="020B0503020204020204" charset="-122"/>
                  <a:ea typeface="微软雅黑" panose="020B0503020204020204" charset="-122"/>
                </a:rPr>
                <a:t>神助拳，义和团，只因鬼子闹中原。</a:t>
              </a:r>
              <a:endParaRPr lang="zh-CN" altLang="en-US" sz="2000" b="1" dirty="0">
                <a:solidFill>
                  <a:schemeClr val="bg1"/>
                </a:solidFill>
                <a:latin typeface="微软雅黑" panose="020B0503020204020204" charset="-122"/>
                <a:ea typeface="微软雅黑" panose="020B0503020204020204" charset="-122"/>
              </a:endParaRPr>
            </a:p>
            <a:p>
              <a:r>
                <a:rPr lang="zh-CN" altLang="en-US" sz="2000" b="1" dirty="0">
                  <a:solidFill>
                    <a:schemeClr val="bg1"/>
                  </a:solidFill>
                  <a:latin typeface="微软雅黑" panose="020B0503020204020204" charset="-122"/>
                  <a:ea typeface="微软雅黑" panose="020B0503020204020204" charset="-122"/>
                </a:rPr>
                <a:t>升黄表，焚香烟，请来各等众神仙。</a:t>
              </a:r>
              <a:endParaRPr lang="zh-CN" altLang="en-US" sz="2000" b="1" dirty="0">
                <a:solidFill>
                  <a:schemeClr val="bg1"/>
                </a:solidFill>
                <a:latin typeface="微软雅黑" panose="020B0503020204020204" charset="-122"/>
                <a:ea typeface="微软雅黑" panose="020B0503020204020204" charset="-122"/>
              </a:endParaRPr>
            </a:p>
            <a:p>
              <a:r>
                <a:rPr lang="zh-CN" altLang="en-US" sz="2000" b="1" dirty="0">
                  <a:solidFill>
                    <a:schemeClr val="bg1"/>
                  </a:solidFill>
                  <a:latin typeface="微软雅黑" panose="020B0503020204020204" charset="-122"/>
                  <a:ea typeface="微软雅黑" panose="020B0503020204020204" charset="-122"/>
                </a:rPr>
                <a:t>挑铁道，把线砍，旋即毁坏大轮船。</a:t>
              </a:r>
              <a:endParaRPr lang="zh-CN" altLang="en-US" sz="2000" b="1" dirty="0">
                <a:solidFill>
                  <a:schemeClr val="bg1"/>
                </a:solidFill>
                <a:latin typeface="微软雅黑" panose="020B0503020204020204" charset="-122"/>
                <a:ea typeface="微软雅黑" panose="020B0503020204020204" charset="-122"/>
              </a:endParaRPr>
            </a:p>
            <a:p>
              <a:r>
                <a:rPr lang="zh-CN" altLang="en-US" sz="2000" b="1" dirty="0">
                  <a:solidFill>
                    <a:schemeClr val="bg1"/>
                  </a:solidFill>
                  <a:latin typeface="微软雅黑" panose="020B0503020204020204" charset="-122"/>
                  <a:ea typeface="微软雅黑" panose="020B0503020204020204" charset="-122"/>
                </a:rPr>
                <a:t>一概鬼子都杀尽，大清一统庆升平。</a:t>
              </a:r>
              <a:endParaRPr lang="zh-CN" altLang="en-US" sz="2000" b="1" dirty="0">
                <a:solidFill>
                  <a:schemeClr val="bg1"/>
                </a:solidFill>
                <a:latin typeface="微软雅黑" panose="020B0503020204020204" charset="-122"/>
                <a:ea typeface="微软雅黑" panose="020B0503020204020204" charset="-122"/>
              </a:endParaRPr>
            </a:p>
            <a:p>
              <a:r>
                <a:rPr lang="zh-CN" altLang="en-US" sz="2000" b="1" dirty="0">
                  <a:solidFill>
                    <a:schemeClr val="bg1"/>
                  </a:solidFill>
                  <a:latin typeface="微软雅黑" panose="020B0503020204020204" charset="-122"/>
                  <a:ea typeface="微软雅黑" panose="020B0503020204020204" charset="-122"/>
                </a:rPr>
                <a:t>                       </a:t>
              </a:r>
              <a:r>
                <a:rPr lang="en-US" altLang="zh-CN" sz="2000" b="1" dirty="0">
                  <a:solidFill>
                    <a:schemeClr val="bg1"/>
                  </a:solidFill>
                  <a:latin typeface="微软雅黑" panose="020B0503020204020204" charset="-122"/>
                  <a:ea typeface="微软雅黑" panose="020B0503020204020204" charset="-122"/>
                </a:rPr>
                <a:t>——</a:t>
              </a:r>
              <a:r>
                <a:rPr lang="zh-CN" altLang="en-US" sz="2000" b="1" dirty="0">
                  <a:solidFill>
                    <a:schemeClr val="bg1"/>
                  </a:solidFill>
                  <a:latin typeface="微软雅黑" panose="020B0503020204020204" charset="-122"/>
                  <a:ea typeface="微软雅黑" panose="020B0503020204020204" charset="-122"/>
                </a:rPr>
                <a:t>义和团前期揭贴</a:t>
              </a:r>
              <a:endParaRPr lang="zh-CN" altLang="en-US" sz="2000" b="1" dirty="0">
                <a:solidFill>
                  <a:schemeClr val="bg1"/>
                </a:solidFill>
                <a:latin typeface="微软雅黑" panose="020B0503020204020204" charset="-122"/>
                <a:ea typeface="微软雅黑" panose="020B0503020204020204" charset="-122"/>
              </a:endParaRPr>
            </a:p>
          </p:txBody>
        </p:sp>
      </p:grpSp>
      <p:sp>
        <p:nvSpPr>
          <p:cNvPr id="9" name="矩形 8"/>
          <p:cNvSpPr/>
          <p:nvPr/>
        </p:nvSpPr>
        <p:spPr>
          <a:xfrm>
            <a:off x="6157310" y="1990080"/>
            <a:ext cx="2880320" cy="497788"/>
          </a:xfrm>
          <a:prstGeom prst="rect">
            <a:avLst/>
          </a:prstGeom>
          <a:solidFill>
            <a:schemeClr val="accent5">
              <a:lumMod val="20000"/>
              <a:lumOff val="80000"/>
            </a:scheme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noAutofit/>
          </a:bodyPr>
          <a:p>
            <a:pPr lvl="0" algn="ctr" defTabSz="914400"/>
            <a:r>
              <a:rPr lang="zh-CN" altLang="en-US" sz="2400" b="1" kern="0" dirty="0">
                <a:solidFill>
                  <a:schemeClr val="tx1"/>
                </a:solidFill>
                <a:latin typeface="等线" panose="02010600030101010101" charset="-122"/>
                <a:ea typeface="等线" panose="02010600030101010101" charset="-122"/>
              </a:rPr>
              <a:t>口号：“扶清灭洋”</a:t>
            </a:r>
            <a:endParaRPr lang="zh-CN" altLang="en-US" sz="2400" b="1" kern="0" dirty="0">
              <a:solidFill>
                <a:schemeClr val="tx1"/>
              </a:solidFill>
              <a:latin typeface="等线" panose="02010600030101010101" charset="-122"/>
              <a:ea typeface="等线" panose="0201060003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down)">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p:sp>
        <p:nvSpPr>
          <p:cNvPr id="6" name="文本框 5"/>
          <p:cNvSpPr txBox="1"/>
          <p:nvPr/>
        </p:nvSpPr>
        <p:spPr>
          <a:xfrm>
            <a:off x="4638675" y="2640965"/>
            <a:ext cx="4021455" cy="1198880"/>
          </a:xfrm>
          <a:prstGeom prst="rect">
            <a:avLst/>
          </a:prstGeom>
          <a:solidFill>
            <a:schemeClr val="accent5">
              <a:lumMod val="20000"/>
              <a:lumOff val="80000"/>
            </a:schemeClr>
          </a:solidFill>
          <a:ln w="9525">
            <a:noFill/>
            <a:miter/>
          </a:ln>
          <a:extLst>
            <a:ext uri="{909E8E84-426E-40DD-AFC4-6F175D3DCCD1}">
              <a14:hiddenFill xmlns:a14="http://schemas.microsoft.com/office/drawing/2010/main">
                <a:solidFill>
                  <a:srgbClr val="0000FF">
                    <a:alpha val="100000"/>
                  </a:srgbClr>
                </a:solidFill>
              </a14:hiddenFill>
            </a:ext>
          </a:extLst>
        </p:spPr>
        <p:txBody>
          <a:bodyPr wrap="square">
            <a:spAutoFit/>
          </a:bodyPr>
          <a:p>
            <a:pPr algn="just"/>
            <a:r>
              <a:rPr sz="3600" b="1" noProof="1">
                <a:solidFill>
                  <a:schemeClr val="tx1"/>
                </a:solidFill>
                <a:effectLst/>
                <a:latin typeface="楷体" panose="02010609060101010101" pitchFamily="49" charset="-122"/>
                <a:ea typeface="楷体" panose="02010609060101010101" pitchFamily="49" charset="-122"/>
                <a:cs typeface="楷体" panose="02010609060101010101" pitchFamily="49" charset="-122"/>
              </a:rPr>
              <a:t>1900</a:t>
            </a:r>
            <a:r>
              <a:rPr lang="zh-CN" sz="3600" b="1" noProof="1">
                <a:solidFill>
                  <a:schemeClr val="tx1"/>
                </a:solidFill>
                <a:effectLst/>
                <a:latin typeface="楷体" panose="02010609060101010101" pitchFamily="49" charset="-122"/>
                <a:ea typeface="楷体" panose="02010609060101010101" pitchFamily="49" charset="-122"/>
                <a:cs typeface="楷体" panose="02010609060101010101" pitchFamily="49" charset="-122"/>
              </a:rPr>
              <a:t>年</a:t>
            </a:r>
            <a:r>
              <a:rPr sz="3600" b="1" noProof="1">
                <a:solidFill>
                  <a:schemeClr val="tx1"/>
                </a:solidFill>
                <a:effectLst/>
                <a:latin typeface="楷体" panose="02010609060101010101" pitchFamily="49" charset="-122"/>
                <a:ea typeface="楷体" panose="02010609060101010101" pitchFamily="49" charset="-122"/>
                <a:cs typeface="楷体" panose="02010609060101010101" pitchFamily="49" charset="-122"/>
              </a:rPr>
              <a:t>，</a:t>
            </a:r>
            <a:r>
              <a:rPr lang="zh-CN" sz="3600" b="1" noProof="1">
                <a:solidFill>
                  <a:schemeClr val="tx1"/>
                </a:solidFill>
                <a:effectLst/>
                <a:latin typeface="楷体" panose="02010609060101010101" pitchFamily="49" charset="-122"/>
                <a:ea typeface="楷体" panose="02010609060101010101" pitchFamily="49" charset="-122"/>
                <a:cs typeface="楷体" panose="02010609060101010101" pitchFamily="49" charset="-122"/>
              </a:rPr>
              <a:t>在京津地区形成高潮。</a:t>
            </a:r>
            <a:endParaRPr lang="zh-CN" sz="3600" b="1" noProof="1">
              <a:solidFill>
                <a:schemeClr val="tx1"/>
              </a:solidFill>
              <a:effectLst/>
              <a:latin typeface="楷体" panose="02010609060101010101" pitchFamily="49" charset="-122"/>
              <a:ea typeface="楷体" panose="02010609060101010101" pitchFamily="49" charset="-122"/>
              <a:cs typeface="楷体" panose="02010609060101010101" pitchFamily="49" charset="-122"/>
            </a:endParaRPr>
          </a:p>
        </p:txBody>
      </p:sp>
      <p:sp>
        <p:nvSpPr>
          <p:cNvPr id="2" name="文本框 1"/>
          <p:cNvSpPr txBox="1"/>
          <p:nvPr/>
        </p:nvSpPr>
        <p:spPr>
          <a:xfrm>
            <a:off x="4638675" y="1089660"/>
            <a:ext cx="4021455" cy="645160"/>
          </a:xfrm>
          <a:prstGeom prst="rect">
            <a:avLst/>
          </a:prstGeom>
          <a:solidFill>
            <a:schemeClr val="accent5">
              <a:lumMod val="20000"/>
              <a:lumOff val="80000"/>
            </a:schemeClr>
          </a:solidFill>
        </p:spPr>
        <p:txBody>
          <a:bodyPr wrap="square" rtlCol="0">
            <a:spAutoFit/>
          </a:bodyPr>
          <a:p>
            <a:pPr algn="ctr"/>
            <a:r>
              <a:rPr sz="3600" b="1">
                <a:effectLst/>
                <a:latin typeface="楷体" panose="02010609060101010101" pitchFamily="49" charset="-122"/>
                <a:ea typeface="楷体" panose="02010609060101010101" pitchFamily="49" charset="-122"/>
                <a:cs typeface="楷体" panose="02010609060101010101" pitchFamily="49" charset="-122"/>
                <a:sym typeface="+mn-ea"/>
              </a:rPr>
              <a:t>1898</a:t>
            </a:r>
            <a:r>
              <a:rPr lang="zh-CN" sz="3600" b="1">
                <a:effectLst/>
                <a:latin typeface="楷体" panose="02010609060101010101" pitchFamily="49" charset="-122"/>
                <a:ea typeface="楷体" panose="02010609060101010101" pitchFamily="49" charset="-122"/>
                <a:cs typeface="楷体" panose="02010609060101010101" pitchFamily="49" charset="-122"/>
                <a:sym typeface="+mn-ea"/>
              </a:rPr>
              <a:t>兴起于山东</a:t>
            </a:r>
            <a:endParaRPr lang="zh-CN" altLang="en-US" sz="3600" b="1" noProof="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endParaRPr>
          </a:p>
        </p:txBody>
      </p:sp>
      <p:pic>
        <p:nvPicPr>
          <p:cNvPr id="32770" name="图片 34819"/>
          <p:cNvPicPr>
            <a:picLocks noChangeAspect="1"/>
          </p:cNvPicPr>
          <p:nvPr/>
        </p:nvPicPr>
        <p:blipFill>
          <a:blip r:embed="rId1">
            <a:lum bright="12000"/>
          </a:blip>
          <a:stretch>
            <a:fillRect/>
          </a:stretch>
        </p:blipFill>
        <p:spPr>
          <a:xfrm>
            <a:off x="92710" y="33020"/>
            <a:ext cx="4346575" cy="507746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p:tgtEl>
                                          <p:spTgt spid="6"/>
                                        </p:tgtEl>
                                        <p:attrNameLst>
                                          <p:attrName>ppt_y</p:attrName>
                                        </p:attrNameLst>
                                      </p:cBhvr>
                                      <p:tavLst>
                                        <p:tav tm="0">
                                          <p:val>
                                            <p:strVal val="#ppt_y+#ppt_h*1.125000"/>
                                          </p:val>
                                        </p:tav>
                                        <p:tav tm="100000">
                                          <p:val>
                                            <p:strVal val="#ppt_y"/>
                                          </p:val>
                                        </p:tav>
                                      </p:tavLst>
                                    </p:anim>
                                    <p:animEffect transition="in" filter="wipe(up)">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p:pic>
        <p:nvPicPr>
          <p:cNvPr id="2" name="图片 1"/>
          <p:cNvPicPr>
            <a:picLocks noChangeAspect="1"/>
          </p:cNvPicPr>
          <p:nvPr/>
        </p:nvPicPr>
        <p:blipFill>
          <a:blip r:embed="rId1"/>
          <a:stretch>
            <a:fillRect/>
          </a:stretch>
        </p:blipFill>
        <p:spPr>
          <a:xfrm>
            <a:off x="49530" y="514985"/>
            <a:ext cx="2660015" cy="3743960"/>
          </a:xfrm>
          <a:prstGeom prst="rect">
            <a:avLst/>
          </a:prstGeom>
        </p:spPr>
      </p:pic>
      <p:sp>
        <p:nvSpPr>
          <p:cNvPr id="3" name="文本框 2"/>
          <p:cNvSpPr txBox="1"/>
          <p:nvPr/>
        </p:nvSpPr>
        <p:spPr>
          <a:xfrm>
            <a:off x="2813050" y="356235"/>
            <a:ext cx="6141085" cy="4061460"/>
          </a:xfrm>
          <a:prstGeom prst="rect">
            <a:avLst/>
          </a:prstGeom>
          <a:solidFill>
            <a:schemeClr val="accent6">
              <a:lumMod val="20000"/>
              <a:lumOff val="80000"/>
              <a:alpha val="80000"/>
            </a:schemeClr>
          </a:solidFill>
        </p:spPr>
        <p:txBody>
          <a:bodyPr wrap="square" rtlCol="0" anchor="t">
            <a:spAutoFit/>
          </a:bodyPr>
          <a:p>
            <a:pPr>
              <a:lnSpc>
                <a:spcPct val="100000"/>
              </a:lnSpc>
            </a:pPr>
            <a:r>
              <a:rPr lang="zh-CN" altLang="en-US" sz="2400"/>
              <a:t>义和团仇视一切与洋人有关的东西，有用洋物者，如纸烟、小眼镜、洋伞、洋袜，必杀无赦。曾有六位学士路遇义和团，因身边带有铅笔一支、洋纸一张，便被乱刀拿下。还有一家因有一根火柴被搜出，结果一家八口全部被杀。</a:t>
            </a:r>
            <a:endParaRPr lang="zh-CN" altLang="en-US" sz="2400"/>
          </a:p>
          <a:p>
            <a:pPr>
              <a:lnSpc>
                <a:spcPct val="100000"/>
              </a:lnSpc>
            </a:pPr>
            <a:endParaRPr lang="zh-CN" altLang="en-US"/>
          </a:p>
          <a:p>
            <a:pPr>
              <a:lnSpc>
                <a:spcPct val="100000"/>
              </a:lnSpc>
            </a:pPr>
            <a:r>
              <a:rPr lang="zh-CN" altLang="en-US" sz="2400"/>
              <a:t>1900年7月，义和团进攻聚集在宋家河教堂的教民。先是用炸药包炸毁围墙攻入，杀死了所有修女，然后对困在教堂中的1000名男女老少施以焚烧，最后只有50人从窗口逃出。</a:t>
            </a:r>
            <a:endParaRPr lang="zh-CN" altLang="en-US" sz="2400"/>
          </a:p>
        </p:txBody>
      </p:sp>
      <p:sp>
        <p:nvSpPr>
          <p:cNvPr id="6" name="矩形 5"/>
          <p:cNvSpPr/>
          <p:nvPr/>
        </p:nvSpPr>
        <p:spPr>
          <a:xfrm>
            <a:off x="5893435" y="4258945"/>
            <a:ext cx="2857500" cy="772795"/>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4000">
                <a:solidFill>
                  <a:schemeClr val="tx1"/>
                </a:solidFill>
              </a:rPr>
              <a:t>盲目排外</a:t>
            </a:r>
            <a:endParaRPr lang="zh-CN" altLang="en-US" sz="400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p:sp>
        <p:nvSpPr>
          <p:cNvPr id="2" name="文本框 1"/>
          <p:cNvSpPr txBox="1"/>
          <p:nvPr/>
        </p:nvSpPr>
        <p:spPr>
          <a:xfrm>
            <a:off x="303530" y="898525"/>
            <a:ext cx="8733155" cy="521970"/>
          </a:xfrm>
          <a:prstGeom prst="rect">
            <a:avLst/>
          </a:prstGeom>
          <a:solidFill>
            <a:schemeClr val="accent5">
              <a:lumMod val="20000"/>
              <a:lumOff val="80000"/>
            </a:schemeClr>
          </a:solidFill>
        </p:spPr>
        <p:txBody>
          <a:bodyPr wrap="square" rtlCol="0" anchor="t">
            <a:spAutoFit/>
          </a:bodyPr>
          <a:p>
            <a:r>
              <a:rPr lang="zh-CN" altLang="en-US" sz="2800"/>
              <a:t>列强照会清政府，要求其镇压“义和拳”和“大刀会”</a:t>
            </a:r>
            <a:endParaRPr lang="zh-CN" altLang="en-US" sz="2800"/>
          </a:p>
        </p:txBody>
      </p:sp>
      <p:sp>
        <p:nvSpPr>
          <p:cNvPr id="3" name="文本框 2"/>
          <p:cNvSpPr txBox="1"/>
          <p:nvPr/>
        </p:nvSpPr>
        <p:spPr>
          <a:xfrm>
            <a:off x="282575" y="2215515"/>
            <a:ext cx="8733790" cy="521970"/>
          </a:xfrm>
          <a:prstGeom prst="rect">
            <a:avLst/>
          </a:prstGeom>
          <a:solidFill>
            <a:schemeClr val="accent5">
              <a:lumMod val="20000"/>
              <a:lumOff val="80000"/>
            </a:schemeClr>
          </a:solidFill>
        </p:spPr>
        <p:txBody>
          <a:bodyPr wrap="square" rtlCol="0" anchor="t">
            <a:spAutoFit/>
          </a:bodyPr>
          <a:p>
            <a:pPr lvl="0" algn="l">
              <a:buClrTx/>
              <a:buSzTx/>
              <a:buFontTx/>
            </a:pPr>
            <a:r>
              <a:rPr lang="zh-CN" altLang="en-US" sz="2800">
                <a:sym typeface="+mn-ea"/>
              </a:rPr>
              <a:t>如果中国政府不立即行动，各国使节应马上调来卫队。</a:t>
            </a:r>
            <a:endParaRPr lang="zh-CN" altLang="en-US" sz="2800">
              <a:sym typeface="+mn-ea"/>
            </a:endParaRPr>
          </a:p>
        </p:txBody>
      </p:sp>
      <p:sp>
        <p:nvSpPr>
          <p:cNvPr id="5" name="文本框 4"/>
          <p:cNvSpPr txBox="1"/>
          <p:nvPr/>
        </p:nvSpPr>
        <p:spPr>
          <a:xfrm>
            <a:off x="282575" y="1556385"/>
            <a:ext cx="8733155" cy="521970"/>
          </a:xfrm>
          <a:prstGeom prst="rect">
            <a:avLst/>
          </a:prstGeom>
          <a:solidFill>
            <a:schemeClr val="accent6">
              <a:lumMod val="20000"/>
              <a:lumOff val="80000"/>
            </a:schemeClr>
          </a:solidFill>
        </p:spPr>
        <p:txBody>
          <a:bodyPr wrap="square" rtlCol="0" anchor="t">
            <a:spAutoFit/>
          </a:bodyPr>
          <a:p>
            <a:r>
              <a:rPr lang="zh-CN" altLang="en-US" sz="2800"/>
              <a:t>清政府无动于衷，无力（心）保障外国人安危</a:t>
            </a:r>
            <a:endParaRPr lang="zh-CN" altLang="en-US" sz="2800"/>
          </a:p>
        </p:txBody>
      </p:sp>
      <p:sp>
        <p:nvSpPr>
          <p:cNvPr id="6" name="文本框 5"/>
          <p:cNvSpPr txBox="1"/>
          <p:nvPr/>
        </p:nvSpPr>
        <p:spPr>
          <a:xfrm>
            <a:off x="323850" y="2870200"/>
            <a:ext cx="8691880" cy="521970"/>
          </a:xfrm>
          <a:prstGeom prst="rect">
            <a:avLst/>
          </a:prstGeom>
          <a:solidFill>
            <a:schemeClr val="accent6">
              <a:lumMod val="20000"/>
              <a:lumOff val="80000"/>
            </a:schemeClr>
          </a:solidFill>
        </p:spPr>
        <p:txBody>
          <a:bodyPr wrap="square" rtlCol="0" anchor="t">
            <a:spAutoFit/>
          </a:bodyPr>
          <a:p>
            <a:r>
              <a:rPr lang="zh-CN" altLang="en-US" sz="2800"/>
              <a:t>清政府依旧无动于衷，无力（心）保障外国人安危</a:t>
            </a:r>
            <a:endParaRPr lang="zh-CN" altLang="en-US" sz="2800"/>
          </a:p>
        </p:txBody>
      </p:sp>
      <p:sp>
        <p:nvSpPr>
          <p:cNvPr id="7" name="矩形 6"/>
          <p:cNvSpPr/>
          <p:nvPr/>
        </p:nvSpPr>
        <p:spPr>
          <a:xfrm>
            <a:off x="323850" y="3679825"/>
            <a:ext cx="720090" cy="72009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3600"/>
              <a:t>英</a:t>
            </a:r>
            <a:endParaRPr lang="zh-CN" altLang="en-US" sz="3600"/>
          </a:p>
        </p:txBody>
      </p:sp>
      <p:sp>
        <p:nvSpPr>
          <p:cNvPr id="8" name="矩形 7"/>
          <p:cNvSpPr/>
          <p:nvPr/>
        </p:nvSpPr>
        <p:spPr>
          <a:xfrm>
            <a:off x="1225550" y="3679825"/>
            <a:ext cx="720090" cy="72009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3600"/>
              <a:t>法</a:t>
            </a:r>
            <a:endParaRPr lang="zh-CN" altLang="en-US" sz="3600"/>
          </a:p>
        </p:txBody>
      </p:sp>
      <p:sp>
        <p:nvSpPr>
          <p:cNvPr id="9" name="矩形 8"/>
          <p:cNvSpPr/>
          <p:nvPr/>
        </p:nvSpPr>
        <p:spPr>
          <a:xfrm>
            <a:off x="2133600" y="3679825"/>
            <a:ext cx="720090" cy="72009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3600"/>
              <a:t>俄</a:t>
            </a:r>
            <a:endParaRPr lang="zh-CN" altLang="en-US" sz="3600"/>
          </a:p>
        </p:txBody>
      </p:sp>
      <p:sp>
        <p:nvSpPr>
          <p:cNvPr id="10" name="矩形 9"/>
          <p:cNvSpPr/>
          <p:nvPr/>
        </p:nvSpPr>
        <p:spPr>
          <a:xfrm>
            <a:off x="3673475" y="3679825"/>
            <a:ext cx="720090" cy="72009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3600">
                <a:solidFill>
                  <a:schemeClr val="tx1"/>
                </a:solidFill>
              </a:rPr>
              <a:t>德</a:t>
            </a:r>
            <a:endParaRPr lang="zh-CN" altLang="en-US" sz="3600">
              <a:solidFill>
                <a:schemeClr val="tx1"/>
              </a:solidFill>
            </a:endParaRPr>
          </a:p>
        </p:txBody>
      </p:sp>
      <p:sp>
        <p:nvSpPr>
          <p:cNvPr id="11" name="矩形 10"/>
          <p:cNvSpPr/>
          <p:nvPr/>
        </p:nvSpPr>
        <p:spPr>
          <a:xfrm>
            <a:off x="4626610" y="3679825"/>
            <a:ext cx="720090" cy="72009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3600">
                <a:solidFill>
                  <a:schemeClr val="tx1"/>
                </a:solidFill>
              </a:rPr>
              <a:t>意</a:t>
            </a:r>
            <a:endParaRPr lang="zh-CN" altLang="en-US" sz="3600">
              <a:solidFill>
                <a:schemeClr val="tx1"/>
              </a:solidFill>
            </a:endParaRPr>
          </a:p>
        </p:txBody>
      </p:sp>
      <p:sp>
        <p:nvSpPr>
          <p:cNvPr id="13" name="矩形 12"/>
          <p:cNvSpPr/>
          <p:nvPr/>
        </p:nvSpPr>
        <p:spPr>
          <a:xfrm>
            <a:off x="5581015" y="3679825"/>
            <a:ext cx="720090" cy="72009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3600">
                <a:solidFill>
                  <a:schemeClr val="tx1"/>
                </a:solidFill>
              </a:rPr>
              <a:t>奥</a:t>
            </a:r>
            <a:endParaRPr lang="zh-CN" altLang="en-US" sz="3600">
              <a:solidFill>
                <a:schemeClr val="tx1"/>
              </a:solidFill>
            </a:endParaRPr>
          </a:p>
        </p:txBody>
      </p:sp>
      <p:sp>
        <p:nvSpPr>
          <p:cNvPr id="14" name="矩形 13"/>
          <p:cNvSpPr/>
          <p:nvPr/>
        </p:nvSpPr>
        <p:spPr>
          <a:xfrm>
            <a:off x="7868285" y="3679825"/>
            <a:ext cx="720090" cy="72009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3600"/>
              <a:t>日</a:t>
            </a:r>
            <a:endParaRPr lang="zh-CN" altLang="en-US" sz="3600"/>
          </a:p>
        </p:txBody>
      </p:sp>
      <p:sp>
        <p:nvSpPr>
          <p:cNvPr id="15" name="矩形 14"/>
          <p:cNvSpPr/>
          <p:nvPr/>
        </p:nvSpPr>
        <p:spPr>
          <a:xfrm>
            <a:off x="6871335" y="3679825"/>
            <a:ext cx="720090" cy="72009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3600"/>
              <a:t>美</a:t>
            </a:r>
            <a:endParaRPr lang="zh-CN" altLang="en-US" sz="3600"/>
          </a:p>
        </p:txBody>
      </p:sp>
      <p:sp>
        <p:nvSpPr>
          <p:cNvPr id="4" name="标题 6"/>
          <p:cNvSpPr>
            <a:spLocks noGrp="1"/>
          </p:cNvSpPr>
          <p:nvPr/>
        </p:nvSpPr>
        <p:spPr>
          <a:xfrm>
            <a:off x="195580" y="134620"/>
            <a:ext cx="3174365" cy="541655"/>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lIns="101600" tIns="38100" rIns="76200" bIns="38100" numCol="1" spcCol="0" rtlCol="0" fromWordArt="0" anchor="ctr" anchorCtr="0" compatLnSpc="1">
            <a:noAutofit/>
          </a:bodyPr>
          <a:lstStyle>
            <a:lvl1pPr marL="0" marR="0" algn="l" defTabSz="914400" rtl="0" eaLnBrk="1" fontAlgn="auto" latinLnBrk="0" hangingPunct="1">
              <a:lnSpc>
                <a:spcPct val="100000"/>
              </a:lnSpc>
              <a:spcBef>
                <a:spcPct val="0"/>
              </a:spcBef>
              <a:buNone/>
              <a:defRPr kumimoji="0" lang="zh-CN" altLang="en-US" sz="2100" b="1" i="0" u="none" strike="noStrike" kern="1200" cap="none" spc="200" normalizeH="0" baseline="0" noProof="1" dirty="0">
                <a:solidFill>
                  <a:schemeClr val="lt1"/>
                </a:solidFill>
                <a:uFillTx/>
                <a:latin typeface="+mj-lt"/>
                <a:ea typeface="+mj-ea"/>
                <a:cs typeface="+mj-cs"/>
                <a:sym typeface="+mn-ea"/>
              </a:defRPr>
            </a:lvl1pPr>
          </a:lstStyle>
          <a:p>
            <a:pPr lvl="0" algn="ctr">
              <a:buClrTx/>
              <a:buSzTx/>
              <a:buFontTx/>
            </a:pPr>
            <a:r>
              <a:rPr sz="2800" spc="0">
                <a:solidFill>
                  <a:schemeClr val="tx1"/>
                </a:solidFill>
                <a:latin typeface="+mn-lt"/>
                <a:ea typeface="+mn-ea"/>
                <a:cs typeface="+mn-cs"/>
                <a:sym typeface="+mn-ea"/>
              </a:rPr>
              <a:t>列强外交干涉</a:t>
            </a:r>
            <a:endParaRPr sz="2800" spc="0">
              <a:solidFill>
                <a:schemeClr val="tx1"/>
              </a:solidFill>
              <a:latin typeface="+mn-lt"/>
              <a:ea typeface="+mn-ea"/>
              <a:cs typeface="+mn-cs"/>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linds(horizontal)">
                                      <p:cBhvr>
                                        <p:cTn id="27" dur="500"/>
                                        <p:tgtEl>
                                          <p:spTgt spid="7"/>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blinds(horizontal)">
                                      <p:cBhvr>
                                        <p:cTn id="30" dur="500"/>
                                        <p:tgtEl>
                                          <p:spTgt spid="8"/>
                                        </p:tgtEl>
                                      </p:cBhvr>
                                    </p:animEffect>
                                  </p:childTnLst>
                                </p:cTn>
                              </p:par>
                              <p:par>
                                <p:cTn id="31" presetID="3" presetClass="entr" presetSubtype="1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blinds(horizontal)">
                                      <p:cBhvr>
                                        <p:cTn id="33" dur="5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3" presetClass="entr" presetSubtype="10"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blinds(horizontal)">
                                      <p:cBhvr>
                                        <p:cTn id="38" dur="500"/>
                                        <p:tgtEl>
                                          <p:spTgt spid="10"/>
                                        </p:tgtEl>
                                      </p:cBhvr>
                                    </p:animEffect>
                                  </p:childTnLst>
                                </p:cTn>
                              </p:par>
                              <p:par>
                                <p:cTn id="39" presetID="3" presetClass="entr" presetSubtype="10"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blinds(horizontal)">
                                      <p:cBhvr>
                                        <p:cTn id="41" dur="500"/>
                                        <p:tgtEl>
                                          <p:spTgt spid="11"/>
                                        </p:tgtEl>
                                      </p:cBhvr>
                                    </p:animEffect>
                                  </p:childTnLst>
                                </p:cTn>
                              </p:par>
                              <p:par>
                                <p:cTn id="42" presetID="3" presetClass="entr" presetSubtype="10"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blinds(horizontal)">
                                      <p:cBhvr>
                                        <p:cTn id="44" dur="500"/>
                                        <p:tgtEl>
                                          <p:spTgt spid="13"/>
                                        </p:tgtEl>
                                      </p:cBhvr>
                                    </p:animEffect>
                                  </p:childTnLst>
                                </p:cTn>
                              </p:par>
                            </p:childTnLst>
                          </p:cTn>
                        </p:par>
                      </p:childTnLst>
                    </p:cTn>
                  </p:par>
                  <p:par>
                    <p:cTn id="45" fill="hold">
                      <p:stCondLst>
                        <p:cond delay="indefinite"/>
                      </p:stCondLst>
                      <p:childTnLst>
                        <p:par>
                          <p:cTn id="46" fill="hold">
                            <p:stCondLst>
                              <p:cond delay="0"/>
                            </p:stCondLst>
                            <p:childTnLst>
                              <p:par>
                                <p:cTn id="47" presetID="3" presetClass="entr" presetSubtype="10" fill="hold" grpId="0" nodeType="click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blinds(horizontal)">
                                      <p:cBhvr>
                                        <p:cTn id="49" dur="500"/>
                                        <p:tgtEl>
                                          <p:spTgt spid="15"/>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blinds(horizontal)">
                                      <p:cBhvr>
                                        <p:cTn id="5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5" grpId="0" bldLvl="0" animBg="1"/>
      <p:bldP spid="3" grpId="0" bldLvl="0" animBg="1"/>
      <p:bldP spid="6" grpId="0" bldLvl="0" animBg="1"/>
      <p:bldP spid="7" grpId="0" bldLvl="0" animBg="1"/>
      <p:bldP spid="8" grpId="0" bldLvl="0" animBg="1"/>
      <p:bldP spid="9" grpId="0" bldLvl="0" animBg="1"/>
      <p:bldP spid="10" grpId="0" bldLvl="0" animBg="1"/>
      <p:bldP spid="11" grpId="0" bldLvl="0" animBg="1"/>
      <p:bldP spid="13" grpId="0" bldLvl="0" animBg="1"/>
      <p:bldP spid="15" grpId="0" bldLvl="0" animBg="1"/>
      <p:bldP spid="14"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p:sp>
        <p:nvSpPr>
          <p:cNvPr id="7" name="标题 6"/>
          <p:cNvSpPr>
            <a:spLocks noGrp="1"/>
          </p:cNvSpPr>
          <p:nvPr>
            <p:ph type="title"/>
          </p:nvPr>
        </p:nvSpPr>
        <p:spPr>
          <a:xfrm>
            <a:off x="195580" y="134620"/>
            <a:ext cx="3174365" cy="852805"/>
          </a:xfr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p>
            <a:pPr lvl="0" algn="ctr">
              <a:buClrTx/>
              <a:buSzTx/>
              <a:buFontTx/>
            </a:pPr>
            <a:r>
              <a:rPr sz="2800" b="0" spc="0">
                <a:latin typeface="+mn-lt"/>
                <a:ea typeface="+mn-ea"/>
                <a:cs typeface="+mn-cs"/>
                <a:sym typeface="+mn-ea"/>
              </a:rPr>
              <a:t>列强武力干涉</a:t>
            </a:r>
            <a:br>
              <a:rPr sz="2800" b="0" spc="0">
                <a:latin typeface="+mn-lt"/>
                <a:ea typeface="+mn-ea"/>
                <a:cs typeface="+mn-cs"/>
                <a:sym typeface="+mn-ea"/>
              </a:rPr>
            </a:br>
            <a:r>
              <a:rPr sz="2800" b="0" spc="0">
                <a:latin typeface="+mn-lt"/>
                <a:ea typeface="+mn-ea"/>
                <a:cs typeface="+mn-cs"/>
                <a:sym typeface="+mn-ea"/>
              </a:rPr>
              <a:t>八国联军</a:t>
            </a:r>
            <a:r>
              <a:rPr sz="2800" b="0" spc="0">
                <a:latin typeface="+mn-lt"/>
                <a:ea typeface="+mn-ea"/>
                <a:cs typeface="+mn-cs"/>
                <a:sym typeface="+mn-ea"/>
              </a:rPr>
              <a:t>侵华</a:t>
            </a:r>
            <a:endParaRPr sz="2800" b="0" spc="0">
              <a:latin typeface="+mn-lt"/>
              <a:ea typeface="+mn-ea"/>
              <a:cs typeface="+mn-cs"/>
              <a:sym typeface="+mn-ea"/>
            </a:endParaRPr>
          </a:p>
        </p:txBody>
      </p:sp>
      <p:sp>
        <p:nvSpPr>
          <p:cNvPr id="2" name="文本框 1"/>
          <p:cNvSpPr txBox="1"/>
          <p:nvPr/>
        </p:nvSpPr>
        <p:spPr>
          <a:xfrm>
            <a:off x="36830" y="3145155"/>
            <a:ext cx="9106535" cy="1938020"/>
          </a:xfrm>
          <a:prstGeom prst="rect">
            <a:avLst/>
          </a:prstGeom>
          <a:solidFill>
            <a:schemeClr val="bg2">
              <a:lumMod val="20000"/>
              <a:lumOff val="80000"/>
            </a:schemeClr>
          </a:solidFill>
        </p:spPr>
        <p:txBody>
          <a:bodyPr wrap="square" rtlCol="0">
            <a:spAutoFit/>
          </a:bodyPr>
          <a:p>
            <a:r>
              <a:rPr lang="zh-CN" altLang="en-US" sz="2400" b="1" u="sng">
                <a:solidFill>
                  <a:srgbClr val="FF0000"/>
                </a:solidFill>
                <a:latin typeface="微软雅黑" panose="020B0503020204020204" charset="-122"/>
                <a:ea typeface="微软雅黑" panose="020B0503020204020204" charset="-122"/>
                <a:cs typeface="微软雅黑" panose="020B0503020204020204" charset="-122"/>
              </a:rPr>
              <a:t>首次入侵：</a:t>
            </a:r>
            <a:r>
              <a:rPr lang="en-US" altLang="zh-CN" sz="2400">
                <a:latin typeface="微软雅黑" panose="020B0503020204020204" charset="-122"/>
                <a:ea typeface="微软雅黑" panose="020B0503020204020204" charset="-122"/>
                <a:cs typeface="微软雅黑" panose="020B0503020204020204" charset="-122"/>
              </a:rPr>
              <a:t>1900</a:t>
            </a:r>
            <a:r>
              <a:rPr lang="zh-CN" altLang="en-US" sz="2400">
                <a:latin typeface="微软雅黑" panose="020B0503020204020204" charset="-122"/>
                <a:ea typeface="微软雅黑" panose="020B0503020204020204" charset="-122"/>
                <a:cs typeface="微软雅黑" panose="020B0503020204020204" charset="-122"/>
              </a:rPr>
              <a:t>年</a:t>
            </a:r>
            <a:r>
              <a:rPr lang="en-US" altLang="zh-CN" sz="2400">
                <a:latin typeface="微软雅黑" panose="020B0503020204020204" charset="-122"/>
                <a:ea typeface="微软雅黑" panose="020B0503020204020204" charset="-122"/>
                <a:cs typeface="微软雅黑" panose="020B0503020204020204" charset="-122"/>
              </a:rPr>
              <a:t>6</a:t>
            </a:r>
            <a:r>
              <a:rPr lang="zh-CN" altLang="en-US" sz="2400">
                <a:latin typeface="微软雅黑" panose="020B0503020204020204" charset="-122"/>
                <a:ea typeface="微软雅黑" panose="020B0503020204020204" charset="-122"/>
                <a:cs typeface="微软雅黑" panose="020B0503020204020204" charset="-122"/>
              </a:rPr>
              <a:t>月</a:t>
            </a:r>
            <a:r>
              <a:rPr lang="en-US" altLang="zh-CN" sz="2400">
                <a:latin typeface="微软雅黑" panose="020B0503020204020204" charset="-122"/>
                <a:ea typeface="微软雅黑" panose="020B0503020204020204" charset="-122"/>
                <a:cs typeface="微软雅黑" panose="020B0503020204020204" charset="-122"/>
              </a:rPr>
              <a:t>10</a:t>
            </a:r>
            <a:r>
              <a:rPr lang="zh-CN" altLang="en-US" sz="2400">
                <a:latin typeface="微软雅黑" panose="020B0503020204020204" charset="-122"/>
                <a:ea typeface="微软雅黑" panose="020B0503020204020204" charset="-122"/>
                <a:cs typeface="微软雅黑" panose="020B0503020204020204" charset="-122"/>
              </a:rPr>
              <a:t>日，英国海军中将</a:t>
            </a:r>
            <a:r>
              <a:rPr lang="zh-CN" altLang="en-US" sz="2400" u="sng">
                <a:latin typeface="微软雅黑" panose="020B0503020204020204" charset="-122"/>
                <a:ea typeface="微软雅黑" panose="020B0503020204020204" charset="-122"/>
                <a:cs typeface="微软雅黑" panose="020B0503020204020204" charset="-122"/>
              </a:rPr>
              <a:t>西摩尔</a:t>
            </a:r>
            <a:r>
              <a:rPr lang="zh-CN" altLang="en-US" sz="2400">
                <a:latin typeface="微软雅黑" panose="020B0503020204020204" charset="-122"/>
                <a:ea typeface="微软雅黑" panose="020B0503020204020204" charset="-122"/>
                <a:cs typeface="微软雅黑" panose="020B0503020204020204" charset="-122"/>
              </a:rPr>
              <a:t>率军从</a:t>
            </a:r>
            <a:r>
              <a:rPr lang="zh-CN" altLang="en-US" sz="2400" u="sng">
                <a:latin typeface="微软雅黑" panose="020B0503020204020204" charset="-122"/>
                <a:ea typeface="微软雅黑" panose="020B0503020204020204" charset="-122"/>
                <a:cs typeface="微软雅黑" panose="020B0503020204020204" charset="-122"/>
              </a:rPr>
              <a:t>天津</a:t>
            </a:r>
            <a:r>
              <a:rPr lang="zh-CN" altLang="en-US" sz="2400">
                <a:latin typeface="微软雅黑" panose="020B0503020204020204" charset="-122"/>
                <a:ea typeface="微软雅黑" panose="020B0503020204020204" charset="-122"/>
                <a:cs typeface="微软雅黑" panose="020B0503020204020204" charset="-122"/>
              </a:rPr>
              <a:t>乘火车向</a:t>
            </a:r>
            <a:r>
              <a:rPr lang="zh-CN" altLang="en-US" sz="2400" u="sng">
                <a:latin typeface="微软雅黑" panose="020B0503020204020204" charset="-122"/>
                <a:ea typeface="微软雅黑" panose="020B0503020204020204" charset="-122"/>
                <a:cs typeface="微软雅黑" panose="020B0503020204020204" charset="-122"/>
              </a:rPr>
              <a:t>北京</a:t>
            </a:r>
            <a:r>
              <a:rPr lang="zh-CN" altLang="en-US" sz="2400">
                <a:latin typeface="微软雅黑" panose="020B0503020204020204" charset="-122"/>
                <a:ea typeface="微软雅黑" panose="020B0503020204020204" charset="-122"/>
                <a:cs typeface="微软雅黑" panose="020B0503020204020204" charset="-122"/>
              </a:rPr>
              <a:t>进发，在</a:t>
            </a:r>
            <a:r>
              <a:rPr lang="zh-CN" altLang="en-US" sz="2400" u="sng">
                <a:latin typeface="微软雅黑" panose="020B0503020204020204" charset="-122"/>
                <a:ea typeface="微软雅黑" panose="020B0503020204020204" charset="-122"/>
                <a:cs typeface="微软雅黑" panose="020B0503020204020204" charset="-122"/>
              </a:rPr>
              <a:t>廊坊</a:t>
            </a:r>
            <a:r>
              <a:rPr lang="zh-CN" altLang="en-US" sz="2400">
                <a:latin typeface="微软雅黑" panose="020B0503020204020204" charset="-122"/>
                <a:ea typeface="微软雅黑" panose="020B0503020204020204" charset="-122"/>
                <a:cs typeface="微软雅黑" panose="020B0503020204020204" charset="-122"/>
              </a:rPr>
              <a:t>附近遭到义和团和清军的抵抗，退回天津。</a:t>
            </a:r>
            <a:endParaRPr lang="zh-CN" altLang="en-US" sz="2400">
              <a:latin typeface="微软雅黑" panose="020B0503020204020204" charset="-122"/>
              <a:ea typeface="微软雅黑" panose="020B0503020204020204" charset="-122"/>
              <a:cs typeface="微软雅黑" panose="020B0503020204020204" charset="-122"/>
            </a:endParaRPr>
          </a:p>
          <a:p>
            <a:endParaRPr lang="en-US" altLang="zh-CN" sz="2400">
              <a:latin typeface="微软雅黑" panose="020B0503020204020204" charset="-122"/>
              <a:ea typeface="微软雅黑" panose="020B0503020204020204" charset="-122"/>
              <a:cs typeface="微软雅黑" panose="020B0503020204020204" charset="-122"/>
            </a:endParaRPr>
          </a:p>
          <a:p>
            <a:r>
              <a:rPr lang="zh-CN" altLang="en-US" sz="2400" b="1" u="sng">
                <a:solidFill>
                  <a:srgbClr val="FF0000"/>
                </a:solidFill>
                <a:latin typeface="微软雅黑" panose="020B0503020204020204" charset="-122"/>
                <a:ea typeface="微软雅黑" panose="020B0503020204020204" charset="-122"/>
                <a:cs typeface="微软雅黑" panose="020B0503020204020204" charset="-122"/>
              </a:rPr>
              <a:t>二次入侵：</a:t>
            </a:r>
            <a:r>
              <a:rPr lang="en-US" altLang="zh-CN" sz="2400">
                <a:latin typeface="微软雅黑" panose="020B0503020204020204" charset="-122"/>
                <a:ea typeface="微软雅黑" panose="020B0503020204020204" charset="-122"/>
                <a:cs typeface="微软雅黑" panose="020B0503020204020204" charset="-122"/>
              </a:rPr>
              <a:t>6</a:t>
            </a:r>
            <a:r>
              <a:rPr lang="zh-CN" altLang="en-US" sz="2400">
                <a:latin typeface="微软雅黑" panose="020B0503020204020204" charset="-122"/>
                <a:ea typeface="微软雅黑" panose="020B0503020204020204" charset="-122"/>
                <a:cs typeface="微软雅黑" panose="020B0503020204020204" charset="-122"/>
              </a:rPr>
              <a:t>月中旬后攻陷</a:t>
            </a:r>
            <a:r>
              <a:rPr lang="zh-CN" altLang="en-US" sz="2400" u="sng">
                <a:latin typeface="微软雅黑" panose="020B0503020204020204" charset="-122"/>
                <a:ea typeface="微软雅黑" panose="020B0503020204020204" charset="-122"/>
                <a:cs typeface="微软雅黑" panose="020B0503020204020204" charset="-122"/>
              </a:rPr>
              <a:t>大沽</a:t>
            </a:r>
            <a:r>
              <a:rPr lang="zh-CN" altLang="en-US" sz="2400">
                <a:latin typeface="微软雅黑" panose="020B0503020204020204" charset="-122"/>
                <a:ea typeface="微软雅黑" panose="020B0503020204020204" charset="-122"/>
                <a:cs typeface="微软雅黑" panose="020B0503020204020204" charset="-122"/>
              </a:rPr>
              <a:t>炮台。向</a:t>
            </a:r>
            <a:r>
              <a:rPr lang="zh-CN" altLang="en-US" sz="2400" u="sng">
                <a:latin typeface="微软雅黑" panose="020B0503020204020204" charset="-122"/>
                <a:ea typeface="微软雅黑" panose="020B0503020204020204" charset="-122"/>
                <a:cs typeface="微软雅黑" panose="020B0503020204020204" charset="-122"/>
              </a:rPr>
              <a:t>天津</a:t>
            </a:r>
            <a:r>
              <a:rPr lang="zh-CN" altLang="en-US" sz="2400">
                <a:latin typeface="微软雅黑" panose="020B0503020204020204" charset="-122"/>
                <a:ea typeface="微软雅黑" panose="020B0503020204020204" charset="-122"/>
                <a:cs typeface="微软雅黑" panose="020B0503020204020204" charset="-122"/>
              </a:rPr>
              <a:t>进犯，义和团和清军奋起投入</a:t>
            </a:r>
            <a:r>
              <a:rPr lang="zh-CN" altLang="en-US" sz="2400" u="sng">
                <a:latin typeface="微软雅黑" panose="020B0503020204020204" charset="-122"/>
                <a:ea typeface="微软雅黑" panose="020B0503020204020204" charset="-122"/>
                <a:cs typeface="微软雅黑" panose="020B0503020204020204" charset="-122"/>
              </a:rPr>
              <a:t>天津保卫战</a:t>
            </a:r>
            <a:r>
              <a:rPr lang="zh-CN" altLang="en-US" sz="2400">
                <a:latin typeface="微软雅黑" panose="020B0503020204020204" charset="-122"/>
                <a:ea typeface="微软雅黑" panose="020B0503020204020204" charset="-122"/>
                <a:cs typeface="微软雅黑" panose="020B0503020204020204" charset="-122"/>
              </a:rPr>
              <a:t>。</a:t>
            </a:r>
            <a:endParaRPr lang="zh-CN" altLang="en-US" sz="2400">
              <a:latin typeface="微软雅黑" panose="020B0503020204020204" charset="-122"/>
              <a:ea typeface="微软雅黑" panose="020B0503020204020204" charset="-122"/>
              <a:cs typeface="微软雅黑" panose="020B0503020204020204" charset="-122"/>
            </a:endParaRPr>
          </a:p>
        </p:txBody>
      </p:sp>
      <p:pic>
        <p:nvPicPr>
          <p:cNvPr id="3" name="图片 2" descr="]]AD@W[TL}K12B_[$M0%V25"/>
          <p:cNvPicPr>
            <a:picLocks noChangeAspect="1"/>
          </p:cNvPicPr>
          <p:nvPr/>
        </p:nvPicPr>
        <p:blipFill>
          <a:blip r:embed="rId1">
            <a:clrChange>
              <a:clrFrom>
                <a:srgbClr val="FFFFFF">
                  <a:alpha val="100000"/>
                </a:srgbClr>
              </a:clrFrom>
              <a:clrTo>
                <a:srgbClr val="FFFFFF">
                  <a:alpha val="100000"/>
                  <a:alpha val="0"/>
                </a:srgbClr>
              </a:clrTo>
            </a:clrChange>
          </a:blip>
          <a:stretch>
            <a:fillRect/>
          </a:stretch>
        </p:blipFill>
        <p:spPr>
          <a:xfrm>
            <a:off x="859790" y="987901"/>
            <a:ext cx="3384233" cy="2084546"/>
          </a:xfrm>
          <a:prstGeom prst="rect">
            <a:avLst/>
          </a:prstGeom>
        </p:spPr>
      </p:pic>
      <p:pic>
        <p:nvPicPr>
          <p:cNvPr id="34820" name="图片 30723"/>
          <p:cNvPicPr>
            <a:picLocks noChangeAspect="1"/>
          </p:cNvPicPr>
          <p:nvPr/>
        </p:nvPicPr>
        <p:blipFill>
          <a:blip r:embed="rId2"/>
          <a:srcRect t="15162"/>
          <a:stretch>
            <a:fillRect/>
          </a:stretch>
        </p:blipFill>
        <p:spPr>
          <a:xfrm>
            <a:off x="4288155" y="268605"/>
            <a:ext cx="4681855" cy="2976880"/>
          </a:xfrm>
          <a:prstGeom prst="rect">
            <a:avLst/>
          </a:prstGeom>
          <a:noFill/>
          <a:ln w="9525">
            <a:noFill/>
          </a:ln>
        </p:spPr>
      </p:pic>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p:sp>
        <p:nvSpPr>
          <p:cNvPr id="2" name="文本框 1"/>
          <p:cNvSpPr txBox="1"/>
          <p:nvPr/>
        </p:nvSpPr>
        <p:spPr>
          <a:xfrm>
            <a:off x="56515" y="3291205"/>
            <a:ext cx="9076690" cy="1814830"/>
          </a:xfrm>
          <a:prstGeom prst="rect">
            <a:avLst/>
          </a:prstGeom>
          <a:solidFill>
            <a:schemeClr val="bg2">
              <a:lumMod val="20000"/>
              <a:lumOff val="80000"/>
            </a:schemeClr>
          </a:solidFill>
        </p:spPr>
        <p:txBody>
          <a:bodyPr wrap="square" rtlCol="0">
            <a:spAutoFit/>
          </a:bodyPr>
          <a:p>
            <a:r>
              <a:rPr lang="zh-CN" sz="2800" b="1" u="sng">
                <a:solidFill>
                  <a:srgbClr val="FF0000"/>
                </a:solidFill>
                <a:latin typeface="微软雅黑" panose="020B0503020204020204" charset="-122"/>
                <a:ea typeface="微软雅黑" panose="020B0503020204020204" charset="-122"/>
                <a:cs typeface="微软雅黑" panose="020B0503020204020204" charset="-122"/>
              </a:rPr>
              <a:t>清廷宣战：</a:t>
            </a:r>
            <a:r>
              <a:rPr lang="en-US" altLang="zh-CN" sz="2800">
                <a:latin typeface="微软雅黑" panose="020B0503020204020204" charset="-122"/>
                <a:ea typeface="微软雅黑" panose="020B0503020204020204" charset="-122"/>
                <a:cs typeface="微软雅黑" panose="020B0503020204020204" charset="-122"/>
              </a:rPr>
              <a:t>6</a:t>
            </a:r>
            <a:r>
              <a:rPr lang="zh-CN" altLang="en-US" sz="2800">
                <a:latin typeface="微软雅黑" panose="020B0503020204020204" charset="-122"/>
                <a:ea typeface="微软雅黑" panose="020B0503020204020204" charset="-122"/>
                <a:cs typeface="微软雅黑" panose="020B0503020204020204" charset="-122"/>
              </a:rPr>
              <a:t>月</a:t>
            </a:r>
            <a:r>
              <a:rPr lang="en-US" sz="2800">
                <a:latin typeface="微软雅黑" panose="020B0503020204020204" charset="-122"/>
                <a:ea typeface="微软雅黑" panose="020B0503020204020204" charset="-122"/>
                <a:cs typeface="微软雅黑" panose="020B0503020204020204" charset="-122"/>
              </a:rPr>
              <a:t>21</a:t>
            </a:r>
            <a:r>
              <a:rPr lang="zh-CN" altLang="en-US" sz="2800">
                <a:latin typeface="微软雅黑" panose="020B0503020204020204" charset="-122"/>
                <a:ea typeface="微软雅黑" panose="020B0503020204020204" charset="-122"/>
                <a:cs typeface="微软雅黑" panose="020B0503020204020204" charset="-122"/>
              </a:rPr>
              <a:t>日，慈禧太后做出向各国宣战的决定；</a:t>
            </a:r>
            <a:endParaRPr lang="zh-CN" altLang="en-US" sz="2800">
              <a:latin typeface="微软雅黑" panose="020B0503020204020204" charset="-122"/>
              <a:ea typeface="微软雅黑" panose="020B0503020204020204" charset="-122"/>
              <a:cs typeface="微软雅黑" panose="020B0503020204020204" charset="-122"/>
            </a:endParaRPr>
          </a:p>
          <a:p>
            <a:endParaRPr lang="en-US" altLang="zh-CN" sz="2800">
              <a:latin typeface="微软雅黑" panose="020B0503020204020204" charset="-122"/>
              <a:ea typeface="微软雅黑" panose="020B0503020204020204" charset="-122"/>
              <a:cs typeface="微软雅黑" panose="020B0503020204020204" charset="-122"/>
            </a:endParaRPr>
          </a:p>
          <a:p>
            <a:r>
              <a:rPr lang="zh-CN" sz="2800" b="1" u="sng">
                <a:solidFill>
                  <a:srgbClr val="FF0000"/>
                </a:solidFill>
                <a:latin typeface="微软雅黑" panose="020B0503020204020204" charset="-122"/>
                <a:ea typeface="微软雅黑" panose="020B0503020204020204" charset="-122"/>
                <a:cs typeface="微软雅黑" panose="020B0503020204020204" charset="-122"/>
              </a:rPr>
              <a:t>中国战败：</a:t>
            </a:r>
            <a:r>
              <a:rPr lang="en-US" altLang="zh-CN" sz="2800">
                <a:latin typeface="微软雅黑" panose="020B0503020204020204" charset="-122"/>
                <a:ea typeface="微软雅黑" panose="020B0503020204020204" charset="-122"/>
                <a:cs typeface="微软雅黑" panose="020B0503020204020204" charset="-122"/>
              </a:rPr>
              <a:t>7</a:t>
            </a:r>
            <a:r>
              <a:rPr lang="zh-CN" altLang="en-US" sz="2800">
                <a:latin typeface="微软雅黑" panose="020B0503020204020204" charset="-122"/>
                <a:ea typeface="微软雅黑" panose="020B0503020204020204" charset="-122"/>
                <a:cs typeface="微软雅黑" panose="020B0503020204020204" charset="-122"/>
              </a:rPr>
              <a:t>月</a:t>
            </a:r>
            <a:r>
              <a:rPr lang="en-US" altLang="zh-CN" sz="2800">
                <a:latin typeface="微软雅黑" panose="020B0503020204020204" charset="-122"/>
                <a:ea typeface="微软雅黑" panose="020B0503020204020204" charset="-122"/>
                <a:cs typeface="微软雅黑" panose="020B0503020204020204" charset="-122"/>
              </a:rPr>
              <a:t>14</a:t>
            </a:r>
            <a:r>
              <a:rPr lang="zh-CN" altLang="en-US" sz="2800">
                <a:latin typeface="微软雅黑" panose="020B0503020204020204" charset="-122"/>
                <a:ea typeface="微软雅黑" panose="020B0503020204020204" charset="-122"/>
                <a:cs typeface="微软雅黑" panose="020B0503020204020204" charset="-122"/>
              </a:rPr>
              <a:t>日天津陷落；</a:t>
            </a:r>
            <a:r>
              <a:rPr lang="en-US" altLang="zh-CN" sz="2800">
                <a:latin typeface="微软雅黑" panose="020B0503020204020204" charset="-122"/>
                <a:ea typeface="微软雅黑" panose="020B0503020204020204" charset="-122"/>
                <a:cs typeface="微软雅黑" panose="020B0503020204020204" charset="-122"/>
              </a:rPr>
              <a:t>8</a:t>
            </a:r>
            <a:r>
              <a:rPr lang="zh-CN" altLang="en-US" sz="2800">
                <a:latin typeface="微软雅黑" panose="020B0503020204020204" charset="-122"/>
                <a:ea typeface="微软雅黑" panose="020B0503020204020204" charset="-122"/>
                <a:cs typeface="微软雅黑" panose="020B0503020204020204" charset="-122"/>
              </a:rPr>
              <a:t>月中旬北京失陷。慈溪逃亡，逃亡途中，指定奕劻和李鸿章全权代表与列强议和。</a:t>
            </a:r>
            <a:endParaRPr lang="zh-CN" altLang="en-US" sz="2800">
              <a:latin typeface="微软雅黑" panose="020B0503020204020204" charset="-122"/>
              <a:ea typeface="微软雅黑" panose="020B0503020204020204" charset="-122"/>
              <a:cs typeface="微软雅黑" panose="020B0503020204020204" charset="-122"/>
            </a:endParaRPr>
          </a:p>
        </p:txBody>
      </p:sp>
      <p:pic>
        <p:nvPicPr>
          <p:cNvPr id="3" name="图片 2" descr="C:\Users\Administrator\Desktop\0619d99d01be4f6b91db8202d8cf308f.png0619d99d01be4f6b91db8202d8cf308f"/>
          <p:cNvPicPr>
            <a:picLocks noChangeAspect="1"/>
          </p:cNvPicPr>
          <p:nvPr/>
        </p:nvPicPr>
        <p:blipFill>
          <a:blip r:embed="rId1">
            <a:clrChange>
              <a:clrFrom>
                <a:srgbClr val="FFFFFF">
                  <a:alpha val="100000"/>
                </a:srgbClr>
              </a:clrFrom>
              <a:clrTo>
                <a:srgbClr val="FFFFFF">
                  <a:alpha val="100000"/>
                  <a:alpha val="0"/>
                </a:srgbClr>
              </a:clrTo>
            </a:clrChange>
          </a:blip>
          <a:srcRect/>
          <a:stretch>
            <a:fillRect/>
          </a:stretch>
        </p:blipFill>
        <p:spPr>
          <a:xfrm>
            <a:off x="240030" y="230505"/>
            <a:ext cx="3959225" cy="2692400"/>
          </a:xfrm>
          <a:prstGeom prst="rect">
            <a:avLst/>
          </a:prstGeom>
        </p:spPr>
      </p:pic>
      <p:pic>
        <p:nvPicPr>
          <p:cNvPr id="5" name="图片 4" descr="C:\Users\Administrator\Desktop\b9c7-fyqefvx0200946.pngb9c7-fyqefvx0200946"/>
          <p:cNvPicPr>
            <a:picLocks noChangeAspect="1"/>
          </p:cNvPicPr>
          <p:nvPr/>
        </p:nvPicPr>
        <p:blipFill>
          <a:blip r:embed="rId2">
            <a:clrChange>
              <a:clrFrom>
                <a:srgbClr val="FFFFFF">
                  <a:alpha val="100000"/>
                </a:srgbClr>
              </a:clrFrom>
              <a:clrTo>
                <a:srgbClr val="FFFFFF">
                  <a:alpha val="100000"/>
                  <a:alpha val="0"/>
                </a:srgbClr>
              </a:clrTo>
            </a:clrChange>
          </a:blip>
          <a:srcRect/>
          <a:stretch>
            <a:fillRect/>
          </a:stretch>
        </p:blipFill>
        <p:spPr>
          <a:xfrm>
            <a:off x="4459605" y="230505"/>
            <a:ext cx="4460240" cy="2692400"/>
          </a:xfrm>
          <a:prstGeom prst="rect">
            <a:avLst/>
          </a:prstGeom>
        </p:spPr>
      </p:pic>
      <p:sp>
        <p:nvSpPr>
          <p:cNvPr id="4" name="文本框 3"/>
          <p:cNvSpPr txBox="1"/>
          <p:nvPr/>
        </p:nvSpPr>
        <p:spPr>
          <a:xfrm>
            <a:off x="5325904" y="2922746"/>
            <a:ext cx="3261836" cy="368300"/>
          </a:xfrm>
          <a:prstGeom prst="rect">
            <a:avLst/>
          </a:prstGeom>
          <a:noFill/>
        </p:spPr>
        <p:txBody>
          <a:bodyPr wrap="square" rtlCol="0">
            <a:spAutoFit/>
          </a:bodyPr>
          <a:p>
            <a:r>
              <a:rPr lang="zh-CN" altLang="en-US" b="1">
                <a:solidFill>
                  <a:schemeClr val="tx1"/>
                </a:solidFill>
                <a:latin typeface="微软雅黑" panose="020B0503020204020204" charset="-122"/>
                <a:ea typeface="微软雅黑" panose="020B0503020204020204" charset="-122"/>
              </a:rPr>
              <a:t>慈禧太后携光绪皇帝出逃照片</a:t>
            </a:r>
            <a:endParaRPr lang="zh-CN" altLang="en-US" b="1">
              <a:solidFill>
                <a:schemeClr val="tx1"/>
              </a:solidFill>
              <a:latin typeface="微软雅黑" panose="020B0503020204020204" charset="-122"/>
              <a:ea typeface="微软雅黑" panose="020B0503020204020204" charset="-122"/>
            </a:endParaRPr>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p:pic>
        <p:nvPicPr>
          <p:cNvPr id="36866" name="图片 84995"/>
          <p:cNvPicPr>
            <a:picLocks noChangeAspect="1"/>
          </p:cNvPicPr>
          <p:nvPr/>
        </p:nvPicPr>
        <p:blipFill>
          <a:blip r:embed="rId1"/>
          <a:stretch>
            <a:fillRect/>
          </a:stretch>
        </p:blipFill>
        <p:spPr>
          <a:xfrm>
            <a:off x="114300" y="85725"/>
            <a:ext cx="5198745" cy="3178175"/>
          </a:xfrm>
          <a:prstGeom prst="rect">
            <a:avLst/>
          </a:prstGeom>
          <a:noFill/>
          <a:ln w="9525">
            <a:noFill/>
          </a:ln>
        </p:spPr>
      </p:pic>
      <p:sp>
        <p:nvSpPr>
          <p:cNvPr id="36867" name="文本框 84997"/>
          <p:cNvSpPr txBox="1"/>
          <p:nvPr/>
        </p:nvSpPr>
        <p:spPr>
          <a:xfrm>
            <a:off x="5372735" y="456565"/>
            <a:ext cx="3458210" cy="1076325"/>
          </a:xfrm>
          <a:prstGeom prst="rect">
            <a:avLst/>
          </a:prstGeom>
          <a:solidFill>
            <a:schemeClr val="accent2">
              <a:lumMod val="20000"/>
              <a:lumOff val="80000"/>
            </a:schemeClr>
          </a:solidFill>
          <a:ln w="9525">
            <a:noFill/>
          </a:ln>
        </p:spPr>
        <p:txBody>
          <a:bodyPr wrap="square">
            <a:spAutoFit/>
          </a:bodyPr>
          <a:p>
            <a:pPr algn="ctr">
              <a:spcBef>
                <a:spcPct val="50000"/>
              </a:spcBef>
            </a:pPr>
            <a:r>
              <a:rPr lang="zh-CN" altLang="en-US" sz="3200" dirty="0">
                <a:latin typeface="Arial" panose="020B0604020202020204" pitchFamily="34" charset="0"/>
              </a:rPr>
              <a:t>北京，八国联军紫禁城阅兵</a:t>
            </a:r>
            <a:endParaRPr lang="zh-CN" altLang="en-US" sz="3200" dirty="0">
              <a:latin typeface="Arial" panose="020B0604020202020204" pitchFamily="34" charset="0"/>
            </a:endParaRPr>
          </a:p>
        </p:txBody>
      </p:sp>
      <p:sp>
        <p:nvSpPr>
          <p:cNvPr id="36868" name="文本框 84998"/>
          <p:cNvSpPr txBox="1"/>
          <p:nvPr/>
        </p:nvSpPr>
        <p:spPr>
          <a:xfrm>
            <a:off x="1092200" y="4002405"/>
            <a:ext cx="3243580" cy="1076325"/>
          </a:xfrm>
          <a:prstGeom prst="rect">
            <a:avLst/>
          </a:prstGeom>
          <a:solidFill>
            <a:schemeClr val="accent2">
              <a:lumMod val="20000"/>
              <a:lumOff val="80000"/>
            </a:schemeClr>
          </a:solidFill>
          <a:ln w="9525">
            <a:noFill/>
          </a:ln>
        </p:spPr>
        <p:txBody>
          <a:bodyPr wrap="square">
            <a:spAutoFit/>
          </a:bodyPr>
          <a:p>
            <a:pPr lvl="0" algn="ctr">
              <a:spcBef>
                <a:spcPct val="50000"/>
              </a:spcBef>
              <a:buClrTx/>
              <a:buSzTx/>
              <a:buFontTx/>
            </a:pPr>
            <a:r>
              <a:rPr lang="zh-CN" altLang="en-US" sz="3200" dirty="0">
                <a:latin typeface="Arial" panose="020B0604020202020204" pitchFamily="34" charset="0"/>
                <a:sym typeface="+mn-ea"/>
              </a:rPr>
              <a:t>北京，被屠杀中国人尸横城墙</a:t>
            </a:r>
            <a:endParaRPr lang="zh-CN" altLang="en-US" sz="3200" dirty="0">
              <a:latin typeface="Arial" panose="020B0604020202020204" pitchFamily="34" charset="0"/>
              <a:sym typeface="+mn-ea"/>
            </a:endParaRPr>
          </a:p>
        </p:txBody>
      </p:sp>
      <p:pic>
        <p:nvPicPr>
          <p:cNvPr id="36869" name="图片 84999"/>
          <p:cNvPicPr>
            <a:picLocks noChangeAspect="1"/>
          </p:cNvPicPr>
          <p:nvPr/>
        </p:nvPicPr>
        <p:blipFill>
          <a:blip r:embed="rId2"/>
          <a:stretch>
            <a:fillRect/>
          </a:stretch>
        </p:blipFill>
        <p:spPr>
          <a:xfrm>
            <a:off x="4322445" y="1816100"/>
            <a:ext cx="4730115" cy="3262630"/>
          </a:xfrm>
          <a:prstGeom prst="rect">
            <a:avLst/>
          </a:prstGeom>
          <a:noFill/>
          <a:ln w="9525">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p:sp>
        <p:nvSpPr>
          <p:cNvPr id="4" name="矩形 3"/>
          <p:cNvSpPr/>
          <p:nvPr/>
        </p:nvSpPr>
        <p:spPr>
          <a:xfrm>
            <a:off x="137795" y="1995805"/>
            <a:ext cx="2554605" cy="11518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8000"/>
              <a:t>评价</a:t>
            </a:r>
            <a:endParaRPr lang="zh-CN" altLang="en-US" sz="8000"/>
          </a:p>
        </p:txBody>
      </p:sp>
      <p:sp>
        <p:nvSpPr>
          <p:cNvPr id="5" name="矩形 4"/>
          <p:cNvSpPr/>
          <p:nvPr/>
        </p:nvSpPr>
        <p:spPr>
          <a:xfrm>
            <a:off x="3157855" y="214630"/>
            <a:ext cx="5711190" cy="927735"/>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4000">
                <a:solidFill>
                  <a:schemeClr val="tx1"/>
                </a:solidFill>
              </a:rPr>
              <a:t>性质上：反帝爱国运动</a:t>
            </a:r>
            <a:endParaRPr lang="zh-CN" altLang="en-US" sz="4000">
              <a:solidFill>
                <a:schemeClr val="tx1"/>
              </a:solidFill>
            </a:endParaRPr>
          </a:p>
        </p:txBody>
      </p:sp>
      <p:sp>
        <p:nvSpPr>
          <p:cNvPr id="6" name="矩形 5"/>
          <p:cNvSpPr/>
          <p:nvPr/>
        </p:nvSpPr>
        <p:spPr>
          <a:xfrm>
            <a:off x="3157855" y="1521460"/>
            <a:ext cx="5711190" cy="927735"/>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4000">
                <a:solidFill>
                  <a:schemeClr val="tx1"/>
                </a:solidFill>
              </a:rPr>
              <a:t>行为上：盲目排外</a:t>
            </a:r>
            <a:endParaRPr lang="zh-CN" altLang="en-US" sz="4000">
              <a:solidFill>
                <a:schemeClr val="tx1"/>
              </a:solidFill>
            </a:endParaRPr>
          </a:p>
        </p:txBody>
      </p:sp>
      <p:sp>
        <p:nvSpPr>
          <p:cNvPr id="7" name="矩形 6"/>
          <p:cNvSpPr/>
          <p:nvPr/>
        </p:nvSpPr>
        <p:spPr>
          <a:xfrm>
            <a:off x="3157855" y="2821305"/>
            <a:ext cx="5711190" cy="927735"/>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3200">
                <a:solidFill>
                  <a:schemeClr val="tx1"/>
                </a:solidFill>
              </a:rPr>
              <a:t>组织上：没有先进阶级领导</a:t>
            </a:r>
            <a:endParaRPr lang="zh-CN" altLang="en-US" sz="3200">
              <a:solidFill>
                <a:schemeClr val="tx1"/>
              </a:solidFill>
            </a:endParaRPr>
          </a:p>
        </p:txBody>
      </p:sp>
      <p:sp>
        <p:nvSpPr>
          <p:cNvPr id="8" name="矩形 7"/>
          <p:cNvSpPr/>
          <p:nvPr/>
        </p:nvSpPr>
        <p:spPr>
          <a:xfrm>
            <a:off x="3157855" y="4111625"/>
            <a:ext cx="5711190" cy="927735"/>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3200">
                <a:solidFill>
                  <a:schemeClr val="tx1"/>
                </a:solidFill>
              </a:rPr>
              <a:t>评价：不畏强暴，民族气节</a:t>
            </a:r>
            <a:endParaRPr lang="zh-CN" altLang="en-US" sz="3200">
              <a:solidFill>
                <a:schemeClr val="tx1"/>
              </a:solidFill>
            </a:endParaRPr>
          </a:p>
        </p:txBody>
      </p:sp>
      <p:sp>
        <p:nvSpPr>
          <p:cNvPr id="9" name="左大括号 8"/>
          <p:cNvSpPr/>
          <p:nvPr/>
        </p:nvSpPr>
        <p:spPr>
          <a:xfrm>
            <a:off x="2772410" y="555625"/>
            <a:ext cx="360045" cy="4104005"/>
          </a:xfrm>
          <a:prstGeom prst="leftBrace">
            <a:avLst/>
          </a:prstGeom>
        </p:spPr>
        <p:style>
          <a:lnRef idx="3">
            <a:schemeClr val="dk1"/>
          </a:lnRef>
          <a:fillRef idx="0">
            <a:schemeClr val="dk1"/>
          </a:fillRef>
          <a:effectRef idx="2">
            <a:schemeClr val="dk1"/>
          </a:effectRef>
          <a:fontRef idx="minor">
            <a:schemeClr val="tx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p:sp>
        <p:nvSpPr>
          <p:cNvPr id="2" name="矩形 1"/>
          <p:cNvSpPr/>
          <p:nvPr/>
        </p:nvSpPr>
        <p:spPr>
          <a:xfrm>
            <a:off x="525780" y="316865"/>
            <a:ext cx="677545" cy="1683385"/>
          </a:xfrm>
          <a:prstGeom prst="rect">
            <a:avLst/>
          </a:prstGeom>
          <a:solidFill>
            <a:schemeClr val="accent6">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p>
            <a:pPr algn="ctr"/>
            <a:r>
              <a:rPr lang="zh-CN" altLang="en-US" sz="4800"/>
              <a:t>列强</a:t>
            </a:r>
            <a:endParaRPr lang="zh-CN" altLang="en-US" sz="4800"/>
          </a:p>
        </p:txBody>
      </p:sp>
      <p:sp>
        <p:nvSpPr>
          <p:cNvPr id="3" name="矩形 2"/>
          <p:cNvSpPr/>
          <p:nvPr/>
        </p:nvSpPr>
        <p:spPr>
          <a:xfrm>
            <a:off x="6869430" y="316865"/>
            <a:ext cx="1562100" cy="1683385"/>
          </a:xfrm>
          <a:prstGeom prst="rect">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p>
            <a:pPr algn="ctr"/>
            <a:r>
              <a:rPr lang="zh-CN" altLang="en-US" sz="4800"/>
              <a:t>中国人民</a:t>
            </a:r>
            <a:endParaRPr lang="zh-CN" altLang="en-US" sz="4800"/>
          </a:p>
        </p:txBody>
      </p:sp>
      <p:sp>
        <p:nvSpPr>
          <p:cNvPr id="4" name="右箭头 3"/>
          <p:cNvSpPr/>
          <p:nvPr/>
        </p:nvSpPr>
        <p:spPr>
          <a:xfrm>
            <a:off x="1203325" y="218440"/>
            <a:ext cx="5666740" cy="193230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6000"/>
              <a:t>直接统治</a:t>
            </a:r>
            <a:endParaRPr lang="zh-CN" altLang="en-US" sz="6000"/>
          </a:p>
        </p:txBody>
      </p:sp>
      <p:sp>
        <p:nvSpPr>
          <p:cNvPr id="5" name="矩形 4"/>
          <p:cNvSpPr/>
          <p:nvPr/>
        </p:nvSpPr>
        <p:spPr>
          <a:xfrm>
            <a:off x="525780" y="2656205"/>
            <a:ext cx="677545" cy="1683385"/>
          </a:xfrm>
          <a:prstGeom prst="rect">
            <a:avLst/>
          </a:prstGeom>
          <a:solidFill>
            <a:schemeClr val="accent6">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rtlCol="0" anchor="ctr"/>
          <a:p>
            <a:pPr algn="ctr"/>
            <a:r>
              <a:rPr lang="zh-CN" altLang="en-US" sz="4800"/>
              <a:t>列强</a:t>
            </a:r>
            <a:endParaRPr lang="zh-CN" altLang="en-US" sz="4800"/>
          </a:p>
        </p:txBody>
      </p:sp>
      <p:sp>
        <p:nvSpPr>
          <p:cNvPr id="6" name="矩形 5"/>
          <p:cNvSpPr/>
          <p:nvPr/>
        </p:nvSpPr>
        <p:spPr>
          <a:xfrm>
            <a:off x="6869430" y="2656205"/>
            <a:ext cx="1562100" cy="1683385"/>
          </a:xfrm>
          <a:prstGeom prst="rect">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p>
            <a:pPr algn="ctr"/>
            <a:r>
              <a:rPr lang="zh-CN" altLang="en-US" sz="4800"/>
              <a:t>中国人民</a:t>
            </a:r>
            <a:endParaRPr lang="zh-CN" altLang="en-US" sz="4800"/>
          </a:p>
        </p:txBody>
      </p:sp>
      <p:sp>
        <p:nvSpPr>
          <p:cNvPr id="7" name="右箭头 6"/>
          <p:cNvSpPr/>
          <p:nvPr/>
        </p:nvSpPr>
        <p:spPr>
          <a:xfrm>
            <a:off x="4609465" y="2557780"/>
            <a:ext cx="2260600" cy="193230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6000"/>
              <a:t>统治</a:t>
            </a:r>
            <a:endParaRPr lang="zh-CN" altLang="en-US" sz="6000"/>
          </a:p>
        </p:txBody>
      </p:sp>
      <p:sp>
        <p:nvSpPr>
          <p:cNvPr id="8" name="右箭头 7"/>
          <p:cNvSpPr/>
          <p:nvPr/>
        </p:nvSpPr>
        <p:spPr>
          <a:xfrm>
            <a:off x="1203325" y="2557780"/>
            <a:ext cx="2275840" cy="193230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6000"/>
              <a:t>控制</a:t>
            </a:r>
            <a:endParaRPr lang="zh-CN" altLang="en-US" sz="6000"/>
          </a:p>
        </p:txBody>
      </p:sp>
      <p:sp>
        <p:nvSpPr>
          <p:cNvPr id="9" name="矩形 8"/>
          <p:cNvSpPr/>
          <p:nvPr/>
        </p:nvSpPr>
        <p:spPr>
          <a:xfrm>
            <a:off x="3521075" y="2656205"/>
            <a:ext cx="1031240" cy="168338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p>
            <a:pPr algn="ctr"/>
            <a:r>
              <a:rPr lang="zh-CN" altLang="en-US" sz="3600"/>
              <a:t>清政府</a:t>
            </a:r>
            <a:endParaRPr lang="zh-CN" altLang="en-US" sz="3600"/>
          </a:p>
        </p:txBody>
      </p:sp>
      <p:sp>
        <p:nvSpPr>
          <p:cNvPr id="10" name="乘号 9"/>
          <p:cNvSpPr/>
          <p:nvPr/>
        </p:nvSpPr>
        <p:spPr>
          <a:xfrm>
            <a:off x="1031875" y="-471805"/>
            <a:ext cx="5184775" cy="3312160"/>
          </a:xfrm>
          <a:prstGeom prst="mathMultiply">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linds(horizontal)">
                                      <p:cBhvr>
                                        <p:cTn id="20" dur="500"/>
                                        <p:tgtEl>
                                          <p:spTgt spid="8"/>
                                        </p:tgtEl>
                                      </p:cBhvr>
                                    </p:animEffect>
                                  </p:childTnLst>
                                </p:cTn>
                              </p:par>
                              <p:par>
                                <p:cTn id="21" presetID="3" presetClass="entr" presetSubtype="1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linds(horizontal)">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blinds(horizontal)">
                                      <p:cBhvr>
                                        <p:cTn id="2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P spid="5" grpId="0" animBg="1"/>
      <p:bldP spid="6" grpId="0" animBg="1"/>
      <p:bldP spid="8" grpId="0" animBg="1"/>
      <p:bldP spid="9" grpId="0"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a:xfrm>
          <a:off x="0" y="0"/>
          <a:ext cx="0" cy="0"/>
          <a:chOff x="0" y="0"/>
          <a:chExt cx="0" cy="0"/>
        </a:xfrm>
      </p:grpSpPr>
      <p:pic>
        <p:nvPicPr>
          <p:cNvPr id="14" name="图片 1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021558" y="593118"/>
            <a:ext cx="6987272" cy="4571873"/>
          </a:xfrm>
          <a:prstGeom prst="rect">
            <a:avLst/>
          </a:prstGeom>
          <a:ln>
            <a:noFill/>
          </a:ln>
          <a:effectLst>
            <a:softEdge rad="112500"/>
          </a:effectLst>
        </p:spPr>
      </p:pic>
      <p:sp>
        <p:nvSpPr>
          <p:cNvPr id="4" name="矩形 3"/>
          <p:cNvSpPr/>
          <p:nvPr/>
        </p:nvSpPr>
        <p:spPr>
          <a:xfrm>
            <a:off x="3347864" y="128200"/>
            <a:ext cx="2016225" cy="464918"/>
          </a:xfrm>
          <a:prstGeom prst="rect">
            <a:avLst/>
          </a:prstGeom>
          <a:solidFill>
            <a:srgbClr val="3A3A3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3" name="矩形 2"/>
          <p:cNvSpPr/>
          <p:nvPr/>
        </p:nvSpPr>
        <p:spPr>
          <a:xfrm>
            <a:off x="3131840" y="0"/>
            <a:ext cx="2069315" cy="483518"/>
          </a:xfrm>
          <a:prstGeom prst="rect">
            <a:avLst/>
          </a:prstGeom>
          <a:solidFill>
            <a:srgbClr val="FFC000"/>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400" b="1" i="0" u="none" strike="noStrike" kern="0" cap="none" spc="0" normalizeH="0" baseline="0" noProof="0" dirty="0" smtClean="0">
                <a:ln>
                  <a:noFill/>
                </a:ln>
                <a:solidFill>
                  <a:prstClr val="white"/>
                </a:solidFill>
                <a:effectLst/>
                <a:uLnTx/>
                <a:uFillTx/>
                <a:latin typeface="微软雅黑" panose="020B0503020204020204" charset="-122"/>
                <a:ea typeface="微软雅黑" panose="020B0503020204020204" charset="-122"/>
              </a:rPr>
              <a:t>东南互保</a:t>
            </a:r>
            <a:endParaRPr kumimoji="0" lang="zh-CN" altLang="en-US" sz="2400" b="1" i="0" u="none" strike="noStrike" kern="0" cap="none" spc="0" normalizeH="0" baseline="0" noProof="0" dirty="0">
              <a:ln>
                <a:noFill/>
              </a:ln>
              <a:solidFill>
                <a:prstClr val="white"/>
              </a:solidFill>
              <a:effectLst/>
              <a:uLnTx/>
              <a:uFillTx/>
              <a:latin typeface="微软雅黑" panose="020B0503020204020204" charset="-122"/>
              <a:ea typeface="微软雅黑" panose="020B0503020204020204" charset="-122"/>
            </a:endParaRPr>
          </a:p>
        </p:txBody>
      </p:sp>
      <p:sp>
        <p:nvSpPr>
          <p:cNvPr id="5" name="任意多边形 4"/>
          <p:cNvSpPr/>
          <p:nvPr/>
        </p:nvSpPr>
        <p:spPr>
          <a:xfrm rot="16200000" flipV="1">
            <a:off x="-1918278" y="2203667"/>
            <a:ext cx="4797389" cy="1082281"/>
          </a:xfrm>
          <a:custGeom>
            <a:avLst/>
            <a:gdLst>
              <a:gd name="connsiteX0" fmla="*/ 6396518 w 6396518"/>
              <a:gd name="connsiteY0" fmla="*/ 1443041 h 1443041"/>
              <a:gd name="connsiteX1" fmla="*/ 3214875 w 6396518"/>
              <a:gd name="connsiteY1" fmla="*/ 0 h 1443041"/>
              <a:gd name="connsiteX2" fmla="*/ 0 w 6396518"/>
              <a:gd name="connsiteY2" fmla="*/ 1432086 h 1443041"/>
              <a:gd name="connsiteX3" fmla="*/ 0 w 6396518"/>
              <a:gd name="connsiteY3" fmla="*/ 1443041 h 1443041"/>
            </a:gdLst>
            <a:ahLst/>
            <a:cxnLst>
              <a:cxn ang="0">
                <a:pos x="connsiteX0" y="connsiteY0"/>
              </a:cxn>
              <a:cxn ang="0">
                <a:pos x="connsiteX1" y="connsiteY1"/>
              </a:cxn>
              <a:cxn ang="0">
                <a:pos x="connsiteX2" y="connsiteY2"/>
              </a:cxn>
              <a:cxn ang="0">
                <a:pos x="connsiteX3" y="connsiteY3"/>
              </a:cxn>
            </a:cxnLst>
            <a:rect l="l" t="t" r="r" b="b"/>
            <a:pathLst>
              <a:path w="6396518" h="1443041">
                <a:moveTo>
                  <a:pt x="6396518" y="1443041"/>
                </a:moveTo>
                <a:lnTo>
                  <a:pt x="3214875" y="0"/>
                </a:lnTo>
                <a:lnTo>
                  <a:pt x="0" y="1432086"/>
                </a:lnTo>
                <a:lnTo>
                  <a:pt x="0" y="1443041"/>
                </a:lnTo>
                <a:close/>
              </a:path>
            </a:pathLst>
          </a:custGeom>
          <a:solidFill>
            <a:srgbClr val="3A3A3A"/>
          </a:solidFill>
          <a:ln w="12700" cap="flat" cmpd="sng" algn="ctr">
            <a:noFill/>
            <a:prstDash val="solid"/>
            <a:miter lim="800000"/>
          </a:ln>
          <a:effectLst/>
        </p:spPr>
        <p:txBody>
          <a:bodyPr lIns="68579" tIns="34289" rIns="68579" bIns="34289" rtlCol="0" anchor="ctr"/>
          <a:lstStyle/>
          <a:p>
            <a:pPr marL="0" marR="0" lvl="0" indent="0" algn="ctr" defTabSz="685800" eaLnBrk="1" fontAlgn="auto" latinLnBrk="0" hangingPunct="1">
              <a:lnSpc>
                <a:spcPct val="100000"/>
              </a:lnSpc>
              <a:spcBef>
                <a:spcPts val="0"/>
              </a:spcBef>
              <a:spcAft>
                <a:spcPts val="0"/>
              </a:spcAft>
              <a:buClrTx/>
              <a:buSzTx/>
              <a:buFontTx/>
              <a:buNone/>
              <a:defRPr/>
            </a:pPr>
            <a:endParaRPr kumimoji="0" lang="zh-CN" altLang="en-US" sz="14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6" name="任意多边形 5"/>
          <p:cNvSpPr/>
          <p:nvPr/>
        </p:nvSpPr>
        <p:spPr>
          <a:xfrm rot="16200000" flipV="1">
            <a:off x="-1867173" y="1806448"/>
            <a:ext cx="4695179" cy="1082282"/>
          </a:xfrm>
          <a:custGeom>
            <a:avLst/>
            <a:gdLst>
              <a:gd name="connsiteX0" fmla="*/ 6260239 w 6260239"/>
              <a:gd name="connsiteY0" fmla="*/ 1443042 h 1443042"/>
              <a:gd name="connsiteX1" fmla="*/ 6260239 w 6260239"/>
              <a:gd name="connsiteY1" fmla="*/ 1370077 h 1443042"/>
              <a:gd name="connsiteX2" fmla="*/ 3239468 w 6260239"/>
              <a:gd name="connsiteY2" fmla="*/ 0 h 1443042"/>
              <a:gd name="connsiteX3" fmla="*/ 0 w 6260239"/>
              <a:gd name="connsiteY3" fmla="*/ 1443042 h 1443042"/>
            </a:gdLst>
            <a:ahLst/>
            <a:cxnLst>
              <a:cxn ang="0">
                <a:pos x="connsiteX0" y="connsiteY0"/>
              </a:cxn>
              <a:cxn ang="0">
                <a:pos x="connsiteX1" y="connsiteY1"/>
              </a:cxn>
              <a:cxn ang="0">
                <a:pos x="connsiteX2" y="connsiteY2"/>
              </a:cxn>
              <a:cxn ang="0">
                <a:pos x="connsiteX3" y="connsiteY3"/>
              </a:cxn>
            </a:cxnLst>
            <a:rect l="l" t="t" r="r" b="b"/>
            <a:pathLst>
              <a:path w="6260239" h="1443042">
                <a:moveTo>
                  <a:pt x="6260239" y="1443042"/>
                </a:moveTo>
                <a:lnTo>
                  <a:pt x="6260239" y="1370077"/>
                </a:lnTo>
                <a:lnTo>
                  <a:pt x="3239468" y="0"/>
                </a:lnTo>
                <a:lnTo>
                  <a:pt x="0" y="1443042"/>
                </a:lnTo>
                <a:close/>
              </a:path>
            </a:pathLst>
          </a:custGeom>
          <a:solidFill>
            <a:srgbClr val="FFC00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defTabSz="685800"/>
            <a:endParaRPr lang="zh-CN" altLang="en-US" sz="1400">
              <a:solidFill>
                <a:prstClr val="white"/>
              </a:solidFill>
            </a:endParaRPr>
          </a:p>
        </p:txBody>
      </p:sp>
      <p:cxnSp>
        <p:nvCxnSpPr>
          <p:cNvPr id="7" name="直接连接符 6"/>
          <p:cNvCxnSpPr/>
          <p:nvPr/>
        </p:nvCxnSpPr>
        <p:spPr>
          <a:xfrm rot="16200000" flipV="1">
            <a:off x="-397125" y="479165"/>
            <a:ext cx="1814306" cy="827403"/>
          </a:xfrm>
          <a:prstGeom prst="line">
            <a:avLst/>
          </a:prstGeom>
          <a:ln>
            <a:solidFill>
              <a:srgbClr val="3A3A3A"/>
            </a:solidFill>
          </a:ln>
        </p:spPr>
        <p:style>
          <a:lnRef idx="1">
            <a:schemeClr val="accent1"/>
          </a:lnRef>
          <a:fillRef idx="0">
            <a:schemeClr val="accent1"/>
          </a:fillRef>
          <a:effectRef idx="0">
            <a:schemeClr val="accent1"/>
          </a:effectRef>
          <a:fontRef idx="minor">
            <a:schemeClr val="tx1"/>
          </a:fontRef>
        </p:style>
      </p:cxnSp>
      <p:sp>
        <p:nvSpPr>
          <p:cNvPr id="27" name="PA_矩形 33"/>
          <p:cNvSpPr/>
          <p:nvPr>
            <p:custDataLst>
              <p:tags r:id="rId2"/>
            </p:custDataLst>
          </p:nvPr>
        </p:nvSpPr>
        <p:spPr bwMode="auto">
          <a:xfrm>
            <a:off x="208915" y="2587625"/>
            <a:ext cx="8750935" cy="2291715"/>
          </a:xfrm>
          <a:prstGeom prst="rect">
            <a:avLst/>
          </a:prstGeom>
          <a:solidFill>
            <a:srgbClr val="000000">
              <a:lumMod val="85000"/>
              <a:lumOff val="15000"/>
              <a:alpha val="75000"/>
            </a:srgbClr>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
            <a:pPr lvl="0" defTabSz="1218565" fontAlgn="base">
              <a:spcBef>
                <a:spcPct val="0"/>
              </a:spcBef>
              <a:spcAft>
                <a:spcPct val="0"/>
              </a:spcAft>
              <a:defRPr/>
            </a:pPr>
            <a:r>
              <a:rPr lang="zh-CN" altLang="en-US" sz="3200" dirty="0">
                <a:solidFill>
                  <a:schemeClr val="bg1"/>
                </a:solidFill>
                <a:latin typeface="微软雅黑" panose="020B0503020204020204" charset="-122"/>
                <a:ea typeface="微软雅黑" panose="020B0503020204020204" charset="-122"/>
              </a:rPr>
              <a:t>“乱民不可用、邪术不可信，兵衅不可</a:t>
            </a:r>
            <a:r>
              <a:rPr lang="zh-CN" altLang="en-US" sz="3200" dirty="0" smtClean="0">
                <a:solidFill>
                  <a:schemeClr val="bg1"/>
                </a:solidFill>
                <a:latin typeface="微软雅黑" panose="020B0503020204020204" charset="-122"/>
                <a:ea typeface="微软雅黑" panose="020B0503020204020204" charset="-122"/>
              </a:rPr>
              <a:t>开。”</a:t>
            </a:r>
            <a:endParaRPr lang="zh-CN" altLang="en-US" sz="3200" dirty="0" smtClean="0">
              <a:solidFill>
                <a:schemeClr val="bg1"/>
              </a:solidFill>
              <a:latin typeface="微软雅黑" panose="020B0503020204020204" charset="-122"/>
              <a:ea typeface="微软雅黑" panose="020B0503020204020204" charset="-122"/>
            </a:endParaRPr>
          </a:p>
          <a:p>
            <a:pPr lvl="0" defTabSz="1218565" fontAlgn="base">
              <a:spcBef>
                <a:spcPct val="0"/>
              </a:spcBef>
              <a:spcAft>
                <a:spcPct val="0"/>
              </a:spcAft>
              <a:defRPr/>
            </a:pPr>
            <a:endParaRPr lang="en-US" altLang="zh-CN" dirty="0" smtClean="0">
              <a:solidFill>
                <a:schemeClr val="bg1"/>
              </a:solidFill>
              <a:latin typeface="微软雅黑" panose="020B0503020204020204" charset="-122"/>
              <a:ea typeface="微软雅黑" panose="020B0503020204020204" charset="-122"/>
            </a:endParaRPr>
          </a:p>
          <a:p>
            <a:pPr lvl="0" defTabSz="1218565" fontAlgn="base">
              <a:spcBef>
                <a:spcPct val="0"/>
              </a:spcBef>
              <a:spcAft>
                <a:spcPct val="0"/>
              </a:spcAft>
              <a:defRPr/>
            </a:pPr>
            <a:r>
              <a:rPr lang="zh-CN" altLang="en-US" sz="3200" dirty="0" smtClean="0">
                <a:solidFill>
                  <a:schemeClr val="bg1"/>
                </a:solidFill>
                <a:latin typeface="微软雅黑" panose="020B0503020204020204" charset="-122"/>
                <a:ea typeface="微软雅黑" panose="020B0503020204020204" charset="-122"/>
              </a:rPr>
              <a:t>“</a:t>
            </a:r>
            <a:r>
              <a:rPr lang="zh-CN" altLang="en-US" sz="3200" dirty="0">
                <a:solidFill>
                  <a:schemeClr val="bg1"/>
                </a:solidFill>
                <a:latin typeface="微软雅黑" panose="020B0503020204020204" charset="-122"/>
                <a:ea typeface="微软雅黑" panose="020B0503020204020204" charset="-122"/>
              </a:rPr>
              <a:t>无论北方情形如何，请列国勿进兵长江流域与各省内地；各国人民生命财产，凡在（</a:t>
            </a:r>
            <a:r>
              <a:rPr lang="zh-CN" altLang="en-US" sz="3200" dirty="0">
                <a:solidFill>
                  <a:schemeClr val="bg1"/>
                </a:solidFill>
                <a:latin typeface="微软雅黑" panose="020B0503020204020204" charset="-122"/>
                <a:ea typeface="微软雅黑" panose="020B0503020204020204" charset="-122"/>
                <a:sym typeface="+mn-ea"/>
              </a:rPr>
              <a:t>南方</a:t>
            </a:r>
            <a:r>
              <a:rPr lang="zh-CN" altLang="en-US" sz="3200" dirty="0">
                <a:solidFill>
                  <a:schemeClr val="bg1"/>
                </a:solidFill>
                <a:latin typeface="微软雅黑" panose="020B0503020204020204" charset="-122"/>
                <a:ea typeface="微软雅黑" panose="020B0503020204020204" charset="-122"/>
              </a:rPr>
              <a:t>）辖区之内者，（我们）决依条约保护。”</a:t>
            </a:r>
            <a:endParaRPr kumimoji="0" lang="zh-CN" altLang="en-US" sz="3200" b="0" i="0" u="none" strike="noStrike" kern="1200" cap="none" spc="0" normalizeH="0" baseline="0" noProof="0" dirty="0">
              <a:ln>
                <a:noFill/>
              </a:ln>
              <a:solidFill>
                <a:schemeClr val="bg1"/>
              </a:solidFill>
              <a:effectLst/>
              <a:uLnTx/>
              <a:uFillTx/>
              <a:latin typeface="微软雅黑" panose="020B0503020204020204" charset="-122"/>
              <a:ea typeface="微软雅黑" panose="020B0503020204020204" charset="-122"/>
            </a:endParaRPr>
          </a:p>
        </p:txBody>
      </p:sp>
      <p:sp>
        <p:nvSpPr>
          <p:cNvPr id="17437" name="Text Box 29"/>
          <p:cNvSpPr txBox="1">
            <a:spLocks noChangeArrowheads="1"/>
          </p:cNvSpPr>
          <p:nvPr/>
        </p:nvSpPr>
        <p:spPr bwMode="auto">
          <a:xfrm>
            <a:off x="1671638" y="2697726"/>
            <a:ext cx="18473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3" rIns="91426" bIns="45713">
            <a:spAutoFit/>
          </a:bodyPr>
          <a:p>
            <a:endParaRPr lang="zh-CN" altLang="zh-CN" sz="2400" b="1">
              <a:solidFill>
                <a:srgbClr val="3333FF"/>
              </a:solidFill>
            </a:endParaRPr>
          </a:p>
        </p:txBody>
      </p:sp>
      <p:grpSp>
        <p:nvGrpSpPr>
          <p:cNvPr id="2" name="组合 1"/>
          <p:cNvGrpSpPr/>
          <p:nvPr/>
        </p:nvGrpSpPr>
        <p:grpSpPr>
          <a:xfrm>
            <a:off x="35810" y="210444"/>
            <a:ext cx="1871894" cy="2252648"/>
            <a:chOff x="146000" y="915566"/>
            <a:chExt cx="1871894" cy="2252648"/>
          </a:xfrm>
          <a:solidFill>
            <a:schemeClr val="accent5">
              <a:lumMod val="20000"/>
              <a:lumOff val="80000"/>
            </a:schemeClr>
          </a:solidFill>
        </p:grpSpPr>
        <p:sp>
          <p:nvSpPr>
            <p:cNvPr id="11" name="矩形 10"/>
            <p:cNvSpPr/>
            <p:nvPr/>
          </p:nvSpPr>
          <p:spPr>
            <a:xfrm>
              <a:off x="146000" y="2798882"/>
              <a:ext cx="1871894" cy="369332"/>
            </a:xfrm>
            <a:prstGeom prst="rect">
              <a:avLst/>
            </a:prstGeom>
            <a:grpFill/>
          </p:spPr>
          <p:txBody>
            <a:bodyPr wrap="square">
              <a:spAutoFit/>
            </a:bodyPr>
            <a:p>
              <a:r>
                <a:rPr lang="zh-CN" altLang="en-US" b="1" dirty="0">
                  <a:solidFill>
                    <a:prstClr val="black"/>
                  </a:solidFill>
                  <a:latin typeface="华文楷体" panose="02010600040101010101" pitchFamily="2" charset="-122"/>
                  <a:ea typeface="华文楷体" panose="02010600040101010101" pitchFamily="2" charset="-122"/>
                </a:rPr>
                <a:t>邮政大臣</a:t>
              </a:r>
              <a:r>
                <a:rPr lang="zh-CN" altLang="en-US" b="1" dirty="0" smtClean="0">
                  <a:solidFill>
                    <a:prstClr val="black"/>
                  </a:solidFill>
                  <a:latin typeface="华文楷体" panose="02010600040101010101" pitchFamily="2" charset="-122"/>
                  <a:ea typeface="华文楷体" panose="02010600040101010101" pitchFamily="2" charset="-122"/>
                </a:rPr>
                <a:t>盛宣怀</a:t>
              </a:r>
              <a:endParaRPr lang="zh-CN" altLang="en-US" b="1" dirty="0">
                <a:solidFill>
                  <a:prstClr val="black"/>
                </a:solidFill>
                <a:latin typeface="华文楷体" panose="02010600040101010101" pitchFamily="2" charset="-122"/>
                <a:ea typeface="华文楷体" panose="02010600040101010101" pitchFamily="2" charset="-122"/>
              </a:endParaRPr>
            </a:p>
          </p:txBody>
        </p:sp>
        <p:pic>
          <p:nvPicPr>
            <p:cNvPr id="8" name="图片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1160" y="915566"/>
              <a:ext cx="1361575" cy="1856694"/>
            </a:xfrm>
            <a:prstGeom prst="ellipse">
              <a:avLst/>
            </a:prstGeom>
            <a:grpFill/>
            <a:ln>
              <a:noFill/>
            </a:ln>
            <a:effectLst>
              <a:softEdge rad="112500"/>
            </a:effectLst>
          </p:spPr>
        </p:pic>
      </p:grpSp>
      <p:grpSp>
        <p:nvGrpSpPr>
          <p:cNvPr id="9" name="组合 8"/>
          <p:cNvGrpSpPr/>
          <p:nvPr/>
        </p:nvGrpSpPr>
        <p:grpSpPr>
          <a:xfrm>
            <a:off x="1820095" y="226869"/>
            <a:ext cx="1800493" cy="2232685"/>
            <a:chOff x="1883124" y="935529"/>
            <a:chExt cx="1800493" cy="2232685"/>
          </a:xfrm>
          <a:solidFill>
            <a:schemeClr val="accent5">
              <a:lumMod val="20000"/>
              <a:lumOff val="80000"/>
            </a:schemeClr>
          </a:solidFill>
        </p:grpSpPr>
        <p:pic>
          <p:nvPicPr>
            <p:cNvPr id="15" name="图片 14"/>
            <p:cNvPicPr>
              <a:picLocks noChangeAspect="1"/>
            </p:cNvPicPr>
            <p:nvPr/>
          </p:nvPicPr>
          <p:blipFill rotWithShape="1">
            <a:blip r:embed="rId4">
              <a:extLst>
                <a:ext uri="{28A0092B-C50C-407E-A947-70E740481C1C}">
                  <a14:useLocalDpi xmlns:a14="http://schemas.microsoft.com/office/drawing/2010/main" val="0"/>
                </a:ext>
              </a:extLst>
            </a:blip>
            <a:srcRect r="37622"/>
            <a:stretch>
              <a:fillRect/>
            </a:stretch>
          </p:blipFill>
          <p:spPr>
            <a:xfrm>
              <a:off x="1907704" y="935529"/>
              <a:ext cx="1751334" cy="1867600"/>
            </a:xfrm>
            <a:prstGeom prst="ellipse">
              <a:avLst/>
            </a:prstGeom>
            <a:grpFill/>
            <a:ln>
              <a:noFill/>
            </a:ln>
            <a:effectLst>
              <a:softEdge rad="112500"/>
            </a:effectLst>
          </p:spPr>
        </p:pic>
        <p:sp>
          <p:nvSpPr>
            <p:cNvPr id="19" name="矩形 18"/>
            <p:cNvSpPr/>
            <p:nvPr/>
          </p:nvSpPr>
          <p:spPr>
            <a:xfrm>
              <a:off x="1883124" y="2798882"/>
              <a:ext cx="1800493" cy="369332"/>
            </a:xfrm>
            <a:prstGeom prst="rect">
              <a:avLst/>
            </a:prstGeom>
            <a:grpFill/>
          </p:spPr>
          <p:txBody>
            <a:bodyPr wrap="none">
              <a:spAutoFit/>
            </a:bodyPr>
            <a:p>
              <a:r>
                <a:rPr lang="zh-CN" altLang="en-US" b="1" dirty="0">
                  <a:solidFill>
                    <a:prstClr val="black"/>
                  </a:solidFill>
                  <a:latin typeface="华文楷体" panose="02010600040101010101" pitchFamily="2" charset="-122"/>
                  <a:ea typeface="华文楷体" panose="02010600040101010101" pitchFamily="2" charset="-122"/>
                </a:rPr>
                <a:t>湖广总督张之洞</a:t>
              </a:r>
              <a:endParaRPr lang="zh-CN" altLang="en-US" b="1" dirty="0">
                <a:solidFill>
                  <a:prstClr val="black"/>
                </a:solidFill>
                <a:latin typeface="华文楷体" panose="02010600040101010101" pitchFamily="2" charset="-122"/>
                <a:ea typeface="华文楷体" panose="02010600040101010101" pitchFamily="2" charset="-122"/>
              </a:endParaRPr>
            </a:p>
          </p:txBody>
        </p:sp>
      </p:grpSp>
      <p:grpSp>
        <p:nvGrpSpPr>
          <p:cNvPr id="12" name="组合 11"/>
          <p:cNvGrpSpPr/>
          <p:nvPr/>
        </p:nvGrpSpPr>
        <p:grpSpPr>
          <a:xfrm>
            <a:off x="3684565" y="247586"/>
            <a:ext cx="1800493" cy="2211968"/>
            <a:chOff x="3752002" y="956246"/>
            <a:chExt cx="1800493" cy="2211968"/>
          </a:xfrm>
          <a:solidFill>
            <a:schemeClr val="accent5">
              <a:lumMod val="20000"/>
              <a:lumOff val="80000"/>
            </a:schemeClr>
          </a:solidFill>
        </p:grpSpPr>
        <p:pic>
          <p:nvPicPr>
            <p:cNvPr id="13" name="图片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35559" y="956246"/>
              <a:ext cx="1433382" cy="1784562"/>
            </a:xfrm>
            <a:prstGeom prst="ellipse">
              <a:avLst/>
            </a:prstGeom>
            <a:grpFill/>
            <a:ln>
              <a:noFill/>
            </a:ln>
            <a:effectLst>
              <a:softEdge rad="112500"/>
            </a:effectLst>
          </p:spPr>
        </p:pic>
        <p:sp>
          <p:nvSpPr>
            <p:cNvPr id="23" name="矩形 22"/>
            <p:cNvSpPr/>
            <p:nvPr/>
          </p:nvSpPr>
          <p:spPr>
            <a:xfrm>
              <a:off x="3752002" y="2798882"/>
              <a:ext cx="1800493" cy="369332"/>
            </a:xfrm>
            <a:prstGeom prst="rect">
              <a:avLst/>
            </a:prstGeom>
            <a:grpFill/>
          </p:spPr>
          <p:txBody>
            <a:bodyPr wrap="none">
              <a:spAutoFit/>
            </a:bodyPr>
            <a:p>
              <a:r>
                <a:rPr lang="zh-CN" altLang="en-US" b="1" dirty="0">
                  <a:solidFill>
                    <a:prstClr val="black"/>
                  </a:solidFill>
                  <a:latin typeface="华文楷体" panose="02010600040101010101" pitchFamily="2" charset="-122"/>
                  <a:ea typeface="华文楷体" panose="02010600040101010101" pitchFamily="2" charset="-122"/>
                </a:rPr>
                <a:t>两广总督李鸿章</a:t>
              </a:r>
              <a:endParaRPr lang="zh-CN" altLang="en-US" b="1" dirty="0">
                <a:solidFill>
                  <a:prstClr val="black"/>
                </a:solidFill>
                <a:latin typeface="华文楷体" panose="02010600040101010101" pitchFamily="2" charset="-122"/>
                <a:ea typeface="华文楷体" panose="02010600040101010101" pitchFamily="2" charset="-122"/>
              </a:endParaRPr>
            </a:p>
          </p:txBody>
        </p:sp>
      </p:grpSp>
      <p:grpSp>
        <p:nvGrpSpPr>
          <p:cNvPr id="16" name="组合 15"/>
          <p:cNvGrpSpPr/>
          <p:nvPr/>
        </p:nvGrpSpPr>
        <p:grpSpPr>
          <a:xfrm>
            <a:off x="5432355" y="320319"/>
            <a:ext cx="1800493" cy="2143657"/>
            <a:chOff x="5552495" y="1024557"/>
            <a:chExt cx="1800493" cy="2143657"/>
          </a:xfrm>
          <a:solidFill>
            <a:schemeClr val="accent5">
              <a:lumMod val="20000"/>
              <a:lumOff val="80000"/>
            </a:schemeClr>
          </a:solidFill>
        </p:grpSpPr>
        <p:sp>
          <p:nvSpPr>
            <p:cNvPr id="24" name="矩形 23"/>
            <p:cNvSpPr/>
            <p:nvPr/>
          </p:nvSpPr>
          <p:spPr>
            <a:xfrm>
              <a:off x="5552495" y="2798882"/>
              <a:ext cx="1800493" cy="369332"/>
            </a:xfrm>
            <a:prstGeom prst="rect">
              <a:avLst/>
            </a:prstGeom>
            <a:grpFill/>
          </p:spPr>
          <p:txBody>
            <a:bodyPr wrap="none">
              <a:spAutoFit/>
            </a:bodyPr>
            <a:p>
              <a:r>
                <a:rPr lang="zh-CN" altLang="en-US" b="1" dirty="0">
                  <a:solidFill>
                    <a:prstClr val="black"/>
                  </a:solidFill>
                  <a:latin typeface="华文楷体" panose="02010600040101010101" pitchFamily="2" charset="-122"/>
                  <a:ea typeface="华文楷体" panose="02010600040101010101" pitchFamily="2" charset="-122"/>
                </a:rPr>
                <a:t>两江总督刘坤一</a:t>
              </a:r>
              <a:endParaRPr lang="zh-CN" altLang="en-US" b="1" dirty="0">
                <a:solidFill>
                  <a:prstClr val="black"/>
                </a:solidFill>
                <a:latin typeface="华文楷体" panose="02010600040101010101" pitchFamily="2" charset="-122"/>
                <a:ea typeface="华文楷体" panose="02010600040101010101" pitchFamily="2" charset="-122"/>
              </a:endParaRPr>
            </a:p>
          </p:txBody>
        </p:sp>
        <p:pic>
          <p:nvPicPr>
            <p:cNvPr id="25" name="图片 24"/>
            <p:cNvPicPr>
              <a:picLocks noChangeAspect="1"/>
            </p:cNvPicPr>
            <p:nvPr/>
          </p:nvPicPr>
          <p:blipFill rotWithShape="1">
            <a:blip r:embed="rId6" cstate="print">
              <a:extLst>
                <a:ext uri="{28A0092B-C50C-407E-A947-70E740481C1C}">
                  <a14:useLocalDpi xmlns:a14="http://schemas.microsoft.com/office/drawing/2010/main" val="0"/>
                </a:ext>
              </a:extLst>
            </a:blip>
            <a:srcRect l="27004" r="24947"/>
            <a:stretch>
              <a:fillRect/>
            </a:stretch>
          </p:blipFill>
          <p:spPr>
            <a:xfrm>
              <a:off x="5759569" y="1024557"/>
              <a:ext cx="1307779" cy="1791454"/>
            </a:xfrm>
            <a:prstGeom prst="ellipse">
              <a:avLst/>
            </a:prstGeom>
            <a:grpFill/>
            <a:ln>
              <a:noFill/>
            </a:ln>
            <a:effectLst>
              <a:softEdge rad="112500"/>
            </a:effectLst>
          </p:spPr>
        </p:pic>
      </p:grpSp>
      <p:grpSp>
        <p:nvGrpSpPr>
          <p:cNvPr id="17" name="组合 16"/>
          <p:cNvGrpSpPr/>
          <p:nvPr/>
        </p:nvGrpSpPr>
        <p:grpSpPr>
          <a:xfrm>
            <a:off x="7236296" y="289295"/>
            <a:ext cx="1800493" cy="2174681"/>
            <a:chOff x="7128276" y="997071"/>
            <a:chExt cx="1800493" cy="2174681"/>
          </a:xfrm>
          <a:solidFill>
            <a:schemeClr val="accent5">
              <a:lumMod val="20000"/>
              <a:lumOff val="80000"/>
            </a:schemeClr>
          </a:solidFill>
        </p:grpSpPr>
        <p:pic>
          <p:nvPicPr>
            <p:cNvPr id="18" name="图片 1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421115" y="997071"/>
              <a:ext cx="1214817" cy="1744515"/>
            </a:xfrm>
            <a:prstGeom prst="ellipse">
              <a:avLst/>
            </a:prstGeom>
            <a:grpFill/>
            <a:ln>
              <a:noFill/>
            </a:ln>
            <a:effectLst>
              <a:softEdge rad="112500"/>
            </a:effectLst>
          </p:spPr>
        </p:pic>
        <p:sp>
          <p:nvSpPr>
            <p:cNvPr id="26" name="矩形 25"/>
            <p:cNvSpPr/>
            <p:nvPr/>
          </p:nvSpPr>
          <p:spPr>
            <a:xfrm>
              <a:off x="7128276" y="2802420"/>
              <a:ext cx="1800493" cy="369332"/>
            </a:xfrm>
            <a:prstGeom prst="rect">
              <a:avLst/>
            </a:prstGeom>
            <a:grpFill/>
          </p:spPr>
          <p:txBody>
            <a:bodyPr wrap="none">
              <a:spAutoFit/>
            </a:bodyPr>
            <a:p>
              <a:r>
                <a:rPr lang="zh-CN" altLang="en-US" b="1" dirty="0">
                  <a:solidFill>
                    <a:prstClr val="black"/>
                  </a:solidFill>
                  <a:latin typeface="华文楷体" panose="02010600040101010101" pitchFamily="2" charset="-122"/>
                  <a:ea typeface="华文楷体" panose="02010600040101010101" pitchFamily="2" charset="-122"/>
                </a:rPr>
                <a:t>山东巡抚袁世凯</a:t>
              </a:r>
              <a:endParaRPr lang="zh-CN" altLang="en-US" b="1" dirty="0">
                <a:solidFill>
                  <a:prstClr val="black"/>
                </a:solidFill>
                <a:latin typeface="华文楷体" panose="02010600040101010101" pitchFamily="2" charset="-122"/>
                <a:ea typeface="华文楷体" panose="02010600040101010101" pitchFamily="2"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437"/>
                                        </p:tgtEl>
                                        <p:attrNameLst>
                                          <p:attrName>style.visibility</p:attrName>
                                        </p:attrNameLst>
                                      </p:cBhvr>
                                      <p:to>
                                        <p:strVal val="visible"/>
                                      </p:to>
                                    </p:set>
                                    <p:animEffect transition="in" filter="blinds(horizontal)">
                                      <p:cBhvr>
                                        <p:cTn id="7" dur="500"/>
                                        <p:tgtEl>
                                          <p:spTgt spid="17437"/>
                                        </p:tgtEl>
                                      </p:cBhvr>
                                    </p:animEffect>
                                  </p:childTnLst>
                                </p:cTn>
                              </p:par>
                              <p:par>
                                <p:cTn id="8" presetID="3" presetClass="entr" presetSubtype="1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linds(horizontal)">
                                      <p:cBhvr>
                                        <p:cTn id="10" dur="500"/>
                                        <p:tgtEl>
                                          <p:spTgt spid="2"/>
                                        </p:tgtEl>
                                      </p:cBhvr>
                                    </p:animEffect>
                                  </p:childTnLst>
                                </p:cTn>
                              </p:par>
                              <p:par>
                                <p:cTn id="11" presetID="3" presetClass="entr" presetSubtype="1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horizontal)">
                                      <p:cBhvr>
                                        <p:cTn id="13" dur="500"/>
                                        <p:tgtEl>
                                          <p:spTgt spid="9"/>
                                        </p:tgtEl>
                                      </p:cBhvr>
                                    </p:animEffect>
                                  </p:childTnLst>
                                </p:cTn>
                              </p:par>
                              <p:par>
                                <p:cTn id="14" presetID="3" presetClass="entr" presetSubtype="10"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linds(horizontal)">
                                      <p:cBhvr>
                                        <p:cTn id="16" dur="500"/>
                                        <p:tgtEl>
                                          <p:spTgt spid="12"/>
                                        </p:tgtEl>
                                      </p:cBhvr>
                                    </p:animEffect>
                                  </p:childTnLst>
                                </p:cTn>
                              </p:par>
                              <p:par>
                                <p:cTn id="17" presetID="3" presetClass="entr" presetSubtype="10" fill="hold" nodeType="with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blinds(horizontal)">
                                      <p:cBhvr>
                                        <p:cTn id="19" dur="500"/>
                                        <p:tgtEl>
                                          <p:spTgt spid="16"/>
                                        </p:tgtEl>
                                      </p:cBhvr>
                                    </p:animEffect>
                                  </p:childTnLst>
                                </p:cTn>
                              </p:par>
                              <p:par>
                                <p:cTn id="20" presetID="3" presetClass="entr" presetSubtype="10"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blinds(horizontal)">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1000"/>
                                        <p:tgtEl>
                                          <p:spTgt spid="27"/>
                                        </p:tgtEl>
                                      </p:cBhvr>
                                    </p:animEffect>
                                    <p:anim calcmode="lin" valueType="num">
                                      <p:cBhvr>
                                        <p:cTn id="28" dur="1000" fill="hold"/>
                                        <p:tgtEl>
                                          <p:spTgt spid="27"/>
                                        </p:tgtEl>
                                        <p:attrNameLst>
                                          <p:attrName>ppt_x</p:attrName>
                                        </p:attrNameLst>
                                      </p:cBhvr>
                                      <p:tavLst>
                                        <p:tav tm="0">
                                          <p:val>
                                            <p:strVal val="#ppt_x"/>
                                          </p:val>
                                        </p:tav>
                                        <p:tav tm="100000">
                                          <p:val>
                                            <p:strVal val="#ppt_x"/>
                                          </p:val>
                                        </p:tav>
                                      </p:tavLst>
                                    </p:anim>
                                    <p:anim calcmode="lin" valueType="num">
                                      <p:cBhvr>
                                        <p:cTn id="29"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bldLvl="0" animBg="1"/>
      <p:bldP spid="17437" grpId="0" animBg="1"/>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a:xfrm>
          <a:off x="0" y="0"/>
          <a:ext cx="0" cy="0"/>
          <a:chOff x="0" y="0"/>
          <a:chExt cx="0" cy="0"/>
        </a:xfrm>
      </p:grpSpPr>
      <p:pic>
        <p:nvPicPr>
          <p:cNvPr id="19457" name="图片 34817" descr="13"/>
          <p:cNvPicPr>
            <a:picLocks noChangeAspect="1" noChangeArrowheads="1"/>
          </p:cNvPicPr>
          <p:nvPr/>
        </p:nvPicPr>
        <p:blipFill>
          <a:blip r:embed="rId1">
            <a:extLst>
              <a:ext uri="{28A0092B-C50C-407E-A947-70E740481C1C}">
                <a14:useLocalDpi xmlns:a14="http://schemas.microsoft.com/office/drawing/2010/main" val="0"/>
              </a:ext>
            </a:extLst>
          </a:blip>
          <a:srcRect b="6396"/>
          <a:stretch>
            <a:fillRect/>
          </a:stretch>
        </p:blipFill>
        <p:spPr bwMode="auto">
          <a:xfrm>
            <a:off x="127000" y="281305"/>
            <a:ext cx="8890635" cy="4217670"/>
          </a:xfrm>
          <a:prstGeom prst="rect">
            <a:avLst/>
          </a:prstGeom>
          <a:noFill/>
          <a:ln w="1905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p:sp>
        <p:nvSpPr>
          <p:cNvPr id="18435" name="矩形 17410"/>
          <p:cNvSpPr/>
          <p:nvPr/>
        </p:nvSpPr>
        <p:spPr>
          <a:xfrm>
            <a:off x="187008" y="1588"/>
            <a:ext cx="6752749" cy="583565"/>
          </a:xfrm>
          <a:prstGeom prst="rect">
            <a:avLst/>
          </a:prstGeom>
          <a:noFill/>
          <a:ln w="9525">
            <a:noFill/>
            <a:miter/>
          </a:ln>
          <a:extLst>
            <a:ext uri="{909E8E84-426E-40DD-AFC4-6F175D3DCCD1}">
              <a14:hiddenFill xmlns:a14="http://schemas.microsoft.com/office/drawing/2010/main">
                <a:solidFill>
                  <a:schemeClr val="bg1"/>
                </a:solidFill>
              </a14:hiddenFill>
            </a:ext>
          </a:extLst>
        </p:spPr>
        <p:txBody>
          <a:bodyPr wrap="square" anchor="t">
            <a:spAutoFit/>
          </a:bodyPr>
          <a:p>
            <a:pPr lvl="0" algn="just" fontAlgn="base"/>
            <a:r>
              <a:rPr lang="en-US" altLang="zh-CN" sz="3200" b="1" dirty="0">
                <a:solidFill>
                  <a:srgbClr val="FF0000"/>
                </a:solidFill>
                <a:effectLst>
                  <a:outerShdw blurRad="38100" dist="38100" dir="2700000">
                    <a:srgbClr val="000000"/>
                  </a:outerShdw>
                </a:effectLst>
                <a:latin typeface="楷体" panose="02010609060101010101" pitchFamily="49" charset="-122"/>
                <a:ea typeface="楷体" panose="02010609060101010101" pitchFamily="49" charset="-122"/>
                <a:cs typeface="楷体" panose="02010609060101010101" pitchFamily="49" charset="-122"/>
                <a:sym typeface="Arial" panose="020B0604020202020204"/>
              </a:rPr>
              <a:t>1901</a:t>
            </a:r>
            <a:r>
              <a:rPr lang="zh-CN" altLang="en-US" sz="3200" b="1" dirty="0">
                <a:solidFill>
                  <a:srgbClr val="FF0000"/>
                </a:solidFill>
                <a:effectLst>
                  <a:outerShdw blurRad="38100" dist="38100" dir="2700000">
                    <a:srgbClr val="000000"/>
                  </a:outerShdw>
                </a:effectLst>
                <a:latin typeface="楷体" panose="02010609060101010101" pitchFamily="49" charset="-122"/>
                <a:ea typeface="楷体" panose="02010609060101010101" pitchFamily="49" charset="-122"/>
                <a:cs typeface="楷体" panose="02010609060101010101" pitchFamily="49" charset="-122"/>
                <a:sym typeface="Arial" panose="020B0604020202020204"/>
              </a:rPr>
              <a:t>年，《辛丑条约》</a:t>
            </a:r>
            <a:endParaRPr lang="zh-CN" altLang="en-US" sz="3200" b="1" strike="noStrike" noProof="1" dirty="0">
              <a:solidFill>
                <a:srgbClr val="FF0000"/>
              </a:solidFill>
              <a:effectLst>
                <a:outerShdw blurRad="38100" dist="38100" dir="2700000">
                  <a:srgbClr val="000000"/>
                </a:outerShdw>
              </a:effectLst>
              <a:latin typeface="楷体" panose="02010609060101010101" pitchFamily="49" charset="-122"/>
              <a:ea typeface="楷体" panose="02010609060101010101" pitchFamily="49" charset="-122"/>
              <a:cs typeface="楷体" panose="02010609060101010101" pitchFamily="49" charset="-122"/>
              <a:sym typeface="Arial" panose="020B0604020202020204"/>
            </a:endParaRPr>
          </a:p>
        </p:txBody>
      </p:sp>
      <p:graphicFrame>
        <p:nvGraphicFramePr>
          <p:cNvPr id="431183" name="Group 79"/>
          <p:cNvGraphicFramePr>
            <a:graphicFrameLocks noGrp="1"/>
          </p:cNvGraphicFramePr>
          <p:nvPr>
            <p:custDataLst>
              <p:tags r:id="rId1"/>
            </p:custDataLst>
          </p:nvPr>
        </p:nvGraphicFramePr>
        <p:xfrm>
          <a:off x="310515" y="585470"/>
          <a:ext cx="8767445" cy="4440555"/>
        </p:xfrm>
        <a:graphic>
          <a:graphicData uri="http://schemas.openxmlformats.org/drawingml/2006/table">
            <a:tbl>
              <a:tblPr>
                <a:tableStyleId>{16D9F66E-5EB9-4882-86FB-DCBF35E3C3E4}</a:tableStyleId>
              </a:tblPr>
              <a:tblGrid>
                <a:gridCol w="8767445"/>
              </a:tblGrid>
              <a:tr h="617220">
                <a:tc>
                  <a:txBody>
                    <a:bodyPr/>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3600" b="1" u="none" strike="noStrike" cap="none" normalizeH="0" baseline="0" smtClean="0">
                          <a:ln>
                            <a:noFill/>
                          </a:ln>
                          <a:effectLst>
                            <a:outerShdw blurRad="38100" dist="38100" dir="2700000" algn="tl">
                              <a:srgbClr val="000000">
                                <a:alpha val="43137"/>
                              </a:srgbClr>
                            </a:outerShdw>
                          </a:effectLst>
                        </a:rPr>
                        <a:t>条约内容</a:t>
                      </a:r>
                      <a:endParaRPr kumimoji="0" lang="zh-CN" altLang="en-US" sz="3600" b="1" u="none" strike="noStrike" cap="none" normalizeH="0" baseline="0" smtClean="0">
                        <a:ln>
                          <a:noFill/>
                        </a:ln>
                        <a:effectLst>
                          <a:outerShdw blurRad="38100" dist="38100" dir="2700000" algn="tl">
                            <a:srgbClr val="000000">
                              <a:alpha val="43137"/>
                            </a:srgbClr>
                          </a:outerShdw>
                        </a:effectLst>
                      </a:endParaRPr>
                    </a:p>
                  </a:txBody>
                  <a:tcPr marL="68580" marR="68580" marT="34290" marB="34290" anchor="ctr" horzOverflow="overflow"/>
                </a:tc>
              </a:tr>
              <a:tr h="495300">
                <a:tc>
                  <a:txBody>
                    <a:bodyPr/>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800" b="1" u="none" strike="noStrike" cap="none" normalizeH="0" baseline="0" smtClean="0">
                          <a:ln>
                            <a:noFill/>
                          </a:ln>
                          <a:effectLst/>
                        </a:rPr>
                        <a:t>惩办</a:t>
                      </a:r>
                      <a:r>
                        <a:rPr kumimoji="0" lang="en-US" altLang="zh-CN" sz="2800" b="1" u="none" strike="noStrike" cap="none" normalizeH="0" baseline="0" smtClean="0">
                          <a:ln>
                            <a:noFill/>
                          </a:ln>
                          <a:effectLst/>
                        </a:rPr>
                        <a:t>“</a:t>
                      </a:r>
                      <a:r>
                        <a:rPr kumimoji="0" lang="zh-CN" altLang="en-US" sz="2800" b="1" u="none" strike="noStrike" cap="none" normalizeH="0" baseline="0" smtClean="0">
                          <a:ln>
                            <a:noFill/>
                          </a:ln>
                          <a:effectLst/>
                        </a:rPr>
                        <a:t>首祸诸臣</a:t>
                      </a:r>
                      <a:r>
                        <a:rPr kumimoji="0" lang="en-US" altLang="zh-CN" sz="2800" b="1" u="none" strike="noStrike" cap="none" normalizeH="0" baseline="0" smtClean="0">
                          <a:ln>
                            <a:noFill/>
                          </a:ln>
                          <a:effectLst/>
                        </a:rPr>
                        <a:t>”</a:t>
                      </a:r>
                      <a:endParaRPr kumimoji="0" lang="en-US" altLang="zh-CN" sz="2800" b="1" u="none" strike="noStrike" cap="none" normalizeH="0" baseline="0" smtClean="0">
                        <a:ln>
                          <a:noFill/>
                        </a:ln>
                        <a:effectLst/>
                      </a:endParaRPr>
                    </a:p>
                  </a:txBody>
                  <a:tcPr marL="68580" marR="68580" marT="34290" marB="34290" anchor="ctr" horzOverflow="overflow"/>
                </a:tc>
              </a:tr>
              <a:tr h="561975">
                <a:tc>
                  <a:txBody>
                    <a:bodyPr/>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800" b="1" u="none" strike="noStrike" cap="none" normalizeH="0" baseline="0" smtClean="0">
                          <a:ln>
                            <a:noFill/>
                          </a:ln>
                          <a:solidFill>
                            <a:srgbClr val="FF0000"/>
                          </a:solidFill>
                          <a:effectLst/>
                        </a:rPr>
                        <a:t>赔偿各国白银</a:t>
                      </a:r>
                      <a:r>
                        <a:rPr kumimoji="0" lang="en-US" altLang="zh-CN" sz="2800" b="1" u="none" strike="noStrike" cap="none" normalizeH="0" baseline="0" smtClean="0">
                          <a:ln>
                            <a:noFill/>
                          </a:ln>
                          <a:solidFill>
                            <a:srgbClr val="FF0000"/>
                          </a:solidFill>
                          <a:effectLst/>
                        </a:rPr>
                        <a:t>4.5</a:t>
                      </a:r>
                      <a:r>
                        <a:rPr kumimoji="0" lang="zh-CN" altLang="en-US" sz="2800" b="1" u="none" strike="noStrike" cap="none" normalizeH="0" baseline="0" smtClean="0">
                          <a:ln>
                            <a:noFill/>
                          </a:ln>
                          <a:solidFill>
                            <a:srgbClr val="FF0000"/>
                          </a:solidFill>
                          <a:effectLst/>
                        </a:rPr>
                        <a:t>亿两，分</a:t>
                      </a:r>
                      <a:r>
                        <a:rPr kumimoji="0" lang="en-US" altLang="zh-CN" sz="2800" b="1" u="none" strike="noStrike" cap="none" normalizeH="0" baseline="0" smtClean="0">
                          <a:ln>
                            <a:noFill/>
                          </a:ln>
                          <a:solidFill>
                            <a:srgbClr val="FF0000"/>
                          </a:solidFill>
                          <a:effectLst/>
                        </a:rPr>
                        <a:t>39</a:t>
                      </a:r>
                      <a:r>
                        <a:rPr kumimoji="0" lang="zh-CN" altLang="en-US" sz="2800" b="1" u="none" strike="noStrike" cap="none" normalizeH="0" baseline="0" smtClean="0">
                          <a:ln>
                            <a:noFill/>
                          </a:ln>
                          <a:solidFill>
                            <a:srgbClr val="FF0000"/>
                          </a:solidFill>
                          <a:effectLst/>
                        </a:rPr>
                        <a:t>年还清，本息合计9.8亿两</a:t>
                      </a:r>
                      <a:endParaRPr kumimoji="0" lang="zh-CN" altLang="en-US" sz="2800" b="1" u="none" strike="noStrike" cap="none" normalizeH="0" baseline="0" smtClean="0">
                        <a:ln>
                          <a:noFill/>
                        </a:ln>
                        <a:solidFill>
                          <a:srgbClr val="FF0000"/>
                        </a:solidFill>
                        <a:effectLst/>
                      </a:endParaRPr>
                    </a:p>
                  </a:txBody>
                  <a:tcPr marL="68580" marR="68580" marT="34290" marB="34290" anchor="ctr" horzOverflow="overflow"/>
                </a:tc>
              </a:tr>
              <a:tr h="922020">
                <a:tc>
                  <a:txBody>
                    <a:bodyPr/>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800" b="1" u="none" strike="noStrike" cap="none" normalizeH="0" baseline="0" smtClean="0">
                          <a:ln>
                            <a:noFill/>
                          </a:ln>
                          <a:effectLst/>
                        </a:rPr>
                        <a:t>将北京东交民巷划定为使馆区，中国人不得居住，各国可派兵驻守</a:t>
                      </a:r>
                      <a:endParaRPr kumimoji="0" lang="zh-CN" altLang="en-US" sz="2800" b="1" u="none" strike="noStrike" cap="none" normalizeH="0" baseline="0" smtClean="0">
                        <a:ln>
                          <a:noFill/>
                        </a:ln>
                        <a:effectLst/>
                      </a:endParaRPr>
                    </a:p>
                  </a:txBody>
                  <a:tcPr marL="68580" marR="68580" marT="34290" marB="34290" anchor="ctr" horzOverflow="overflow"/>
                </a:tc>
              </a:tr>
              <a:tr h="922020">
                <a:tc>
                  <a:txBody>
                    <a:bodyPr/>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800" b="1" u="none" strike="noStrike" cap="none" normalizeH="0" baseline="0" smtClean="0">
                          <a:ln>
                            <a:noFill/>
                          </a:ln>
                          <a:solidFill>
                            <a:srgbClr val="FF0000"/>
                          </a:solidFill>
                          <a:effectLst/>
                        </a:rPr>
                        <a:t>拆除大沽及有碍北京至海通道的所有炮台，各国可在北京至山海关铁路沿线</a:t>
                      </a:r>
                      <a:r>
                        <a:rPr kumimoji="0" lang="en-US" altLang="zh-CN" sz="2800" b="1" u="none" strike="noStrike" cap="none" normalizeH="0" baseline="0" smtClean="0">
                          <a:ln>
                            <a:noFill/>
                          </a:ln>
                          <a:solidFill>
                            <a:srgbClr val="FF0000"/>
                          </a:solidFill>
                          <a:effectLst/>
                        </a:rPr>
                        <a:t>12</a:t>
                      </a:r>
                      <a:r>
                        <a:rPr kumimoji="0" lang="zh-CN" altLang="en-US" sz="2800" b="1" u="none" strike="noStrike" cap="none" normalizeH="0" baseline="0" smtClean="0">
                          <a:ln>
                            <a:noFill/>
                          </a:ln>
                          <a:solidFill>
                            <a:srgbClr val="FF0000"/>
                          </a:solidFill>
                          <a:effectLst/>
                        </a:rPr>
                        <a:t>个重要地区驻扎军队</a:t>
                      </a:r>
                      <a:endParaRPr kumimoji="0" lang="zh-CN" altLang="en-US" sz="2800" b="1" u="none" strike="noStrike" cap="none" normalizeH="0" baseline="0" smtClean="0">
                        <a:ln>
                          <a:noFill/>
                        </a:ln>
                        <a:solidFill>
                          <a:srgbClr val="FF0000"/>
                        </a:solidFill>
                        <a:effectLst/>
                      </a:endParaRPr>
                    </a:p>
                  </a:txBody>
                  <a:tcPr marL="68580" marR="68580" marT="34290" marB="34290" anchor="ctr" horzOverflow="overflow"/>
                </a:tc>
              </a:tr>
              <a:tr h="922020">
                <a:tc>
                  <a:txBody>
                    <a:bodyPr/>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800" b="1" u="none" strike="noStrike" cap="none" normalizeH="0" baseline="0" smtClean="0">
                          <a:ln>
                            <a:noFill/>
                          </a:ln>
                          <a:effectLst/>
                        </a:rPr>
                        <a:t>禁止华北科举考试</a:t>
                      </a:r>
                      <a:r>
                        <a:rPr kumimoji="0" lang="en-US" altLang="zh-CN" sz="2800" b="1" u="none" strike="noStrike" cap="none" normalizeH="0" baseline="0" smtClean="0">
                          <a:ln>
                            <a:noFill/>
                          </a:ln>
                          <a:effectLst/>
                        </a:rPr>
                        <a:t>5</a:t>
                      </a:r>
                      <a:r>
                        <a:rPr kumimoji="0" lang="zh-CN" altLang="en-US" sz="2800" b="1" u="none" strike="noStrike" cap="none" normalizeH="0" baseline="0" smtClean="0">
                          <a:ln>
                            <a:noFill/>
                          </a:ln>
                          <a:effectLst/>
                        </a:rPr>
                        <a:t>年，禁止中国人成立或加入任何</a:t>
                      </a:r>
                      <a:r>
                        <a:rPr kumimoji="0" lang="en-US" altLang="zh-CN" sz="2800" b="1" u="none" strike="noStrike" cap="none" normalizeH="0" baseline="0" smtClean="0">
                          <a:ln>
                            <a:noFill/>
                          </a:ln>
                          <a:effectLst/>
                        </a:rPr>
                        <a:t>“</a:t>
                      </a:r>
                      <a:r>
                        <a:rPr kumimoji="0" lang="zh-CN" altLang="en-US" sz="2800" b="1" u="none" strike="noStrike" cap="none" normalizeH="0" baseline="0" smtClean="0">
                          <a:ln>
                            <a:noFill/>
                          </a:ln>
                          <a:effectLst/>
                        </a:rPr>
                        <a:t>与诸国仇敌之会</a:t>
                      </a:r>
                      <a:r>
                        <a:rPr kumimoji="0" lang="en-US" altLang="zh-CN" sz="2800" b="1" u="none" strike="noStrike" cap="none" normalizeH="0" baseline="0" smtClean="0">
                          <a:ln>
                            <a:noFill/>
                          </a:ln>
                          <a:effectLst/>
                        </a:rPr>
                        <a:t>”</a:t>
                      </a:r>
                      <a:endParaRPr kumimoji="0" lang="en-US" altLang="zh-CN" sz="2800" b="1" u="none" strike="noStrike" cap="none" normalizeH="0" baseline="0" smtClean="0">
                        <a:ln>
                          <a:noFill/>
                        </a:ln>
                        <a:effectLst/>
                      </a:endParaRPr>
                    </a:p>
                  </a:txBody>
                  <a:tcPr marL="68580" marR="68580" marT="34290" marB="34290" anchor="ctr" horzOverflow="overflow"/>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431183"/>
                                        </p:tgtEl>
                                        <p:attrNameLst>
                                          <p:attrName>style.visibility</p:attrName>
                                        </p:attrNameLst>
                                      </p:cBhvr>
                                      <p:to>
                                        <p:strVal val="visible"/>
                                      </p:to>
                                    </p:set>
                                    <p:anim calcmode="lin" valueType="num">
                                      <p:cBhvr additive="base">
                                        <p:cTn id="7" dur="500"/>
                                        <p:tgtEl>
                                          <p:spTgt spid="431183"/>
                                        </p:tgtEl>
                                        <p:attrNameLst>
                                          <p:attrName>ppt_y</p:attrName>
                                        </p:attrNameLst>
                                      </p:cBhvr>
                                      <p:tavLst>
                                        <p:tav tm="0">
                                          <p:val>
                                            <p:strVal val="#ppt_y+#ppt_h*1.125000"/>
                                          </p:val>
                                        </p:tav>
                                        <p:tav tm="100000">
                                          <p:val>
                                            <p:strVal val="#ppt_y"/>
                                          </p:val>
                                        </p:tav>
                                      </p:tavLst>
                                    </p:anim>
                                    <p:animEffect transition="in" filter="wipe(up)">
                                      <p:cBhvr>
                                        <p:cTn id="8" dur="500"/>
                                        <p:tgtEl>
                                          <p:spTgt spid="431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a:xfrm>
          <a:off x="0" y="0"/>
          <a:ext cx="0" cy="0"/>
          <a:chOff x="0" y="0"/>
          <a:chExt cx="0" cy="0"/>
        </a:xfrm>
      </p:grpSpPr>
      <p:pic>
        <p:nvPicPr>
          <p:cNvPr id="2" name="Picture 3" descr="高一（6）班黎欣然47"/>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518025" y="-63500"/>
            <a:ext cx="3634740" cy="518350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高一（4）班刘川24"/>
          <p:cNvPicPr>
            <a:picLocks noChangeAspect="1" noChangeArrowheads="1"/>
          </p:cNvPicPr>
          <p:nvPr/>
        </p:nvPicPr>
        <p:blipFill>
          <a:blip r:embed="rId2">
            <a:extLst>
              <a:ext uri="{28A0092B-C50C-407E-A947-70E740481C1C}">
                <a14:useLocalDpi xmlns:a14="http://schemas.microsoft.com/office/drawing/2010/main" val="0"/>
              </a:ext>
            </a:extLst>
          </a:blip>
          <a:srcRect l="16122" t="2234" r="20840"/>
          <a:stretch>
            <a:fillRect/>
          </a:stretch>
        </p:blipFill>
        <p:spPr bwMode="auto">
          <a:xfrm>
            <a:off x="531495" y="-63500"/>
            <a:ext cx="3986530" cy="522351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slow" p14:dur="1600">
        <p14:prism isInverted="1" isContent="1"/>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a:xfrm>
          <a:off x="0" y="0"/>
          <a:ext cx="0" cy="0"/>
          <a:chOff x="0" y="0"/>
          <a:chExt cx="0" cy="0"/>
        </a:xfrm>
      </p:grpSpPr>
      <p:sp>
        <p:nvSpPr>
          <p:cNvPr id="2" name="文本框 1"/>
          <p:cNvSpPr txBox="1"/>
          <p:nvPr/>
        </p:nvSpPr>
        <p:spPr>
          <a:xfrm>
            <a:off x="-40943" y="81894"/>
            <a:ext cx="5660409" cy="807911"/>
          </a:xfrm>
          <a:prstGeom prst="rect">
            <a:avLst/>
          </a:prstGeom>
          <a:noFill/>
        </p:spPr>
        <p:txBody>
          <a:bodyPr wrap="square" lIns="68570" tIns="34289" rIns="68570" bIns="34289" rtlCol="0">
            <a:spAutoFit/>
          </a:bodyPr>
          <a:lstStyle/>
          <a:p>
            <a:r>
              <a:rPr lang="zh-CN" altLang="en-US" sz="2400" b="1" dirty="0" smtClean="0">
                <a:solidFill>
                  <a:schemeClr val="bg1"/>
                </a:solidFill>
                <a:latin typeface="微软雅黑" panose="020B0503020204020204" charset="-122"/>
                <a:ea typeface="微软雅黑" panose="020B0503020204020204" charset="-122"/>
              </a:rPr>
              <a:t>  中国</a:t>
            </a:r>
            <a:r>
              <a:rPr lang="zh-CN" altLang="en-US" sz="2400" b="1" dirty="0">
                <a:solidFill>
                  <a:schemeClr val="bg1"/>
                </a:solidFill>
                <a:latin typeface="微软雅黑" panose="020B0503020204020204" charset="-122"/>
                <a:ea typeface="微软雅黑" panose="020B0503020204020204" charset="-122"/>
              </a:rPr>
              <a:t>半殖民地半封建社会形成的历程</a:t>
            </a:r>
            <a:endParaRPr lang="zh-CN" altLang="en-US" sz="2400" b="1" dirty="0">
              <a:solidFill>
                <a:schemeClr val="bg1"/>
              </a:solidFill>
              <a:latin typeface="微软雅黑" panose="020B0503020204020204" charset="-122"/>
              <a:ea typeface="微软雅黑" panose="020B0503020204020204" charset="-122"/>
            </a:endParaRPr>
          </a:p>
          <a:p>
            <a:endParaRPr lang="zh-CN" altLang="en-US" sz="2400" b="1" dirty="0">
              <a:solidFill>
                <a:schemeClr val="bg1"/>
              </a:solidFill>
              <a:latin typeface="微软雅黑" panose="020B0503020204020204" charset="-122"/>
              <a:ea typeface="微软雅黑" panose="020B0503020204020204" charset="-122"/>
            </a:endParaRPr>
          </a:p>
        </p:txBody>
      </p:sp>
      <p:graphicFrame>
        <p:nvGraphicFramePr>
          <p:cNvPr id="8" name="Group 4"/>
          <p:cNvGraphicFramePr>
            <a:graphicFrameLocks noGrp="1"/>
          </p:cNvGraphicFramePr>
          <p:nvPr>
            <p:custDataLst>
              <p:tags r:id="rId1"/>
            </p:custDataLst>
          </p:nvPr>
        </p:nvGraphicFramePr>
        <p:xfrm>
          <a:off x="467544" y="1059581"/>
          <a:ext cx="8280920" cy="3602692"/>
        </p:xfrm>
        <a:graphic>
          <a:graphicData uri="http://schemas.openxmlformats.org/drawingml/2006/table">
            <a:tbl>
              <a:tblPr/>
              <a:tblGrid>
                <a:gridCol w="3813720"/>
                <a:gridCol w="4467200"/>
              </a:tblGrid>
              <a:tr h="434340">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dirty="0" smtClean="0">
                          <a:ln>
                            <a:noFill/>
                          </a:ln>
                          <a:solidFill>
                            <a:schemeClr val="tx1"/>
                          </a:solidFill>
                          <a:effectLst/>
                          <a:latin typeface="微软雅黑" panose="020B0503020204020204" charset="-122"/>
                          <a:ea typeface="微软雅黑" panose="020B0503020204020204" charset="-122"/>
                        </a:rPr>
                        <a:t>项目</a:t>
                      </a:r>
                      <a:endParaRPr kumimoji="0" lang="zh-CN" altLang="zh-CN" sz="2400" b="1" i="0" u="none" strike="noStrike" cap="none" normalizeH="0" baseline="0" dirty="0" smtClean="0">
                        <a:ln>
                          <a:noFill/>
                        </a:ln>
                        <a:solidFill>
                          <a:schemeClr val="tx1"/>
                        </a:solidFill>
                        <a:effectLst/>
                        <a:latin typeface="微软雅黑" panose="020B0503020204020204" charset="-122"/>
                        <a:ea typeface="微软雅黑" panose="020B0503020204020204" charset="-122"/>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kern="1200" cap="none" normalizeH="0" baseline="0" dirty="0" smtClean="0">
                          <a:ln>
                            <a:noFill/>
                          </a:ln>
                          <a:solidFill>
                            <a:schemeClr val="tx1"/>
                          </a:solidFill>
                          <a:effectLst/>
                          <a:latin typeface="微软雅黑" panose="020B0503020204020204" charset="-122"/>
                          <a:ea typeface="微软雅黑" panose="020B0503020204020204" charset="-122"/>
                          <a:cs typeface="+mn-cs"/>
                        </a:rPr>
                        <a:t>程度</a:t>
                      </a:r>
                      <a:endParaRPr kumimoji="0" lang="zh-CN" altLang="zh-CN" sz="2400" b="1" i="0" u="none" strike="noStrike" kern="1200" cap="none" normalizeH="0" baseline="0" dirty="0" smtClean="0">
                        <a:ln>
                          <a:noFill/>
                        </a:ln>
                        <a:solidFill>
                          <a:schemeClr val="tx1"/>
                        </a:solidFill>
                        <a:effectLst/>
                        <a:latin typeface="微软雅黑" panose="020B0503020204020204" charset="-122"/>
                        <a:ea typeface="微软雅黑" panose="020B0503020204020204" charset="-122"/>
                        <a:cs typeface="+mn-cs"/>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51604">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1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1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78099">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1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1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50476">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1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1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88173">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1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1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1" name="Text Box 25"/>
          <p:cNvSpPr txBox="1">
            <a:spLocks noChangeArrowheads="1"/>
          </p:cNvSpPr>
          <p:nvPr/>
        </p:nvSpPr>
        <p:spPr bwMode="auto">
          <a:xfrm>
            <a:off x="1358985" y="1516955"/>
            <a:ext cx="1980001" cy="7694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3" rIns="91426" bIns="45713">
            <a:spAutoFit/>
          </a:bodyPr>
          <a:lstStyle/>
          <a:p>
            <a:pPr algn="ctr" defTabSz="914400" fontAlgn="base">
              <a:spcAft>
                <a:spcPct val="0"/>
              </a:spcAft>
            </a:pPr>
            <a:r>
              <a:rPr lang="zh-CN" altLang="en-US" sz="2000" b="1" dirty="0">
                <a:latin typeface="微软雅黑" panose="020B0503020204020204" charset="-122"/>
                <a:ea typeface="微软雅黑" panose="020B0503020204020204" charset="-122"/>
              </a:rPr>
              <a:t>第一次鸦片战争</a:t>
            </a:r>
            <a:endParaRPr lang="zh-CN" altLang="en-US" sz="2000" b="1" dirty="0">
              <a:latin typeface="微软雅黑" panose="020B0503020204020204" charset="-122"/>
              <a:ea typeface="微软雅黑" panose="020B0503020204020204" charset="-122"/>
            </a:endParaRPr>
          </a:p>
          <a:p>
            <a:pPr algn="ctr" defTabSz="914400" fontAlgn="base">
              <a:spcAft>
                <a:spcPct val="0"/>
              </a:spcAft>
            </a:pPr>
            <a:r>
              <a:rPr lang="en-US" altLang="zh-CN" sz="2000" b="1" dirty="0">
                <a:latin typeface="微软雅黑" panose="020B0503020204020204" charset="-122"/>
                <a:ea typeface="微软雅黑" panose="020B0503020204020204" charset="-122"/>
              </a:rPr>
              <a:t>《</a:t>
            </a:r>
            <a:r>
              <a:rPr lang="zh-CN" altLang="en-US" sz="2000" b="1" dirty="0">
                <a:latin typeface="微软雅黑" panose="020B0503020204020204" charset="-122"/>
                <a:ea typeface="微软雅黑" panose="020B0503020204020204" charset="-122"/>
              </a:rPr>
              <a:t>南京条约</a:t>
            </a:r>
            <a:r>
              <a:rPr lang="en-US" altLang="zh-CN" sz="2400" b="1" dirty="0"/>
              <a:t>》</a:t>
            </a:r>
            <a:endParaRPr lang="en-US" altLang="zh-CN" sz="2400" b="1" dirty="0"/>
          </a:p>
        </p:txBody>
      </p:sp>
      <p:sp>
        <p:nvSpPr>
          <p:cNvPr id="12" name="Text Box 26"/>
          <p:cNvSpPr txBox="1">
            <a:spLocks noChangeArrowheads="1"/>
          </p:cNvSpPr>
          <p:nvPr/>
        </p:nvSpPr>
        <p:spPr bwMode="auto">
          <a:xfrm>
            <a:off x="5366946" y="1547732"/>
            <a:ext cx="2492962" cy="707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3" rIns="91426" bIns="45713">
            <a:spAutoFit/>
          </a:bodyPr>
          <a:lstStyle/>
          <a:p>
            <a:pPr algn="ctr" defTabSz="914400" fontAlgn="base">
              <a:spcAft>
                <a:spcPct val="0"/>
              </a:spcAft>
            </a:pPr>
            <a:r>
              <a:rPr lang="zh-CN" altLang="en-US" sz="2000" b="1" dirty="0">
                <a:latin typeface="微软雅黑" panose="020B0503020204020204" charset="-122"/>
                <a:ea typeface="微软雅黑" panose="020B0503020204020204" charset="-122"/>
              </a:rPr>
              <a:t>中国开始沦为半殖民</a:t>
            </a:r>
            <a:endParaRPr lang="zh-CN" altLang="en-US" sz="2000" b="1" dirty="0">
              <a:latin typeface="微软雅黑" panose="020B0503020204020204" charset="-122"/>
              <a:ea typeface="微软雅黑" panose="020B0503020204020204" charset="-122"/>
            </a:endParaRPr>
          </a:p>
          <a:p>
            <a:pPr algn="ctr" defTabSz="914400" fontAlgn="base">
              <a:spcAft>
                <a:spcPct val="0"/>
              </a:spcAft>
            </a:pPr>
            <a:r>
              <a:rPr lang="zh-CN" altLang="en-US" sz="2000" b="1" dirty="0">
                <a:latin typeface="微软雅黑" panose="020B0503020204020204" charset="-122"/>
                <a:ea typeface="微软雅黑" panose="020B0503020204020204" charset="-122"/>
              </a:rPr>
              <a:t>半封建社会</a:t>
            </a:r>
            <a:endParaRPr lang="zh-CN" altLang="en-US" sz="2000" b="1" dirty="0">
              <a:latin typeface="微软雅黑" panose="020B0503020204020204" charset="-122"/>
              <a:ea typeface="微软雅黑" panose="020B0503020204020204" charset="-122"/>
            </a:endParaRPr>
          </a:p>
        </p:txBody>
      </p:sp>
      <p:sp>
        <p:nvSpPr>
          <p:cNvPr id="13" name="Text Box 27"/>
          <p:cNvSpPr txBox="1">
            <a:spLocks noChangeArrowheads="1"/>
          </p:cNvSpPr>
          <p:nvPr/>
        </p:nvSpPr>
        <p:spPr bwMode="auto">
          <a:xfrm>
            <a:off x="1357975" y="2214809"/>
            <a:ext cx="1980001" cy="10156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3" rIns="91426" bIns="45713">
            <a:spAutoFit/>
          </a:bodyPr>
          <a:lstStyle/>
          <a:p>
            <a:pPr algn="ctr" defTabSz="914400" fontAlgn="base">
              <a:spcAft>
                <a:spcPct val="0"/>
              </a:spcAft>
            </a:pPr>
            <a:r>
              <a:rPr lang="zh-CN" altLang="en-US" sz="2000" b="1" dirty="0">
                <a:latin typeface="微软雅黑" panose="020B0503020204020204" charset="-122"/>
                <a:ea typeface="微软雅黑" panose="020B0503020204020204" charset="-122"/>
              </a:rPr>
              <a:t>第二次鸦片战争</a:t>
            </a:r>
            <a:endParaRPr lang="zh-CN" altLang="en-US" sz="2000" b="1" dirty="0">
              <a:latin typeface="微软雅黑" panose="020B0503020204020204" charset="-122"/>
              <a:ea typeface="微软雅黑" panose="020B0503020204020204" charset="-122"/>
            </a:endParaRPr>
          </a:p>
          <a:p>
            <a:pPr algn="ctr" defTabSz="914400" fontAlgn="base">
              <a:spcAft>
                <a:spcPct val="0"/>
              </a:spcAft>
            </a:pPr>
            <a:r>
              <a:rPr lang="en-US" altLang="zh-CN" sz="2000" b="1" dirty="0">
                <a:latin typeface="微软雅黑" panose="020B0503020204020204" charset="-122"/>
                <a:ea typeface="微软雅黑" panose="020B0503020204020204" charset="-122"/>
              </a:rPr>
              <a:t>《</a:t>
            </a:r>
            <a:r>
              <a:rPr lang="zh-CN" altLang="en-US" sz="2000" b="1" dirty="0">
                <a:latin typeface="微软雅黑" panose="020B0503020204020204" charset="-122"/>
                <a:ea typeface="微软雅黑" panose="020B0503020204020204" charset="-122"/>
              </a:rPr>
              <a:t>天津条约</a:t>
            </a:r>
            <a:r>
              <a:rPr lang="en-US" altLang="zh-CN" sz="2000" b="1" dirty="0">
                <a:latin typeface="微软雅黑" panose="020B0503020204020204" charset="-122"/>
                <a:ea typeface="微软雅黑" panose="020B0503020204020204" charset="-122"/>
              </a:rPr>
              <a:t>》</a:t>
            </a:r>
            <a:endParaRPr lang="en-US" altLang="zh-CN" sz="2000" b="1" dirty="0">
              <a:latin typeface="微软雅黑" panose="020B0503020204020204" charset="-122"/>
              <a:ea typeface="微软雅黑" panose="020B0503020204020204" charset="-122"/>
            </a:endParaRPr>
          </a:p>
          <a:p>
            <a:pPr algn="ctr" defTabSz="914400" fontAlgn="base">
              <a:spcAft>
                <a:spcPct val="0"/>
              </a:spcAft>
            </a:pPr>
            <a:r>
              <a:rPr lang="en-US" altLang="zh-CN" sz="2000" b="1" dirty="0">
                <a:latin typeface="微软雅黑" panose="020B0503020204020204" charset="-122"/>
                <a:ea typeface="微软雅黑" panose="020B0503020204020204" charset="-122"/>
              </a:rPr>
              <a:t>《</a:t>
            </a:r>
            <a:r>
              <a:rPr lang="zh-CN" altLang="en-US" sz="2000" b="1" dirty="0">
                <a:latin typeface="微软雅黑" panose="020B0503020204020204" charset="-122"/>
                <a:ea typeface="微软雅黑" panose="020B0503020204020204" charset="-122"/>
              </a:rPr>
              <a:t>北京条约</a:t>
            </a:r>
            <a:r>
              <a:rPr lang="en-US" altLang="zh-CN" sz="2000" b="1" dirty="0">
                <a:latin typeface="微软雅黑" panose="020B0503020204020204" charset="-122"/>
                <a:ea typeface="微软雅黑" panose="020B0503020204020204" charset="-122"/>
              </a:rPr>
              <a:t>》</a:t>
            </a:r>
            <a:endParaRPr lang="en-US" altLang="zh-CN" sz="2000" b="1" dirty="0">
              <a:latin typeface="微软雅黑" panose="020B0503020204020204" charset="-122"/>
              <a:ea typeface="微软雅黑" panose="020B0503020204020204" charset="-122"/>
            </a:endParaRPr>
          </a:p>
        </p:txBody>
      </p:sp>
      <p:sp>
        <p:nvSpPr>
          <p:cNvPr id="14" name="Text Box 28"/>
          <p:cNvSpPr txBox="1">
            <a:spLocks noChangeArrowheads="1"/>
          </p:cNvSpPr>
          <p:nvPr/>
        </p:nvSpPr>
        <p:spPr bwMode="auto">
          <a:xfrm>
            <a:off x="4850762" y="2368697"/>
            <a:ext cx="3450512" cy="707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26" tIns="45713" rIns="91426" bIns="45713">
            <a:spAutoFit/>
          </a:bodyPr>
          <a:lstStyle/>
          <a:p>
            <a:pPr algn="ctr" defTabSz="914400" fontAlgn="base">
              <a:spcAft>
                <a:spcPct val="0"/>
              </a:spcAft>
            </a:pPr>
            <a:r>
              <a:rPr lang="zh-CN" altLang="en-US" sz="2000" b="1" dirty="0">
                <a:latin typeface="微软雅黑" panose="020B0503020204020204" charset="-122"/>
                <a:ea typeface="微软雅黑" panose="020B0503020204020204" charset="-122"/>
              </a:rPr>
              <a:t>使中国社会半</a:t>
            </a:r>
            <a:r>
              <a:rPr lang="zh-CN" altLang="en-US" sz="2000" b="1" dirty="0" smtClean="0">
                <a:latin typeface="微软雅黑" panose="020B0503020204020204" charset="-122"/>
                <a:ea typeface="微软雅黑" panose="020B0503020204020204" charset="-122"/>
              </a:rPr>
              <a:t>殖民半封建</a:t>
            </a:r>
            <a:r>
              <a:rPr lang="zh-CN" altLang="en-US" sz="2000" b="1" dirty="0">
                <a:latin typeface="微软雅黑" panose="020B0503020204020204" charset="-122"/>
                <a:ea typeface="微软雅黑" panose="020B0503020204020204" charset="-122"/>
              </a:rPr>
              <a:t>的</a:t>
            </a:r>
            <a:r>
              <a:rPr lang="zh-CN" altLang="en-US" sz="2000" b="1" dirty="0" smtClean="0">
                <a:latin typeface="微软雅黑" panose="020B0503020204020204" charset="-122"/>
                <a:ea typeface="微软雅黑" panose="020B0503020204020204" charset="-122"/>
              </a:rPr>
              <a:t>程度进一步加深</a:t>
            </a:r>
            <a:endParaRPr lang="zh-CN" altLang="en-US" sz="2000" b="1" dirty="0">
              <a:latin typeface="微软雅黑" panose="020B0503020204020204" charset="-122"/>
              <a:ea typeface="微软雅黑" panose="020B0503020204020204" charset="-122"/>
            </a:endParaRPr>
          </a:p>
        </p:txBody>
      </p:sp>
      <p:sp>
        <p:nvSpPr>
          <p:cNvPr id="15" name="Text Box 30"/>
          <p:cNvSpPr txBox="1">
            <a:spLocks noChangeArrowheads="1"/>
          </p:cNvSpPr>
          <p:nvPr/>
        </p:nvSpPr>
        <p:spPr bwMode="auto">
          <a:xfrm>
            <a:off x="1460775" y="3230458"/>
            <a:ext cx="1776420" cy="7694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3" rIns="91426" bIns="45713">
            <a:spAutoFit/>
          </a:bodyPr>
          <a:lstStyle/>
          <a:p>
            <a:pPr algn="ctr" defTabSz="914400" fontAlgn="base">
              <a:spcAft>
                <a:spcPct val="0"/>
              </a:spcAft>
            </a:pPr>
            <a:r>
              <a:rPr lang="zh-CN" altLang="en-US" sz="2000" b="1" dirty="0">
                <a:latin typeface="微软雅黑" panose="020B0503020204020204" charset="-122"/>
                <a:ea typeface="微软雅黑" panose="020B0503020204020204" charset="-122"/>
              </a:rPr>
              <a:t>中日甲午战争</a:t>
            </a:r>
            <a:endParaRPr lang="zh-CN" altLang="en-US" sz="2000" b="1" dirty="0">
              <a:latin typeface="微软雅黑" panose="020B0503020204020204" charset="-122"/>
              <a:ea typeface="微软雅黑" panose="020B0503020204020204" charset="-122"/>
            </a:endParaRPr>
          </a:p>
          <a:p>
            <a:pPr algn="ctr" defTabSz="914400" fontAlgn="base">
              <a:spcAft>
                <a:spcPct val="0"/>
              </a:spcAft>
            </a:pPr>
            <a:r>
              <a:rPr lang="en-US" altLang="zh-CN" sz="2000" b="1" dirty="0">
                <a:latin typeface="微软雅黑" panose="020B0503020204020204" charset="-122"/>
                <a:ea typeface="微软雅黑" panose="020B0503020204020204" charset="-122"/>
              </a:rPr>
              <a:t>《</a:t>
            </a:r>
            <a:r>
              <a:rPr lang="zh-CN" altLang="en-US" sz="2000" b="1" dirty="0">
                <a:latin typeface="微软雅黑" panose="020B0503020204020204" charset="-122"/>
                <a:ea typeface="微软雅黑" panose="020B0503020204020204" charset="-122"/>
              </a:rPr>
              <a:t>马关条约</a:t>
            </a:r>
            <a:r>
              <a:rPr lang="en-US" altLang="zh-CN" sz="2400" b="1" dirty="0"/>
              <a:t>》</a:t>
            </a:r>
            <a:endParaRPr lang="en-US" altLang="zh-CN" sz="2400" b="1" dirty="0"/>
          </a:p>
        </p:txBody>
      </p:sp>
      <p:sp>
        <p:nvSpPr>
          <p:cNvPr id="16" name="Text Box 32"/>
          <p:cNvSpPr txBox="1">
            <a:spLocks noChangeArrowheads="1"/>
          </p:cNvSpPr>
          <p:nvPr/>
        </p:nvSpPr>
        <p:spPr bwMode="auto">
          <a:xfrm>
            <a:off x="1491766" y="3982359"/>
            <a:ext cx="1723520" cy="707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3" rIns="91426" bIns="45713">
            <a:spAutoFit/>
          </a:bodyPr>
          <a:lstStyle/>
          <a:p>
            <a:pPr algn="ctr" defTabSz="914400" fontAlgn="base">
              <a:spcAft>
                <a:spcPct val="0"/>
              </a:spcAft>
            </a:pPr>
            <a:r>
              <a:rPr lang="zh-CN" altLang="en-US" sz="2000" b="1" dirty="0">
                <a:latin typeface="微软雅黑" panose="020B0503020204020204" charset="-122"/>
                <a:ea typeface="微软雅黑" panose="020B0503020204020204" charset="-122"/>
              </a:rPr>
              <a:t>八国联军侵华</a:t>
            </a:r>
            <a:endParaRPr lang="zh-CN" altLang="en-US" sz="2000" b="1" dirty="0">
              <a:latin typeface="微软雅黑" panose="020B0503020204020204" charset="-122"/>
              <a:ea typeface="微软雅黑" panose="020B0503020204020204" charset="-122"/>
            </a:endParaRPr>
          </a:p>
          <a:p>
            <a:pPr algn="ctr" defTabSz="914400" fontAlgn="base">
              <a:spcAft>
                <a:spcPct val="0"/>
              </a:spcAft>
            </a:pPr>
            <a:r>
              <a:rPr lang="en-US" altLang="zh-CN" sz="2000" b="1" dirty="0">
                <a:latin typeface="微软雅黑" panose="020B0503020204020204" charset="-122"/>
                <a:ea typeface="微软雅黑" panose="020B0503020204020204" charset="-122"/>
              </a:rPr>
              <a:t>《</a:t>
            </a:r>
            <a:r>
              <a:rPr lang="zh-CN" altLang="en-US" sz="2000" b="1" dirty="0">
                <a:latin typeface="微软雅黑" panose="020B0503020204020204" charset="-122"/>
                <a:ea typeface="微软雅黑" panose="020B0503020204020204" charset="-122"/>
              </a:rPr>
              <a:t>辛丑条约</a:t>
            </a:r>
            <a:r>
              <a:rPr lang="en-US" altLang="zh-CN" sz="2000" b="1" dirty="0">
                <a:latin typeface="微软雅黑" panose="020B0503020204020204" charset="-122"/>
                <a:ea typeface="微软雅黑" panose="020B0503020204020204" charset="-122"/>
              </a:rPr>
              <a:t>》</a:t>
            </a:r>
            <a:endParaRPr lang="en-US" altLang="zh-CN" sz="2000" b="1" dirty="0">
              <a:latin typeface="微软雅黑" panose="020B0503020204020204" charset="-122"/>
              <a:ea typeface="微软雅黑" panose="020B0503020204020204" charset="-122"/>
            </a:endParaRPr>
          </a:p>
        </p:txBody>
      </p:sp>
      <p:sp>
        <p:nvSpPr>
          <p:cNvPr id="17" name="Text Box 31"/>
          <p:cNvSpPr txBox="1">
            <a:spLocks noChangeArrowheads="1"/>
          </p:cNvSpPr>
          <p:nvPr/>
        </p:nvSpPr>
        <p:spPr bwMode="auto">
          <a:xfrm>
            <a:off x="4881323" y="3230458"/>
            <a:ext cx="3389391" cy="707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26" tIns="45713" rIns="91426" bIns="45713">
            <a:spAutoFit/>
          </a:bodyPr>
          <a:lstStyle/>
          <a:p>
            <a:pPr algn="ctr" defTabSz="914400" fontAlgn="base">
              <a:spcAft>
                <a:spcPct val="0"/>
              </a:spcAft>
            </a:pPr>
            <a:r>
              <a:rPr lang="zh-CN" altLang="en-US" sz="2000" b="1" dirty="0">
                <a:latin typeface="微软雅黑" panose="020B0503020204020204" charset="-122"/>
                <a:ea typeface="微软雅黑" panose="020B0503020204020204" charset="-122"/>
              </a:rPr>
              <a:t>使中国社会半</a:t>
            </a:r>
            <a:r>
              <a:rPr lang="zh-CN" altLang="en-US" sz="2000" b="1" dirty="0" smtClean="0">
                <a:latin typeface="微软雅黑" panose="020B0503020204020204" charset="-122"/>
                <a:ea typeface="微软雅黑" panose="020B0503020204020204" charset="-122"/>
              </a:rPr>
              <a:t>殖民半封建</a:t>
            </a:r>
            <a:r>
              <a:rPr lang="zh-CN" altLang="en-US" sz="2000" b="1" dirty="0">
                <a:latin typeface="微软雅黑" panose="020B0503020204020204" charset="-122"/>
                <a:ea typeface="微软雅黑" panose="020B0503020204020204" charset="-122"/>
              </a:rPr>
              <a:t>的程度大大加深</a:t>
            </a:r>
            <a:endParaRPr lang="zh-CN" altLang="en-US" sz="2000" b="1" dirty="0">
              <a:latin typeface="微软雅黑" panose="020B0503020204020204" charset="-122"/>
              <a:ea typeface="微软雅黑" panose="020B0503020204020204" charset="-122"/>
            </a:endParaRPr>
          </a:p>
        </p:txBody>
      </p:sp>
      <p:sp>
        <p:nvSpPr>
          <p:cNvPr id="18" name="Text Box 33"/>
          <p:cNvSpPr txBox="1">
            <a:spLocks noChangeArrowheads="1"/>
          </p:cNvSpPr>
          <p:nvPr/>
        </p:nvSpPr>
        <p:spPr bwMode="auto">
          <a:xfrm>
            <a:off x="5211230" y="3964227"/>
            <a:ext cx="2749442" cy="707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3" rIns="91426" bIns="45713">
            <a:spAutoFit/>
          </a:bodyPr>
          <a:lstStyle/>
          <a:p>
            <a:pPr algn="ctr" defTabSz="914400" fontAlgn="base">
              <a:spcAft>
                <a:spcPct val="0"/>
              </a:spcAft>
            </a:pPr>
            <a:r>
              <a:rPr lang="zh-CN" altLang="en-US" sz="2000" b="1" dirty="0">
                <a:latin typeface="微软雅黑" panose="020B0503020204020204" charset="-122"/>
                <a:ea typeface="微软雅黑" panose="020B0503020204020204" charset="-122"/>
              </a:rPr>
              <a:t>使中国完全沦为半殖民</a:t>
            </a:r>
            <a:endParaRPr lang="zh-CN" altLang="en-US" sz="2000" b="1" dirty="0">
              <a:latin typeface="微软雅黑" panose="020B0503020204020204" charset="-122"/>
              <a:ea typeface="微软雅黑" panose="020B0503020204020204" charset="-122"/>
            </a:endParaRPr>
          </a:p>
          <a:p>
            <a:pPr algn="ctr" defTabSz="914400" fontAlgn="base">
              <a:spcAft>
                <a:spcPct val="0"/>
              </a:spcAft>
            </a:pPr>
            <a:r>
              <a:rPr lang="zh-CN" altLang="en-US" sz="2000" b="1" dirty="0">
                <a:latin typeface="微软雅黑" panose="020B0503020204020204" charset="-122"/>
                <a:ea typeface="微软雅黑" panose="020B0503020204020204" charset="-122"/>
              </a:rPr>
              <a:t>半封建的社会</a:t>
            </a:r>
            <a:endParaRPr lang="zh-CN" altLang="en-US" sz="2000" b="1" dirty="0">
              <a:latin typeface="微软雅黑" panose="020B0503020204020204" charset="-122"/>
              <a:ea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ox(in)">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14"/>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0" presetClass="entr" presetSubtype="0" fill="hold" grpId="0" nodeType="click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edge">
                                      <p:cBhvr>
                                        <p:cTn id="16" dur="500"/>
                                        <p:tgtEl>
                                          <p:spTgt spid="17"/>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randombar(horizontal)">
                                      <p:cBhvr>
                                        <p:cTn id="2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autoUpdateAnimBg="0"/>
      <p:bldP spid="14" grpId="0" bldLvl="0" animBg="1" autoUpdateAnimBg="0"/>
      <p:bldP spid="17" grpId="0" bldLvl="0" animBg="1" autoUpdateAnimBg="0"/>
      <p:bldP spid="18" grpId="0" bldLvl="0" animBg="1"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p:grpSp>
        <p:nvGrpSpPr>
          <p:cNvPr id="2" name="组合 88072"/>
          <p:cNvGrpSpPr/>
          <p:nvPr/>
        </p:nvGrpSpPr>
        <p:grpSpPr>
          <a:xfrm>
            <a:off x="177165" y="1002665"/>
            <a:ext cx="8686800" cy="3228975"/>
            <a:chOff x="144" y="1728"/>
            <a:chExt cx="5472" cy="2034"/>
          </a:xfrm>
        </p:grpSpPr>
        <p:pic>
          <p:nvPicPr>
            <p:cNvPr id="44038" name="图片 88069" descr="中国同盟会成立"/>
            <p:cNvPicPr>
              <a:picLocks noChangeAspect="1"/>
            </p:cNvPicPr>
            <p:nvPr/>
          </p:nvPicPr>
          <p:blipFill>
            <a:blip r:embed="rId1"/>
            <a:stretch>
              <a:fillRect/>
            </a:stretch>
          </p:blipFill>
          <p:spPr>
            <a:xfrm>
              <a:off x="144" y="1728"/>
              <a:ext cx="3450" cy="2034"/>
            </a:xfrm>
            <a:prstGeom prst="rect">
              <a:avLst/>
            </a:prstGeom>
            <a:noFill/>
            <a:ln w="9525">
              <a:noFill/>
            </a:ln>
          </p:spPr>
        </p:pic>
        <p:sp>
          <p:nvSpPr>
            <p:cNvPr id="44039" name="文本框 88070"/>
            <p:cNvSpPr txBox="1"/>
            <p:nvPr/>
          </p:nvSpPr>
          <p:spPr>
            <a:xfrm>
              <a:off x="3648" y="2496"/>
              <a:ext cx="1968" cy="832"/>
            </a:xfrm>
            <a:prstGeom prst="rect">
              <a:avLst/>
            </a:prstGeom>
            <a:solidFill>
              <a:schemeClr val="accent6">
                <a:lumMod val="40000"/>
                <a:lumOff val="60000"/>
              </a:schemeClr>
            </a:solidFill>
            <a:ln w="9525" cap="flat" cmpd="sng">
              <a:solidFill>
                <a:schemeClr val="accent2"/>
              </a:solidFill>
              <a:prstDash val="solid"/>
              <a:miter/>
              <a:headEnd type="none" w="med" len="med"/>
              <a:tailEnd type="none" w="med" len="med"/>
            </a:ln>
          </p:spPr>
          <p:txBody>
            <a:bodyPr>
              <a:spAutoFit/>
            </a:bodyPr>
            <a:p>
              <a:pPr>
                <a:spcBef>
                  <a:spcPct val="50000"/>
                </a:spcBef>
              </a:pPr>
              <a:r>
                <a:rPr lang="zh-CN" altLang="en-US" sz="2000" dirty="0">
                  <a:solidFill>
                    <a:srgbClr val="800000"/>
                  </a:solidFill>
                  <a:latin typeface="宋体" panose="02010600030101010101" pitchFamily="2" charset="-122"/>
                </a:rPr>
                <a:t>同盟会政治纲领：</a:t>
              </a:r>
              <a:endParaRPr lang="zh-CN" altLang="en-US" sz="2000" dirty="0">
                <a:solidFill>
                  <a:srgbClr val="800000"/>
                </a:solidFill>
                <a:latin typeface="宋体" panose="02010600030101010101" pitchFamily="2" charset="-122"/>
              </a:endParaRPr>
            </a:p>
            <a:p>
              <a:pPr>
                <a:spcBef>
                  <a:spcPct val="50000"/>
                </a:spcBef>
              </a:pPr>
              <a:r>
                <a:rPr lang="zh-CN" altLang="en-US" sz="2000" dirty="0">
                  <a:solidFill>
                    <a:srgbClr val="800000"/>
                  </a:solidFill>
                  <a:latin typeface="宋体" panose="02010600030101010101" pitchFamily="2" charset="-122"/>
                </a:rPr>
                <a:t>驱除鞑虏，恢复中华，</a:t>
              </a:r>
              <a:endParaRPr lang="zh-CN" altLang="en-US" sz="2000" dirty="0">
                <a:solidFill>
                  <a:srgbClr val="800000"/>
                </a:solidFill>
                <a:latin typeface="宋体" panose="02010600030101010101" pitchFamily="2" charset="-122"/>
              </a:endParaRPr>
            </a:p>
            <a:p>
              <a:pPr>
                <a:spcBef>
                  <a:spcPct val="50000"/>
                </a:spcBef>
              </a:pPr>
              <a:r>
                <a:rPr lang="zh-CN" altLang="en-US" sz="2000" dirty="0">
                  <a:solidFill>
                    <a:srgbClr val="800000"/>
                  </a:solidFill>
                  <a:latin typeface="宋体" panose="02010600030101010101" pitchFamily="2" charset="-122"/>
                </a:rPr>
                <a:t>创立民国，平均地权</a:t>
              </a:r>
              <a:endParaRPr lang="zh-CN" altLang="en-US" sz="2000" dirty="0">
                <a:solidFill>
                  <a:srgbClr val="800000"/>
                </a:solidFill>
                <a:latin typeface="宋体" panose="02010600030101010101" pitchFamily="2"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a:xfrm>
          <a:off x="0" y="0"/>
          <a:ext cx="0" cy="0"/>
          <a:chOff x="0" y="0"/>
          <a:chExt cx="0" cy="0"/>
        </a:xfrm>
      </p:grpSpPr>
      <p:sp>
        <p:nvSpPr>
          <p:cNvPr id="3" name="矩形 1"/>
          <p:cNvSpPr>
            <a:spLocks noChangeArrowheads="1"/>
          </p:cNvSpPr>
          <p:nvPr/>
        </p:nvSpPr>
        <p:spPr bwMode="auto">
          <a:xfrm>
            <a:off x="211015" y="627500"/>
            <a:ext cx="8735471" cy="3830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45" indent="-457200" algn="ctr">
              <a:lnSpc>
                <a:spcPct val="150000"/>
              </a:lnSpc>
              <a:spcAft>
                <a:spcPts val="0"/>
              </a:spcAft>
              <a:tabLst>
                <a:tab pos="2700655" algn="l"/>
              </a:tabLst>
            </a:pPr>
            <a:r>
              <a:rPr lang="zh-CN" altLang="zh-CN" b="1" kern="100" dirty="0">
                <a:latin typeface="Times New Roman" panose="02020603050405020304"/>
                <a:ea typeface="隶书" panose="02010509060101010101" charset="-122"/>
                <a:cs typeface="Times New Roman" panose="02020603050405020304"/>
              </a:rPr>
              <a:t>探究一 对点训练</a:t>
            </a:r>
            <a:endParaRPr lang="zh-CN" altLang="zh-CN" sz="790" kern="100" dirty="0">
              <a:latin typeface="宋体" panose="02010600030101010101" pitchFamily="2" charset="-122"/>
              <a:cs typeface="Courier New" panose="02070309020205020404"/>
            </a:endParaRPr>
          </a:p>
          <a:p>
            <a:pPr marL="360045" indent="-457200" algn="just">
              <a:lnSpc>
                <a:spcPct val="150000"/>
              </a:lnSpc>
              <a:spcAft>
                <a:spcPts val="0"/>
              </a:spcAft>
              <a:tabLst>
                <a:tab pos="2700655" algn="l"/>
              </a:tabLst>
            </a:pPr>
            <a:r>
              <a:rPr lang="en-US" altLang="zh-CN" b="1" kern="100" dirty="0">
                <a:latin typeface="Times New Roman" panose="02020603050405020304"/>
                <a:cs typeface="Courier New" panose="02070309020205020404"/>
              </a:rPr>
              <a:t>1.</a:t>
            </a:r>
            <a:r>
              <a:rPr lang="zh-CN" altLang="zh-CN" b="1" kern="100" dirty="0">
                <a:latin typeface="Times New Roman" panose="02020603050405020304"/>
                <a:cs typeface="Times New Roman" panose="02020603050405020304"/>
              </a:rPr>
              <a:t>梁启超认为：</a:t>
            </a:r>
            <a:r>
              <a:rPr lang="en-US" altLang="zh-CN" b="1" kern="100" dirty="0">
                <a:latin typeface="宋体" panose="02010600030101010101" pitchFamily="2" charset="-122"/>
                <a:cs typeface="Times New Roman" panose="02020603050405020304"/>
              </a:rPr>
              <a:t>“</a:t>
            </a:r>
            <a:r>
              <a:rPr lang="zh-CN" altLang="zh-CN" b="1" kern="100" dirty="0">
                <a:latin typeface="Times New Roman" panose="02020603050405020304"/>
                <a:cs typeface="Times New Roman" panose="02020603050405020304"/>
              </a:rPr>
              <a:t>戊戌维新，虽时日极短，现效极少，而实二十世纪中国史开宗明义第一章也。</a:t>
            </a:r>
            <a:r>
              <a:rPr lang="en-US" altLang="zh-CN" b="1" kern="100" dirty="0">
                <a:latin typeface="宋体" panose="02010600030101010101" pitchFamily="2" charset="-122"/>
                <a:cs typeface="Times New Roman" panose="02020603050405020304"/>
              </a:rPr>
              <a:t>”</a:t>
            </a:r>
            <a:r>
              <a:rPr lang="zh-CN" altLang="zh-CN" b="1" kern="100" dirty="0">
                <a:latin typeface="Times New Roman" panose="02020603050405020304"/>
                <a:cs typeface="Times New Roman" panose="02020603050405020304"/>
              </a:rPr>
              <a:t>下列关于戊戌变法的评价，与此相吻合的是</a:t>
            </a:r>
            <a:r>
              <a:rPr lang="en-US" altLang="zh-CN" b="1" kern="100" dirty="0">
                <a:latin typeface="Times New Roman" panose="02020603050405020304"/>
                <a:cs typeface="Courier New" panose="02070309020205020404"/>
              </a:rPr>
              <a:t>(</a:t>
            </a:r>
            <a:r>
              <a:rPr lang="zh-CN" altLang="zh-CN" b="1" kern="100" dirty="0">
                <a:latin typeface="Times New Roman" panose="02020603050405020304"/>
                <a:cs typeface="Times New Roman" panose="02020603050405020304"/>
              </a:rPr>
              <a:t>　　</a:t>
            </a:r>
            <a:r>
              <a:rPr lang="en-US" altLang="zh-CN" b="1" kern="100" dirty="0">
                <a:latin typeface="Times New Roman" panose="02020603050405020304"/>
                <a:cs typeface="Courier New" panose="02070309020205020404"/>
              </a:rPr>
              <a:t>)</a:t>
            </a:r>
            <a:endParaRPr lang="zh-CN" altLang="zh-CN" sz="790" kern="100" dirty="0">
              <a:latin typeface="宋体" panose="02010600030101010101" pitchFamily="2" charset="-122"/>
              <a:cs typeface="Courier New" panose="02070309020205020404"/>
            </a:endParaRPr>
          </a:p>
          <a:p>
            <a:pPr marL="360045" indent="-457200" algn="just">
              <a:lnSpc>
                <a:spcPct val="150000"/>
              </a:lnSpc>
              <a:spcAft>
                <a:spcPts val="0"/>
              </a:spcAft>
              <a:tabLst>
                <a:tab pos="2700655" algn="l"/>
              </a:tabLst>
            </a:pPr>
            <a:r>
              <a:rPr lang="en-US" altLang="zh-CN" b="1" kern="100" dirty="0" smtClean="0">
                <a:latin typeface="Times New Roman" panose="02020603050405020304"/>
                <a:cs typeface="Courier New" panose="02070309020205020404"/>
              </a:rPr>
              <a:t>	A</a:t>
            </a:r>
            <a:r>
              <a:rPr lang="en-US" altLang="zh-CN" b="1" kern="100" dirty="0">
                <a:latin typeface="Times New Roman" panose="02020603050405020304"/>
                <a:cs typeface="Courier New" panose="02070309020205020404"/>
              </a:rPr>
              <a:t>.</a:t>
            </a:r>
            <a:r>
              <a:rPr lang="zh-CN" altLang="zh-CN" b="1" kern="100" dirty="0">
                <a:latin typeface="Times New Roman" panose="02020603050405020304"/>
                <a:cs typeface="Times New Roman" panose="02020603050405020304"/>
              </a:rPr>
              <a:t>把西方政治制度介绍到</a:t>
            </a:r>
            <a:r>
              <a:rPr lang="zh-CN" altLang="zh-CN" b="1" kern="100" dirty="0" smtClean="0">
                <a:latin typeface="Times New Roman" panose="02020603050405020304"/>
                <a:cs typeface="Times New Roman" panose="02020603050405020304"/>
              </a:rPr>
              <a:t>中国</a:t>
            </a:r>
            <a:r>
              <a:rPr lang="en-US" altLang="zh-CN" b="1" kern="100" dirty="0" smtClean="0">
                <a:latin typeface="Times New Roman" panose="02020603050405020304"/>
                <a:cs typeface="Times New Roman" panose="02020603050405020304"/>
              </a:rPr>
              <a:t>		</a:t>
            </a:r>
            <a:r>
              <a:rPr lang="en-US" altLang="zh-CN" b="1" kern="100" dirty="0" smtClean="0">
                <a:latin typeface="Times New Roman" panose="02020603050405020304"/>
                <a:cs typeface="Courier New" panose="02070309020205020404"/>
              </a:rPr>
              <a:t>B</a:t>
            </a:r>
            <a:r>
              <a:rPr lang="en-US" altLang="zh-CN" b="1" kern="100" dirty="0">
                <a:latin typeface="Times New Roman" panose="02020603050405020304"/>
                <a:cs typeface="Courier New" panose="02070309020205020404"/>
              </a:rPr>
              <a:t>.</a:t>
            </a:r>
            <a:r>
              <a:rPr lang="zh-CN" altLang="zh-CN" b="1" kern="100" dirty="0">
                <a:latin typeface="Times New Roman" panose="02020603050405020304"/>
                <a:cs typeface="Times New Roman" panose="02020603050405020304"/>
              </a:rPr>
              <a:t>掀起了爱国救亡运动的高潮</a:t>
            </a:r>
            <a:endParaRPr lang="zh-CN" altLang="zh-CN" sz="790" kern="100" dirty="0">
              <a:latin typeface="宋体" panose="02010600030101010101" pitchFamily="2" charset="-122"/>
              <a:cs typeface="Courier New" panose="02070309020205020404"/>
            </a:endParaRPr>
          </a:p>
          <a:p>
            <a:pPr marL="360045" indent="-457200" algn="just">
              <a:lnSpc>
                <a:spcPct val="150000"/>
              </a:lnSpc>
              <a:spcAft>
                <a:spcPts val="0"/>
              </a:spcAft>
              <a:tabLst>
                <a:tab pos="2700655" algn="l"/>
              </a:tabLst>
            </a:pPr>
            <a:r>
              <a:rPr lang="en-US" altLang="zh-CN" b="1" kern="100" dirty="0" smtClean="0">
                <a:latin typeface="Times New Roman" panose="02020603050405020304"/>
                <a:cs typeface="Courier New" panose="02070309020205020404"/>
              </a:rPr>
              <a:t>	C</a:t>
            </a:r>
            <a:r>
              <a:rPr lang="en-US" altLang="zh-CN" b="1" kern="100" dirty="0">
                <a:latin typeface="Times New Roman" panose="02020603050405020304"/>
                <a:cs typeface="Courier New" panose="02070309020205020404"/>
              </a:rPr>
              <a:t>.</a:t>
            </a:r>
            <a:r>
              <a:rPr lang="zh-CN" altLang="zh-CN" b="1" kern="100" dirty="0">
                <a:latin typeface="Times New Roman" panose="02020603050405020304"/>
                <a:cs typeface="Times New Roman" panose="02020603050405020304"/>
              </a:rPr>
              <a:t>促进了中华民族的思想</a:t>
            </a:r>
            <a:r>
              <a:rPr lang="zh-CN" altLang="zh-CN" b="1" kern="100" dirty="0" smtClean="0">
                <a:latin typeface="Times New Roman" panose="02020603050405020304"/>
                <a:cs typeface="Times New Roman" panose="02020603050405020304"/>
              </a:rPr>
              <a:t>觉醒</a:t>
            </a:r>
            <a:r>
              <a:rPr lang="en-US" altLang="zh-CN" b="1" kern="100" dirty="0" smtClean="0">
                <a:latin typeface="Times New Roman" panose="02020603050405020304"/>
                <a:cs typeface="Times New Roman" panose="02020603050405020304"/>
              </a:rPr>
              <a:t>		</a:t>
            </a:r>
            <a:r>
              <a:rPr lang="en-US" altLang="zh-CN" b="1" kern="100" dirty="0" smtClean="0">
                <a:latin typeface="Times New Roman" panose="02020603050405020304"/>
                <a:cs typeface="Courier New" panose="02070309020205020404"/>
              </a:rPr>
              <a:t>D</a:t>
            </a:r>
            <a:r>
              <a:rPr lang="en-US" altLang="zh-CN" b="1" kern="100" dirty="0">
                <a:latin typeface="Times New Roman" panose="02020603050405020304"/>
                <a:cs typeface="Courier New" panose="02070309020205020404"/>
              </a:rPr>
              <a:t>.</a:t>
            </a:r>
            <a:r>
              <a:rPr lang="zh-CN" altLang="zh-CN" b="1" kern="100" dirty="0">
                <a:latin typeface="Times New Roman" panose="02020603050405020304"/>
                <a:cs typeface="Times New Roman" panose="02020603050405020304"/>
              </a:rPr>
              <a:t>为资产阶级革命准备了条件</a:t>
            </a:r>
            <a:endParaRPr lang="zh-CN" altLang="zh-CN" sz="790" kern="100" dirty="0">
              <a:latin typeface="宋体" panose="02010600030101010101" pitchFamily="2" charset="-122"/>
              <a:cs typeface="Courier New" panose="02070309020205020404"/>
            </a:endParaRPr>
          </a:p>
          <a:p>
            <a:pPr marL="360045" indent="-457200" algn="just">
              <a:lnSpc>
                <a:spcPct val="150000"/>
              </a:lnSpc>
              <a:spcAft>
                <a:spcPts val="0"/>
              </a:spcAft>
              <a:tabLst>
                <a:tab pos="2700655" algn="l"/>
              </a:tabLst>
            </a:pPr>
            <a:r>
              <a:rPr lang="en-US" altLang="zh-CN" b="1" kern="100" dirty="0" smtClean="0">
                <a:latin typeface="Times New Roman" panose="02020603050405020304"/>
                <a:ea typeface="黑体" panose="02010609060101010101" pitchFamily="49" charset="-122"/>
                <a:cs typeface="Times New Roman" panose="02020603050405020304"/>
              </a:rPr>
              <a:t>	</a:t>
            </a:r>
            <a:r>
              <a:rPr lang="zh-CN" altLang="zh-CN" b="1" kern="100" dirty="0" smtClean="0">
                <a:solidFill>
                  <a:srgbClr val="0000FF"/>
                </a:solidFill>
                <a:latin typeface="Times New Roman" panose="02020603050405020304"/>
                <a:ea typeface="黑体" panose="02010609060101010101" pitchFamily="49" charset="-122"/>
                <a:cs typeface="Times New Roman" panose="02020603050405020304"/>
              </a:rPr>
              <a:t>解析</a:t>
            </a:r>
            <a:r>
              <a:rPr lang="zh-CN" altLang="zh-CN" b="1" kern="100" dirty="0">
                <a:solidFill>
                  <a:srgbClr val="0000FF"/>
                </a:solidFill>
                <a:latin typeface="Times New Roman" panose="02020603050405020304"/>
                <a:ea typeface="仿宋_GB2312"/>
                <a:cs typeface="Times New Roman" panose="02020603050405020304"/>
              </a:rPr>
              <a:t>　戊戌变法最伟大的历史功绩是促进了思想启蒙。维新派提倡新学，主张兴民权，对封建思想文化进行了猛烈的抨击，为近代思想启蒙运动的蓬勃兴起开辟了道路，促进了中国人民的觉醒。</a:t>
            </a:r>
            <a:endParaRPr lang="zh-CN" altLang="zh-CN" sz="790" kern="100" dirty="0">
              <a:solidFill>
                <a:srgbClr val="0000FF"/>
              </a:solidFill>
              <a:latin typeface="宋体" panose="02010600030101010101" pitchFamily="2" charset="-122"/>
              <a:cs typeface="Courier New" panose="02070309020205020404"/>
            </a:endParaRPr>
          </a:p>
          <a:p>
            <a:pPr marL="360045" indent="-457200" algn="just">
              <a:lnSpc>
                <a:spcPct val="150000"/>
              </a:lnSpc>
              <a:spcAft>
                <a:spcPts val="0"/>
              </a:spcAft>
              <a:tabLst>
                <a:tab pos="2700655" algn="l"/>
              </a:tabLst>
            </a:pPr>
            <a:r>
              <a:rPr lang="en-US" altLang="zh-CN" b="1" kern="100" dirty="0" smtClean="0">
                <a:latin typeface="Times New Roman" panose="02020603050405020304"/>
                <a:ea typeface="黑体" panose="02010609060101010101" pitchFamily="49" charset="-122"/>
                <a:cs typeface="Times New Roman" panose="02020603050405020304"/>
              </a:rPr>
              <a:t>	</a:t>
            </a:r>
            <a:r>
              <a:rPr lang="zh-CN" altLang="zh-CN" b="1" kern="100" dirty="0" smtClean="0">
                <a:solidFill>
                  <a:srgbClr val="FF0000"/>
                </a:solidFill>
                <a:latin typeface="Times New Roman" panose="02020603050405020304"/>
                <a:ea typeface="黑体" panose="02010609060101010101" pitchFamily="49" charset="-122"/>
                <a:cs typeface="Times New Roman" panose="02020603050405020304"/>
              </a:rPr>
              <a:t>答案</a:t>
            </a:r>
            <a:r>
              <a:rPr lang="zh-CN" altLang="zh-CN" b="1" kern="100" dirty="0">
                <a:solidFill>
                  <a:srgbClr val="FF0000"/>
                </a:solidFill>
                <a:latin typeface="Times New Roman" panose="02020603050405020304"/>
                <a:cs typeface="Times New Roman" panose="02020603050405020304"/>
              </a:rPr>
              <a:t>　</a:t>
            </a:r>
            <a:r>
              <a:rPr lang="en-US" altLang="zh-CN" b="1" kern="100" dirty="0">
                <a:solidFill>
                  <a:srgbClr val="FF0000"/>
                </a:solidFill>
                <a:latin typeface="Times New Roman" panose="02020603050405020304"/>
                <a:cs typeface="Courier New" panose="02070309020205020404"/>
              </a:rPr>
              <a:t>C</a:t>
            </a:r>
            <a:endParaRPr lang="zh-CN" altLang="zh-CN" sz="790" kern="100" dirty="0">
              <a:solidFill>
                <a:srgbClr val="FF0000"/>
              </a:solidFill>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linds(horizontal)">
                                      <p:cBhvr>
                                        <p:cTn id="7" dur="500"/>
                                        <p:tgtEl>
                                          <p:spTgt spid="3">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blinds(horizontal)">
                                      <p:cBhvr>
                                        <p:cTn id="1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a:xfrm>
          <a:off x="0" y="0"/>
          <a:ext cx="0" cy="0"/>
          <a:chOff x="0" y="0"/>
          <a:chExt cx="0" cy="0"/>
        </a:xfrm>
      </p:grpSpPr>
      <p:sp>
        <p:nvSpPr>
          <p:cNvPr id="4" name="矩形 1"/>
          <p:cNvSpPr>
            <a:spLocks noChangeArrowheads="1"/>
          </p:cNvSpPr>
          <p:nvPr/>
        </p:nvSpPr>
        <p:spPr bwMode="auto">
          <a:xfrm>
            <a:off x="325315" y="636407"/>
            <a:ext cx="8540432" cy="3830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60045" indent="-457200" algn="just">
              <a:lnSpc>
                <a:spcPct val="150000"/>
              </a:lnSpc>
              <a:spcAft>
                <a:spcPts val="0"/>
              </a:spcAft>
              <a:tabLst>
                <a:tab pos="2700655" algn="l"/>
              </a:tabLst>
            </a:pPr>
            <a:r>
              <a:rPr lang="en-US" altLang="zh-CN" b="1" kern="100" dirty="0">
                <a:latin typeface="Times New Roman" panose="02020603050405020304"/>
                <a:cs typeface="Courier New" panose="02070309020205020404"/>
              </a:rPr>
              <a:t>2.</a:t>
            </a:r>
            <a:r>
              <a:rPr lang="zh-CN" altLang="zh-CN" b="1" kern="100" dirty="0">
                <a:latin typeface="Times New Roman" panose="02020603050405020304"/>
                <a:cs typeface="Times New Roman" panose="02020603050405020304"/>
              </a:rPr>
              <a:t>近代某报刊曾报道：</a:t>
            </a:r>
            <a:r>
              <a:rPr lang="en-US" altLang="zh-CN" b="1" kern="100" dirty="0">
                <a:latin typeface="宋体" panose="02010600030101010101" pitchFamily="2" charset="-122"/>
                <a:cs typeface="Times New Roman" panose="02020603050405020304"/>
              </a:rPr>
              <a:t>“</a:t>
            </a:r>
            <a:r>
              <a:rPr lang="zh-CN" altLang="zh-CN" b="1" kern="100" dirty="0">
                <a:latin typeface="Times New Roman" panose="02020603050405020304"/>
                <a:cs typeface="Times New Roman" panose="02020603050405020304"/>
              </a:rPr>
              <a:t>闻近月以来，凡都中士大夫有谈及西学新法者，同僚之中均闻而却避。盖恐人指之为康党，以致罹于法网。故自同文馆以外，竟无人再敢言声光化电之学，念爱皮西提之音。</a:t>
            </a:r>
            <a:r>
              <a:rPr lang="en-US" altLang="zh-CN" b="1" kern="100" dirty="0">
                <a:latin typeface="宋体" panose="02010600030101010101" pitchFamily="2" charset="-122"/>
                <a:cs typeface="Times New Roman" panose="02020603050405020304"/>
              </a:rPr>
              <a:t>”</a:t>
            </a:r>
            <a:r>
              <a:rPr lang="zh-CN" altLang="zh-CN" b="1" kern="100" dirty="0">
                <a:latin typeface="Times New Roman" panose="02020603050405020304"/>
                <a:cs typeface="Times New Roman" panose="02020603050405020304"/>
              </a:rPr>
              <a:t>这一社会现象出现的原因是</a:t>
            </a:r>
            <a:r>
              <a:rPr lang="en-US" altLang="zh-CN" b="1" kern="100" dirty="0">
                <a:latin typeface="Times New Roman" panose="02020603050405020304"/>
                <a:cs typeface="Courier New" panose="02070309020205020404"/>
              </a:rPr>
              <a:t>(</a:t>
            </a:r>
            <a:r>
              <a:rPr lang="zh-CN" altLang="zh-CN" b="1" kern="100" dirty="0">
                <a:latin typeface="Times New Roman" panose="02020603050405020304"/>
                <a:cs typeface="Times New Roman" panose="02020603050405020304"/>
              </a:rPr>
              <a:t>　　</a:t>
            </a:r>
            <a:r>
              <a:rPr lang="en-US" altLang="zh-CN" b="1" kern="100" dirty="0">
                <a:latin typeface="Times New Roman" panose="02020603050405020304"/>
                <a:cs typeface="Courier New" panose="02070309020205020404"/>
              </a:rPr>
              <a:t>)</a:t>
            </a:r>
            <a:endParaRPr lang="zh-CN" altLang="zh-CN" sz="790" kern="100" dirty="0">
              <a:latin typeface="宋体" panose="02010600030101010101" pitchFamily="2" charset="-122"/>
              <a:cs typeface="Courier New" panose="02070309020205020404"/>
            </a:endParaRPr>
          </a:p>
          <a:p>
            <a:pPr marL="360045" indent="-457200" algn="just">
              <a:lnSpc>
                <a:spcPct val="150000"/>
              </a:lnSpc>
              <a:spcAft>
                <a:spcPts val="0"/>
              </a:spcAft>
              <a:tabLst>
                <a:tab pos="2700655" algn="l"/>
              </a:tabLst>
            </a:pPr>
            <a:r>
              <a:rPr lang="en-US" altLang="zh-CN" b="1" kern="100" dirty="0" smtClean="0">
                <a:latin typeface="Times New Roman" panose="02020603050405020304"/>
                <a:cs typeface="Courier New" panose="02070309020205020404"/>
              </a:rPr>
              <a:t>	A</a:t>
            </a:r>
            <a:r>
              <a:rPr lang="en-US" altLang="zh-CN" b="1" kern="100" dirty="0">
                <a:latin typeface="Times New Roman" panose="02020603050405020304"/>
                <a:cs typeface="Courier New" panose="02070309020205020404"/>
              </a:rPr>
              <a:t>.</a:t>
            </a:r>
            <a:r>
              <a:rPr lang="zh-CN" altLang="zh-CN" b="1" kern="100" dirty="0">
                <a:latin typeface="Times New Roman" panose="02020603050405020304"/>
                <a:cs typeface="Times New Roman" panose="02020603050405020304"/>
              </a:rPr>
              <a:t>洋务运动的失败</a:t>
            </a:r>
            <a:r>
              <a:rPr lang="zh-CN" altLang="zh-CN" b="1" kern="100" dirty="0">
                <a:latin typeface="宋体" panose="02010600030101010101" pitchFamily="2" charset="-122"/>
                <a:ea typeface="Times New Roman" panose="02020603050405020304"/>
                <a:cs typeface="Courier New" panose="02070309020205020404"/>
              </a:rPr>
              <a:t> </a:t>
            </a:r>
            <a:r>
              <a:rPr lang="en-US" altLang="zh-CN" b="1" kern="100" dirty="0">
                <a:latin typeface="宋体" panose="02010600030101010101" pitchFamily="2" charset="-122"/>
                <a:ea typeface="Times New Roman" panose="02020603050405020304"/>
                <a:cs typeface="Courier New" panose="02070309020205020404"/>
              </a:rPr>
              <a:t>	</a:t>
            </a:r>
            <a:r>
              <a:rPr lang="en-US" altLang="zh-CN" b="1" kern="100" dirty="0" smtClean="0">
                <a:latin typeface="宋体" panose="02010600030101010101" pitchFamily="2" charset="-122"/>
                <a:ea typeface="Times New Roman" panose="02020603050405020304"/>
                <a:cs typeface="Courier New" panose="02070309020205020404"/>
              </a:rPr>
              <a:t>	</a:t>
            </a:r>
            <a:r>
              <a:rPr lang="en-US" altLang="zh-CN" b="1" kern="100" dirty="0" smtClean="0">
                <a:latin typeface="Times New Roman" panose="02020603050405020304" pitchFamily="18" charset="0"/>
                <a:ea typeface="Times New Roman" panose="02020603050405020304"/>
                <a:cs typeface="Times New Roman" panose="02020603050405020304" pitchFamily="18" charset="0"/>
              </a:rPr>
              <a:t>B.</a:t>
            </a:r>
            <a:r>
              <a:rPr lang="zh-CN" altLang="zh-CN" b="1" kern="100" dirty="0">
                <a:latin typeface="Times New Roman" panose="02020603050405020304"/>
                <a:cs typeface="Times New Roman" panose="02020603050405020304"/>
              </a:rPr>
              <a:t>民族矛盾的尖锐</a:t>
            </a:r>
            <a:endParaRPr lang="zh-CN" altLang="zh-CN" sz="790" kern="100" dirty="0">
              <a:latin typeface="宋体" panose="02010600030101010101" pitchFamily="2" charset="-122"/>
              <a:cs typeface="Courier New" panose="02070309020205020404"/>
            </a:endParaRPr>
          </a:p>
          <a:p>
            <a:pPr marL="360045" indent="-457200" algn="just">
              <a:lnSpc>
                <a:spcPct val="150000"/>
              </a:lnSpc>
              <a:spcAft>
                <a:spcPts val="0"/>
              </a:spcAft>
              <a:tabLst>
                <a:tab pos="2700655" algn="l"/>
              </a:tabLst>
            </a:pPr>
            <a:r>
              <a:rPr lang="en-US" altLang="zh-CN" b="1" kern="100" dirty="0" smtClean="0">
                <a:latin typeface="Times New Roman" panose="02020603050405020304"/>
                <a:cs typeface="Courier New" panose="02070309020205020404"/>
              </a:rPr>
              <a:t>	C</a:t>
            </a:r>
            <a:r>
              <a:rPr lang="en-US" altLang="zh-CN" b="1" kern="100" dirty="0">
                <a:latin typeface="Times New Roman" panose="02020603050405020304"/>
                <a:cs typeface="Courier New" panose="02070309020205020404"/>
              </a:rPr>
              <a:t>.</a:t>
            </a:r>
            <a:r>
              <a:rPr lang="zh-CN" altLang="zh-CN" b="1" kern="100" dirty="0">
                <a:latin typeface="Times New Roman" panose="02020603050405020304"/>
                <a:cs typeface="Times New Roman" panose="02020603050405020304"/>
              </a:rPr>
              <a:t>顽固势力的反扑</a:t>
            </a:r>
            <a:r>
              <a:rPr lang="zh-CN" altLang="zh-CN" b="1" kern="100" dirty="0">
                <a:latin typeface="宋体" panose="02010600030101010101" pitchFamily="2" charset="-122"/>
                <a:ea typeface="Times New Roman" panose="02020603050405020304"/>
                <a:cs typeface="Courier New" panose="02070309020205020404"/>
              </a:rPr>
              <a:t> </a:t>
            </a:r>
            <a:r>
              <a:rPr lang="en-US" altLang="zh-CN" b="1" kern="100" dirty="0">
                <a:latin typeface="宋体" panose="02010600030101010101" pitchFamily="2" charset="-122"/>
                <a:ea typeface="Times New Roman" panose="02020603050405020304"/>
                <a:cs typeface="Courier New" panose="02070309020205020404"/>
              </a:rPr>
              <a:t>	</a:t>
            </a:r>
            <a:r>
              <a:rPr lang="en-US" altLang="zh-CN" b="1" kern="100" dirty="0" smtClean="0">
                <a:latin typeface="宋体" panose="02010600030101010101" pitchFamily="2" charset="-122"/>
                <a:ea typeface="Times New Roman" panose="02020603050405020304"/>
                <a:cs typeface="Courier New" panose="02070309020205020404"/>
              </a:rPr>
              <a:t>	</a:t>
            </a:r>
            <a:r>
              <a:rPr lang="en-US" altLang="zh-CN" b="1" kern="100" dirty="0" smtClean="0">
                <a:latin typeface="Times New Roman" panose="02020603050405020304" pitchFamily="18" charset="0"/>
                <a:ea typeface="Times New Roman" panose="02020603050405020304"/>
                <a:cs typeface="Times New Roman" panose="02020603050405020304" pitchFamily="18" charset="0"/>
              </a:rPr>
              <a:t>D</a:t>
            </a:r>
            <a:r>
              <a:rPr lang="en-US" altLang="zh-CN" b="1" kern="100" dirty="0">
                <a:latin typeface="Times New Roman" panose="02020603050405020304" pitchFamily="18" charset="0"/>
                <a:ea typeface="Times New Roman" panose="02020603050405020304"/>
                <a:cs typeface="Times New Roman" panose="02020603050405020304" pitchFamily="18" charset="0"/>
              </a:rPr>
              <a:t>.</a:t>
            </a:r>
            <a:r>
              <a:rPr lang="zh-CN" altLang="zh-CN" b="1" kern="100" dirty="0">
                <a:latin typeface="Times New Roman" panose="02020603050405020304"/>
                <a:cs typeface="Times New Roman" panose="02020603050405020304"/>
              </a:rPr>
              <a:t>民众的盲目排外</a:t>
            </a:r>
            <a:endParaRPr lang="zh-CN" altLang="zh-CN" sz="790" kern="100" dirty="0">
              <a:latin typeface="宋体" panose="02010600030101010101" pitchFamily="2" charset="-122"/>
              <a:cs typeface="Courier New" panose="02070309020205020404"/>
            </a:endParaRPr>
          </a:p>
          <a:p>
            <a:pPr marL="360045" indent="-457200" algn="just">
              <a:lnSpc>
                <a:spcPct val="150000"/>
              </a:lnSpc>
              <a:spcAft>
                <a:spcPts val="0"/>
              </a:spcAft>
              <a:tabLst>
                <a:tab pos="2700655" algn="l"/>
              </a:tabLst>
            </a:pPr>
            <a:r>
              <a:rPr lang="en-US" altLang="zh-CN" b="1" kern="100" dirty="0" smtClean="0">
                <a:latin typeface="Times New Roman" panose="02020603050405020304"/>
                <a:ea typeface="黑体" panose="02010609060101010101" pitchFamily="49" charset="-122"/>
                <a:cs typeface="Times New Roman" panose="02020603050405020304"/>
              </a:rPr>
              <a:t>	</a:t>
            </a:r>
            <a:r>
              <a:rPr lang="zh-CN" altLang="zh-CN" b="1" kern="100" dirty="0" smtClean="0">
                <a:solidFill>
                  <a:srgbClr val="0000FF"/>
                </a:solidFill>
                <a:latin typeface="Times New Roman" panose="02020603050405020304"/>
                <a:ea typeface="黑体" panose="02010609060101010101" pitchFamily="49" charset="-122"/>
                <a:cs typeface="Times New Roman" panose="02020603050405020304"/>
              </a:rPr>
              <a:t>解析</a:t>
            </a:r>
            <a:r>
              <a:rPr lang="zh-CN" altLang="zh-CN" b="1" kern="100" dirty="0">
                <a:solidFill>
                  <a:srgbClr val="0000FF"/>
                </a:solidFill>
                <a:latin typeface="Times New Roman" panose="02020603050405020304"/>
                <a:ea typeface="仿宋_GB2312"/>
                <a:cs typeface="Times New Roman" panose="02020603050405020304"/>
              </a:rPr>
              <a:t>　甲午中日战争的失败，使先进的中国人认识到，单凭引进外国器物已不足以挽救民族灭亡。于是，谋求制度的变革被提到议事日程上来。但由于顽固势力的强大与反扑，使得向西方学习的进程并不是一帆风顺的。答案为</a:t>
            </a:r>
            <a:r>
              <a:rPr lang="en-US" altLang="zh-CN" b="1" kern="100" dirty="0">
                <a:solidFill>
                  <a:srgbClr val="0000FF"/>
                </a:solidFill>
                <a:latin typeface="Times New Roman" panose="02020603050405020304"/>
                <a:ea typeface="仿宋_GB2312"/>
                <a:cs typeface="Courier New" panose="02070309020205020404"/>
              </a:rPr>
              <a:t>C</a:t>
            </a:r>
            <a:r>
              <a:rPr lang="zh-CN" altLang="zh-CN" b="1" kern="100" dirty="0">
                <a:solidFill>
                  <a:srgbClr val="0000FF"/>
                </a:solidFill>
                <a:latin typeface="Times New Roman" panose="02020603050405020304"/>
                <a:ea typeface="仿宋_GB2312"/>
                <a:cs typeface="Times New Roman" panose="02020603050405020304"/>
              </a:rPr>
              <a:t>。</a:t>
            </a:r>
            <a:endParaRPr lang="zh-CN" altLang="zh-CN" sz="790" kern="100" dirty="0">
              <a:solidFill>
                <a:srgbClr val="0000FF"/>
              </a:solidFill>
              <a:latin typeface="宋体" panose="02010600030101010101" pitchFamily="2" charset="-122"/>
              <a:cs typeface="Courier New" panose="02070309020205020404"/>
            </a:endParaRPr>
          </a:p>
          <a:p>
            <a:pPr marL="360045" indent="-457200">
              <a:lnSpc>
                <a:spcPct val="150000"/>
              </a:lnSpc>
              <a:tabLst>
                <a:tab pos="2700655" algn="l"/>
              </a:tabLst>
            </a:pPr>
            <a:r>
              <a:rPr lang="en-US" altLang="zh-CN" b="1" kern="100" dirty="0" smtClean="0">
                <a:latin typeface="Times New Roman" panose="02020603050405020304"/>
                <a:ea typeface="黑体" panose="02010609060101010101" pitchFamily="49" charset="-122"/>
                <a:cs typeface="Times New Roman" panose="02020603050405020304"/>
              </a:rPr>
              <a:t>	</a:t>
            </a:r>
            <a:r>
              <a:rPr lang="zh-CN" altLang="zh-CN" b="1" kern="100" dirty="0" smtClean="0">
                <a:solidFill>
                  <a:srgbClr val="FF0000"/>
                </a:solidFill>
                <a:latin typeface="Times New Roman" panose="02020603050405020304"/>
                <a:ea typeface="黑体" panose="02010609060101010101" pitchFamily="49" charset="-122"/>
                <a:cs typeface="Times New Roman" panose="02020603050405020304"/>
              </a:rPr>
              <a:t>答案</a:t>
            </a:r>
            <a:r>
              <a:rPr lang="zh-CN" altLang="zh-CN" b="1" kern="100" dirty="0">
                <a:solidFill>
                  <a:srgbClr val="FF0000"/>
                </a:solidFill>
                <a:latin typeface="Times New Roman" panose="02020603050405020304"/>
                <a:cs typeface="Times New Roman" panose="02020603050405020304"/>
              </a:rPr>
              <a:t>　</a:t>
            </a:r>
            <a:r>
              <a:rPr lang="en-US" altLang="zh-CN" b="1" kern="100" dirty="0">
                <a:solidFill>
                  <a:srgbClr val="FF0000"/>
                </a:solidFill>
                <a:latin typeface="Times New Roman" panose="02020603050405020304"/>
                <a:cs typeface="Courier New" panose="02070309020205020404"/>
              </a:rPr>
              <a:t>C</a:t>
            </a:r>
            <a:endParaRPr lang="zh-CN" altLang="zh-CN" sz="790" kern="100" dirty="0">
              <a:solidFill>
                <a:srgbClr val="FF0000"/>
              </a:solidFill>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blinds(horizontal)">
                                      <p:cBhvr>
                                        <p:cTn id="7" dur="500"/>
                                        <p:tgtEl>
                                          <p:spTgt spid="4">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4" end="4"/>
                                            </p:txEl>
                                          </p:spTgt>
                                        </p:tgtEl>
                                        <p:attrNameLst>
                                          <p:attrName>style.visibility</p:attrName>
                                        </p:attrNameLst>
                                      </p:cBhvr>
                                      <p:to>
                                        <p:strVal val="visible"/>
                                      </p:to>
                                    </p:set>
                                    <p:animEffect transition="in" filter="blinds(horizontal)">
                                      <p:cBhvr>
                                        <p:cTn id="1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a:xfrm>
          <a:off x="0" y="0"/>
          <a:ext cx="0" cy="0"/>
          <a:chOff x="0" y="0"/>
          <a:chExt cx="0" cy="0"/>
        </a:xfrm>
      </p:grpSpPr>
      <p:sp>
        <p:nvSpPr>
          <p:cNvPr id="4" name="矩形 1"/>
          <p:cNvSpPr>
            <a:spLocks noChangeArrowheads="1"/>
          </p:cNvSpPr>
          <p:nvPr/>
        </p:nvSpPr>
        <p:spPr bwMode="auto">
          <a:xfrm>
            <a:off x="298597" y="462632"/>
            <a:ext cx="8540432" cy="404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60045" indent="-457200" algn="ctr">
              <a:lnSpc>
                <a:spcPct val="130000"/>
              </a:lnSpc>
              <a:spcAft>
                <a:spcPts val="0"/>
              </a:spcAft>
              <a:tabLst>
                <a:tab pos="2700655" algn="l"/>
              </a:tabLst>
            </a:pPr>
            <a:r>
              <a:rPr lang="zh-CN" altLang="zh-CN" b="1" kern="100" dirty="0">
                <a:latin typeface="Times New Roman" panose="02020603050405020304"/>
                <a:ea typeface="隶书" panose="02010509060101010101" charset="-122"/>
                <a:cs typeface="Times New Roman" panose="02020603050405020304"/>
              </a:rPr>
              <a:t>探究二 对点训练</a:t>
            </a:r>
            <a:endParaRPr lang="zh-CN" altLang="zh-CN" sz="790" kern="100" dirty="0">
              <a:latin typeface="宋体" panose="02010600030101010101" pitchFamily="2" charset="-122"/>
              <a:cs typeface="Courier New" panose="02070309020205020404"/>
            </a:endParaRPr>
          </a:p>
          <a:p>
            <a:pPr marL="360045" indent="-457200" algn="just">
              <a:lnSpc>
                <a:spcPct val="130000"/>
              </a:lnSpc>
              <a:spcAft>
                <a:spcPts val="0"/>
              </a:spcAft>
              <a:tabLst>
                <a:tab pos="2700655" algn="l"/>
              </a:tabLst>
            </a:pPr>
            <a:r>
              <a:rPr lang="en-US" altLang="zh-CN" b="1" kern="100" dirty="0">
                <a:latin typeface="Times New Roman" panose="02020603050405020304"/>
                <a:cs typeface="Courier New" panose="02070309020205020404"/>
              </a:rPr>
              <a:t>1.</a:t>
            </a:r>
            <a:r>
              <a:rPr lang="zh-CN" altLang="zh-CN" b="1" kern="100" dirty="0">
                <a:latin typeface="Times New Roman" panose="02020603050405020304"/>
                <a:cs typeface="Times New Roman" panose="02020603050405020304"/>
              </a:rPr>
              <a:t>著名历史学家蒋廷黻认为：</a:t>
            </a:r>
            <a:r>
              <a:rPr lang="en-US" altLang="zh-CN" b="1" kern="100" dirty="0">
                <a:latin typeface="宋体" panose="02010600030101010101" pitchFamily="2" charset="-122"/>
                <a:cs typeface="Times New Roman" panose="02020603050405020304"/>
              </a:rPr>
              <a:t>“</a:t>
            </a:r>
            <a:r>
              <a:rPr lang="zh-CN" altLang="zh-CN" b="1" kern="100" dirty="0">
                <a:latin typeface="Times New Roman" panose="02020603050405020304"/>
                <a:cs typeface="Times New Roman" panose="02020603050405020304"/>
              </a:rPr>
              <a:t>严格说来，拳匪运动可说是我国近代史上第三个救国救民族的方案，不过这个方案是反对西洋化、近代化的</a:t>
            </a:r>
            <a:r>
              <a:rPr lang="en-US" altLang="zh-CN" b="1" kern="100" dirty="0">
                <a:latin typeface="宋体" panose="02010600030101010101" pitchFamily="2" charset="-122"/>
                <a:cs typeface="Times New Roman" panose="02020603050405020304"/>
              </a:rPr>
              <a:t>……</a:t>
            </a:r>
            <a:r>
              <a:rPr lang="zh-CN" altLang="zh-CN" b="1" kern="100" dirty="0">
                <a:latin typeface="Times New Roman" panose="02020603050405020304"/>
                <a:cs typeface="Times New Roman" panose="02020603050405020304"/>
              </a:rPr>
              <a:t>拳匪的惨败是极自然的。</a:t>
            </a:r>
            <a:r>
              <a:rPr lang="en-US" altLang="zh-CN" b="1" kern="100" dirty="0">
                <a:latin typeface="宋体" panose="02010600030101010101" pitchFamily="2" charset="-122"/>
                <a:cs typeface="Times New Roman" panose="02020603050405020304"/>
              </a:rPr>
              <a:t>”</a:t>
            </a:r>
            <a:r>
              <a:rPr lang="zh-CN" altLang="zh-CN" b="1" kern="100" dirty="0">
                <a:latin typeface="Times New Roman" panose="02020603050405020304"/>
                <a:cs typeface="Times New Roman" panose="02020603050405020304"/>
              </a:rPr>
              <a:t>这表明义和团运动</a:t>
            </a:r>
            <a:r>
              <a:rPr lang="en-US" altLang="zh-CN" b="1" kern="100" dirty="0">
                <a:latin typeface="Times New Roman" panose="02020603050405020304"/>
                <a:cs typeface="Courier New" panose="02070309020205020404"/>
              </a:rPr>
              <a:t>(</a:t>
            </a:r>
            <a:r>
              <a:rPr lang="zh-CN" altLang="zh-CN" b="1" kern="100" dirty="0">
                <a:latin typeface="Times New Roman" panose="02020603050405020304"/>
                <a:cs typeface="Times New Roman" panose="02020603050405020304"/>
              </a:rPr>
              <a:t>　　</a:t>
            </a:r>
            <a:r>
              <a:rPr lang="en-US" altLang="zh-CN" b="1" kern="100" dirty="0">
                <a:latin typeface="Times New Roman" panose="02020603050405020304"/>
                <a:cs typeface="Courier New" panose="02070309020205020404"/>
              </a:rPr>
              <a:t>)</a:t>
            </a:r>
            <a:endParaRPr lang="zh-CN" altLang="zh-CN" sz="790" kern="100" dirty="0">
              <a:latin typeface="宋体" panose="02010600030101010101" pitchFamily="2" charset="-122"/>
              <a:cs typeface="Courier New" panose="02070309020205020404"/>
            </a:endParaRPr>
          </a:p>
          <a:p>
            <a:pPr marL="360045" indent="-457200" algn="just">
              <a:lnSpc>
                <a:spcPct val="130000"/>
              </a:lnSpc>
              <a:spcAft>
                <a:spcPts val="0"/>
              </a:spcAft>
              <a:tabLst>
                <a:tab pos="2700655" algn="l"/>
              </a:tabLst>
            </a:pPr>
            <a:r>
              <a:rPr lang="en-US" altLang="zh-CN" b="1" kern="100" dirty="0" smtClean="0">
                <a:latin typeface="Times New Roman" panose="02020603050405020304"/>
                <a:cs typeface="Courier New" panose="02070309020205020404"/>
              </a:rPr>
              <a:t>	A</a:t>
            </a:r>
            <a:r>
              <a:rPr lang="en-US" altLang="zh-CN" b="1" kern="100" dirty="0">
                <a:latin typeface="Times New Roman" panose="02020603050405020304"/>
                <a:cs typeface="Courier New" panose="02070309020205020404"/>
              </a:rPr>
              <a:t>.</a:t>
            </a:r>
            <a:r>
              <a:rPr lang="zh-CN" altLang="zh-CN" b="1" kern="100" dirty="0">
                <a:latin typeface="Times New Roman" panose="02020603050405020304"/>
                <a:cs typeface="Times New Roman" panose="02020603050405020304"/>
              </a:rPr>
              <a:t>革命任务不明确</a:t>
            </a:r>
            <a:r>
              <a:rPr lang="zh-CN" altLang="zh-CN" b="1" kern="100" dirty="0">
                <a:latin typeface="宋体" panose="02010600030101010101" pitchFamily="2" charset="-122"/>
                <a:ea typeface="Times New Roman" panose="02020603050405020304"/>
                <a:cs typeface="Courier New" panose="02070309020205020404"/>
              </a:rPr>
              <a:t> </a:t>
            </a:r>
            <a:r>
              <a:rPr lang="en-US" altLang="zh-CN" b="1" kern="100" dirty="0">
                <a:latin typeface="宋体" panose="02010600030101010101" pitchFamily="2" charset="-122"/>
                <a:ea typeface="Times New Roman" panose="02020603050405020304"/>
                <a:cs typeface="Courier New" panose="02070309020205020404"/>
              </a:rPr>
              <a:t>	</a:t>
            </a:r>
            <a:r>
              <a:rPr lang="en-US" altLang="zh-CN" b="1" kern="100" dirty="0" smtClean="0">
                <a:latin typeface="宋体" panose="02010600030101010101" pitchFamily="2" charset="-122"/>
                <a:ea typeface="Times New Roman" panose="02020603050405020304"/>
                <a:cs typeface="Courier New" panose="02070309020205020404"/>
              </a:rPr>
              <a:t>	</a:t>
            </a:r>
            <a:r>
              <a:rPr lang="en-US" altLang="zh-CN" b="1" kern="100" dirty="0" smtClean="0">
                <a:latin typeface="Times New Roman" panose="02020603050405020304" pitchFamily="18" charset="0"/>
                <a:ea typeface="Times New Roman" panose="02020603050405020304"/>
                <a:cs typeface="Times New Roman" panose="02020603050405020304" pitchFamily="18" charset="0"/>
              </a:rPr>
              <a:t>B</a:t>
            </a:r>
            <a:r>
              <a:rPr lang="en-US" altLang="zh-CN" b="1" kern="100" dirty="0">
                <a:latin typeface="Times New Roman" panose="02020603050405020304" pitchFamily="18" charset="0"/>
                <a:ea typeface="Times New Roman" panose="02020603050405020304"/>
                <a:cs typeface="Times New Roman" panose="02020603050405020304" pitchFamily="18" charset="0"/>
              </a:rPr>
              <a:t>.</a:t>
            </a:r>
            <a:r>
              <a:rPr lang="zh-CN" altLang="zh-CN" b="1" kern="100" dirty="0">
                <a:latin typeface="Times New Roman" panose="02020603050405020304"/>
                <a:cs typeface="Times New Roman" panose="02020603050405020304"/>
              </a:rPr>
              <a:t>指导思想不</a:t>
            </a:r>
            <a:r>
              <a:rPr lang="zh-CN" altLang="zh-CN" b="1" kern="100" dirty="0" smtClean="0">
                <a:latin typeface="Times New Roman" panose="02020603050405020304"/>
                <a:cs typeface="Times New Roman" panose="02020603050405020304"/>
              </a:rPr>
              <a:t>科学</a:t>
            </a:r>
            <a:endParaRPr lang="en-US" altLang="zh-CN" b="1" kern="100" dirty="0" smtClean="0">
              <a:latin typeface="Times New Roman" panose="02020603050405020304"/>
              <a:cs typeface="Times New Roman" panose="02020603050405020304"/>
            </a:endParaRPr>
          </a:p>
          <a:p>
            <a:pPr marL="360045" indent="-457200" algn="just">
              <a:lnSpc>
                <a:spcPct val="130000"/>
              </a:lnSpc>
              <a:spcAft>
                <a:spcPts val="0"/>
              </a:spcAft>
              <a:tabLst>
                <a:tab pos="2700655" algn="l"/>
              </a:tabLst>
            </a:pPr>
            <a:r>
              <a:rPr lang="en-US" altLang="zh-CN" b="1" kern="100" dirty="0">
                <a:latin typeface="Times New Roman" panose="02020603050405020304"/>
                <a:cs typeface="Times New Roman" panose="02020603050405020304"/>
              </a:rPr>
              <a:t>	</a:t>
            </a:r>
            <a:r>
              <a:rPr lang="en-US" altLang="zh-CN" b="1" kern="100" dirty="0" smtClean="0">
                <a:latin typeface="Times New Roman" panose="02020603050405020304"/>
                <a:cs typeface="Courier New" panose="02070309020205020404"/>
              </a:rPr>
              <a:t>C</a:t>
            </a:r>
            <a:r>
              <a:rPr lang="en-US" altLang="zh-CN" b="1" kern="100" dirty="0">
                <a:latin typeface="Times New Roman" panose="02020603050405020304"/>
                <a:cs typeface="Courier New" panose="02070309020205020404"/>
              </a:rPr>
              <a:t>.</a:t>
            </a:r>
            <a:r>
              <a:rPr lang="zh-CN" altLang="zh-CN" b="1" kern="100" dirty="0">
                <a:latin typeface="Times New Roman" panose="02020603050405020304"/>
                <a:cs typeface="Times New Roman" panose="02020603050405020304"/>
              </a:rPr>
              <a:t>革命目标不清晰</a:t>
            </a:r>
            <a:r>
              <a:rPr lang="zh-CN" altLang="zh-CN" b="1" kern="100" dirty="0">
                <a:latin typeface="宋体" panose="02010600030101010101" pitchFamily="2" charset="-122"/>
                <a:ea typeface="Times New Roman" panose="02020603050405020304"/>
                <a:cs typeface="Courier New" panose="02070309020205020404"/>
              </a:rPr>
              <a:t> </a:t>
            </a:r>
            <a:r>
              <a:rPr lang="en-US" altLang="zh-CN" b="1" kern="100" dirty="0">
                <a:latin typeface="宋体" panose="02010600030101010101" pitchFamily="2" charset="-122"/>
                <a:ea typeface="Times New Roman" panose="02020603050405020304"/>
                <a:cs typeface="Courier New" panose="02070309020205020404"/>
              </a:rPr>
              <a:t>	</a:t>
            </a:r>
            <a:r>
              <a:rPr lang="en-US" altLang="zh-CN" b="1" kern="100" dirty="0" smtClean="0">
                <a:latin typeface="宋体" panose="02010600030101010101" pitchFamily="2" charset="-122"/>
                <a:ea typeface="Times New Roman" panose="02020603050405020304"/>
                <a:cs typeface="Courier New" panose="02070309020205020404"/>
              </a:rPr>
              <a:t>	</a:t>
            </a:r>
            <a:r>
              <a:rPr lang="en-US" altLang="zh-CN" b="1" kern="100" dirty="0" smtClean="0">
                <a:latin typeface="Times New Roman" panose="02020603050405020304" pitchFamily="18" charset="0"/>
                <a:ea typeface="Times New Roman" panose="02020603050405020304"/>
                <a:cs typeface="Times New Roman" panose="02020603050405020304" pitchFamily="18" charset="0"/>
              </a:rPr>
              <a:t>D</a:t>
            </a:r>
            <a:r>
              <a:rPr lang="en-US" altLang="zh-CN" b="1" kern="100" dirty="0">
                <a:latin typeface="Times New Roman" panose="02020603050405020304" pitchFamily="18" charset="0"/>
                <a:ea typeface="Times New Roman" panose="02020603050405020304"/>
                <a:cs typeface="Times New Roman" panose="02020603050405020304" pitchFamily="18" charset="0"/>
              </a:rPr>
              <a:t>.</a:t>
            </a:r>
            <a:r>
              <a:rPr lang="zh-CN" altLang="zh-CN" b="1" kern="100" dirty="0">
                <a:latin typeface="Times New Roman" panose="02020603050405020304"/>
                <a:cs typeface="Times New Roman" panose="02020603050405020304"/>
              </a:rPr>
              <a:t>具有空想性</a:t>
            </a:r>
            <a:endParaRPr lang="zh-CN" altLang="zh-CN" sz="790" kern="100" dirty="0">
              <a:latin typeface="宋体" panose="02010600030101010101" pitchFamily="2" charset="-122"/>
              <a:cs typeface="Courier New" panose="02070309020205020404"/>
            </a:endParaRPr>
          </a:p>
          <a:p>
            <a:pPr marL="360045" indent="-457200" algn="just">
              <a:lnSpc>
                <a:spcPct val="130000"/>
              </a:lnSpc>
              <a:spcAft>
                <a:spcPts val="0"/>
              </a:spcAft>
              <a:tabLst>
                <a:tab pos="2700655" algn="l"/>
              </a:tabLst>
            </a:pPr>
            <a:r>
              <a:rPr lang="en-US" altLang="zh-CN" b="1" kern="100" dirty="0" smtClean="0">
                <a:latin typeface="Times New Roman" panose="02020603050405020304"/>
                <a:ea typeface="黑体" panose="02010609060101010101" pitchFamily="49" charset="-122"/>
                <a:cs typeface="Times New Roman" panose="02020603050405020304"/>
              </a:rPr>
              <a:t>	</a:t>
            </a:r>
            <a:r>
              <a:rPr lang="zh-CN" altLang="zh-CN" b="1" kern="100" dirty="0" smtClean="0">
                <a:solidFill>
                  <a:srgbClr val="0000FF"/>
                </a:solidFill>
                <a:latin typeface="Times New Roman" panose="02020603050405020304"/>
                <a:ea typeface="黑体" panose="02010609060101010101" pitchFamily="49" charset="-122"/>
                <a:cs typeface="Times New Roman" panose="02020603050405020304"/>
              </a:rPr>
              <a:t>解析</a:t>
            </a:r>
            <a:r>
              <a:rPr lang="zh-CN" altLang="zh-CN" b="1" kern="100" dirty="0">
                <a:solidFill>
                  <a:srgbClr val="0000FF"/>
                </a:solidFill>
                <a:latin typeface="Times New Roman" panose="02020603050405020304"/>
                <a:ea typeface="仿宋_GB2312"/>
                <a:cs typeface="Times New Roman" panose="02020603050405020304"/>
              </a:rPr>
              <a:t>　材料反映了义和团运动反对西洋化、反对近代化，不顺应历史潮流，即指导思想不科学而必然失败，</a:t>
            </a:r>
            <a:r>
              <a:rPr lang="en-US" altLang="zh-CN" b="1" kern="100" dirty="0">
                <a:solidFill>
                  <a:srgbClr val="0000FF"/>
                </a:solidFill>
                <a:latin typeface="Times New Roman" panose="02020603050405020304"/>
                <a:ea typeface="仿宋_GB2312"/>
                <a:cs typeface="Courier New" panose="02070309020205020404"/>
              </a:rPr>
              <a:t>B</a:t>
            </a:r>
            <a:r>
              <a:rPr lang="zh-CN" altLang="zh-CN" b="1" kern="100" dirty="0">
                <a:solidFill>
                  <a:srgbClr val="0000FF"/>
                </a:solidFill>
                <a:latin typeface="Times New Roman" panose="02020603050405020304"/>
                <a:ea typeface="仿宋_GB2312"/>
                <a:cs typeface="Times New Roman" panose="02020603050405020304"/>
              </a:rPr>
              <a:t>项正确。义和团运动明确反对帝国主义，因此其革命任务是明确的，革命目标也是清晰的，</a:t>
            </a:r>
            <a:r>
              <a:rPr lang="en-US" altLang="zh-CN" b="1" kern="100" dirty="0">
                <a:solidFill>
                  <a:srgbClr val="0000FF"/>
                </a:solidFill>
                <a:latin typeface="Times New Roman" panose="02020603050405020304"/>
                <a:ea typeface="仿宋_GB2312"/>
                <a:cs typeface="Courier New" panose="02070309020205020404"/>
              </a:rPr>
              <a:t>A</a:t>
            </a:r>
            <a:r>
              <a:rPr lang="zh-CN" altLang="zh-CN" b="1" kern="100" dirty="0">
                <a:solidFill>
                  <a:srgbClr val="0000FF"/>
                </a:solidFill>
                <a:latin typeface="Times New Roman" panose="02020603050405020304"/>
                <a:ea typeface="仿宋_GB2312"/>
                <a:cs typeface="Times New Roman" panose="02020603050405020304"/>
              </a:rPr>
              <a:t>、</a:t>
            </a:r>
            <a:r>
              <a:rPr lang="en-US" altLang="zh-CN" b="1" kern="100" dirty="0">
                <a:solidFill>
                  <a:srgbClr val="0000FF"/>
                </a:solidFill>
                <a:latin typeface="Times New Roman" panose="02020603050405020304"/>
                <a:ea typeface="仿宋_GB2312"/>
                <a:cs typeface="Courier New" panose="02070309020205020404"/>
              </a:rPr>
              <a:t>C</a:t>
            </a:r>
            <a:r>
              <a:rPr lang="zh-CN" altLang="zh-CN" b="1" kern="100" dirty="0">
                <a:solidFill>
                  <a:srgbClr val="0000FF"/>
                </a:solidFill>
                <a:latin typeface="Times New Roman" panose="02020603050405020304"/>
                <a:ea typeface="仿宋_GB2312"/>
                <a:cs typeface="Times New Roman" panose="02020603050405020304"/>
              </a:rPr>
              <a:t>两项排除；义和团运动是典型的反帝爱国运动，不具有空想性，</a:t>
            </a:r>
            <a:r>
              <a:rPr lang="en-US" altLang="zh-CN" b="1" kern="100" dirty="0">
                <a:solidFill>
                  <a:srgbClr val="0000FF"/>
                </a:solidFill>
                <a:latin typeface="Times New Roman" panose="02020603050405020304"/>
                <a:ea typeface="仿宋_GB2312"/>
                <a:cs typeface="Courier New" panose="02070309020205020404"/>
              </a:rPr>
              <a:t>D</a:t>
            </a:r>
            <a:r>
              <a:rPr lang="zh-CN" altLang="zh-CN" b="1" kern="100" dirty="0">
                <a:solidFill>
                  <a:srgbClr val="0000FF"/>
                </a:solidFill>
                <a:latin typeface="Times New Roman" panose="02020603050405020304"/>
                <a:ea typeface="仿宋_GB2312"/>
                <a:cs typeface="Times New Roman" panose="02020603050405020304"/>
              </a:rPr>
              <a:t>项排除。</a:t>
            </a:r>
            <a:endParaRPr lang="zh-CN" altLang="zh-CN" sz="790" kern="100" dirty="0">
              <a:solidFill>
                <a:srgbClr val="0000FF"/>
              </a:solidFill>
              <a:latin typeface="宋体" panose="02010600030101010101" pitchFamily="2" charset="-122"/>
              <a:cs typeface="Courier New" panose="02070309020205020404"/>
            </a:endParaRPr>
          </a:p>
          <a:p>
            <a:pPr marL="360045" indent="-457200" algn="just">
              <a:lnSpc>
                <a:spcPct val="130000"/>
              </a:lnSpc>
              <a:spcAft>
                <a:spcPts val="0"/>
              </a:spcAft>
              <a:tabLst>
                <a:tab pos="2700655" algn="l"/>
              </a:tabLst>
            </a:pPr>
            <a:r>
              <a:rPr lang="en-US" altLang="zh-CN" b="1" kern="100" dirty="0" smtClean="0">
                <a:latin typeface="Times New Roman" panose="02020603050405020304"/>
                <a:ea typeface="黑体" panose="02010609060101010101" pitchFamily="49" charset="-122"/>
                <a:cs typeface="Times New Roman" panose="02020603050405020304"/>
              </a:rPr>
              <a:t>	</a:t>
            </a:r>
            <a:r>
              <a:rPr lang="zh-CN" altLang="zh-CN" b="1" kern="100" dirty="0" smtClean="0">
                <a:solidFill>
                  <a:srgbClr val="FF0000"/>
                </a:solidFill>
                <a:latin typeface="Times New Roman" panose="02020603050405020304"/>
                <a:ea typeface="黑体" panose="02010609060101010101" pitchFamily="49" charset="-122"/>
                <a:cs typeface="Times New Roman" panose="02020603050405020304"/>
              </a:rPr>
              <a:t>答案</a:t>
            </a:r>
            <a:r>
              <a:rPr lang="zh-CN" altLang="zh-CN" b="1" kern="100" dirty="0">
                <a:solidFill>
                  <a:srgbClr val="FF0000"/>
                </a:solidFill>
                <a:latin typeface="Times New Roman" panose="02020603050405020304"/>
                <a:cs typeface="Times New Roman" panose="02020603050405020304"/>
              </a:rPr>
              <a:t>　</a:t>
            </a:r>
            <a:r>
              <a:rPr lang="en-US" altLang="zh-CN" b="1" kern="100" dirty="0">
                <a:solidFill>
                  <a:srgbClr val="FF0000"/>
                </a:solidFill>
                <a:latin typeface="Times New Roman" panose="02020603050405020304"/>
                <a:cs typeface="Courier New" panose="02070309020205020404"/>
              </a:rPr>
              <a:t>B</a:t>
            </a:r>
            <a:endParaRPr lang="zh-CN" altLang="zh-CN" sz="790" kern="100" dirty="0">
              <a:solidFill>
                <a:srgbClr val="FF0000"/>
              </a:solidFill>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4" end="4"/>
                                            </p:txEl>
                                          </p:spTgt>
                                        </p:tgtEl>
                                        <p:attrNameLst>
                                          <p:attrName>style.visibility</p:attrName>
                                        </p:attrNameLst>
                                      </p:cBhvr>
                                      <p:to>
                                        <p:strVal val="visible"/>
                                      </p:to>
                                    </p:set>
                                    <p:animEffect transition="in" filter="blinds(horizontal)">
                                      <p:cBhvr>
                                        <p:cTn id="7" dur="500"/>
                                        <p:tgtEl>
                                          <p:spTgt spid="4">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5" end="5"/>
                                            </p:txEl>
                                          </p:spTgt>
                                        </p:tgtEl>
                                        <p:attrNameLst>
                                          <p:attrName>style.visibility</p:attrName>
                                        </p:attrNameLst>
                                      </p:cBhvr>
                                      <p:to>
                                        <p:strVal val="visible"/>
                                      </p:to>
                                    </p:set>
                                    <p:animEffect transition="in" filter="blinds(horizontal)">
                                      <p:cBhvr>
                                        <p:cTn id="1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bg>
      <p:bgPr>
        <a:noFill/>
        <a:effectLst/>
      </p:bgPr>
    </p:bg>
    <p:spTree>
      <p:nvGrpSpPr>
        <p:cNvPr id="1" name=""/>
        <p:cNvGrpSpPr/>
        <p:nvPr/>
      </p:nvGrpSpPr>
      <p:grpSpPr>
        <a:xfrm>
          <a:off x="0" y="0"/>
          <a:ext cx="0" cy="0"/>
          <a:chOff x="0" y="0"/>
          <a:chExt cx="0" cy="0"/>
        </a:xfrm>
      </p:grpSpPr>
      <p:sp>
        <p:nvSpPr>
          <p:cNvPr id="4" name="矩形 1"/>
          <p:cNvSpPr>
            <a:spLocks noChangeArrowheads="1"/>
          </p:cNvSpPr>
          <p:nvPr/>
        </p:nvSpPr>
        <p:spPr bwMode="auto">
          <a:xfrm>
            <a:off x="214825" y="101341"/>
            <a:ext cx="8540432"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60045" indent="-457200" algn="just">
              <a:lnSpc>
                <a:spcPct val="150000"/>
              </a:lnSpc>
              <a:spcAft>
                <a:spcPts val="0"/>
              </a:spcAft>
              <a:tabLst>
                <a:tab pos="2700655" algn="l"/>
              </a:tabLst>
            </a:pPr>
            <a:r>
              <a:rPr lang="en-US" altLang="zh-CN" b="1" kern="100" dirty="0">
                <a:latin typeface="Times New Roman" panose="02020603050405020304"/>
                <a:cs typeface="Courier New" panose="02070309020205020404"/>
              </a:rPr>
              <a:t>2.</a:t>
            </a:r>
            <a:r>
              <a:rPr lang="zh-CN" altLang="zh-CN" b="1" kern="100" dirty="0">
                <a:latin typeface="Times New Roman" panose="02020603050405020304"/>
                <a:cs typeface="Times New Roman" panose="02020603050405020304"/>
              </a:rPr>
              <a:t>在清统治前期，民间抗清多用</a:t>
            </a:r>
            <a:r>
              <a:rPr lang="en-US" altLang="zh-CN" b="1" kern="100" dirty="0">
                <a:latin typeface="宋体" panose="02010600030101010101" pitchFamily="2" charset="-122"/>
                <a:cs typeface="Times New Roman" panose="02020603050405020304"/>
              </a:rPr>
              <a:t>“</a:t>
            </a:r>
            <a:r>
              <a:rPr lang="zh-CN" altLang="zh-CN" b="1" kern="100" dirty="0">
                <a:latin typeface="Times New Roman" panose="02020603050405020304"/>
                <a:cs typeface="Times New Roman" panose="02020603050405020304"/>
              </a:rPr>
              <a:t>反清复明</a:t>
            </a:r>
            <a:r>
              <a:rPr lang="en-US" altLang="zh-CN" b="1" kern="100" dirty="0">
                <a:latin typeface="宋体" panose="02010600030101010101" pitchFamily="2" charset="-122"/>
                <a:cs typeface="Times New Roman" panose="02020603050405020304"/>
              </a:rPr>
              <a:t>”</a:t>
            </a:r>
            <a:r>
              <a:rPr lang="zh-CN" altLang="zh-CN" b="1" kern="100" dirty="0">
                <a:latin typeface="Times New Roman" panose="02020603050405020304"/>
                <a:cs typeface="Times New Roman" panose="02020603050405020304"/>
              </a:rPr>
              <a:t>的口号，但清末的义和团运动却打出了</a:t>
            </a:r>
            <a:r>
              <a:rPr lang="en-US" altLang="zh-CN" b="1" kern="100" dirty="0">
                <a:latin typeface="宋体" panose="02010600030101010101" pitchFamily="2" charset="-122"/>
                <a:cs typeface="Times New Roman" panose="02020603050405020304"/>
              </a:rPr>
              <a:t>“</a:t>
            </a:r>
            <a:r>
              <a:rPr lang="zh-CN" altLang="zh-CN" b="1" kern="100" dirty="0">
                <a:latin typeface="Times New Roman" panose="02020603050405020304"/>
                <a:cs typeface="Times New Roman" panose="02020603050405020304"/>
              </a:rPr>
              <a:t>扶清灭洋</a:t>
            </a:r>
            <a:r>
              <a:rPr lang="en-US" altLang="zh-CN" b="1" kern="100" dirty="0">
                <a:latin typeface="宋体" panose="02010600030101010101" pitchFamily="2" charset="-122"/>
                <a:cs typeface="Times New Roman" panose="02020603050405020304"/>
              </a:rPr>
              <a:t>”</a:t>
            </a:r>
            <a:r>
              <a:rPr lang="zh-CN" altLang="zh-CN" b="1" kern="100" dirty="0">
                <a:latin typeface="Times New Roman" panose="02020603050405020304"/>
                <a:cs typeface="Times New Roman" panose="02020603050405020304"/>
              </a:rPr>
              <a:t>的口号。这说明当时</a:t>
            </a:r>
            <a:r>
              <a:rPr lang="en-US" altLang="zh-CN" b="1" kern="100" dirty="0">
                <a:latin typeface="Times New Roman" panose="02020603050405020304"/>
                <a:cs typeface="Courier New" panose="02070309020205020404"/>
              </a:rPr>
              <a:t>(</a:t>
            </a:r>
            <a:r>
              <a:rPr lang="zh-CN" altLang="zh-CN" b="1" kern="100" dirty="0">
                <a:latin typeface="Times New Roman" panose="02020603050405020304"/>
                <a:cs typeface="Times New Roman" panose="02020603050405020304"/>
              </a:rPr>
              <a:t>　　</a:t>
            </a:r>
            <a:r>
              <a:rPr lang="en-US" altLang="zh-CN" b="1" kern="100" dirty="0">
                <a:latin typeface="Times New Roman" panose="02020603050405020304"/>
                <a:cs typeface="Courier New" panose="02070309020205020404"/>
              </a:rPr>
              <a:t>)</a:t>
            </a:r>
            <a:endParaRPr lang="zh-CN" altLang="zh-CN" sz="790" kern="100" dirty="0">
              <a:latin typeface="宋体" panose="02010600030101010101" pitchFamily="2" charset="-122"/>
              <a:cs typeface="Courier New" panose="02070309020205020404"/>
            </a:endParaRPr>
          </a:p>
          <a:p>
            <a:pPr marL="360045" indent="-457200" algn="just">
              <a:lnSpc>
                <a:spcPct val="150000"/>
              </a:lnSpc>
              <a:spcAft>
                <a:spcPts val="0"/>
              </a:spcAft>
              <a:tabLst>
                <a:tab pos="2700655" algn="l"/>
              </a:tabLst>
            </a:pPr>
            <a:r>
              <a:rPr lang="en-US" altLang="zh-CN" b="1" kern="100" dirty="0" smtClean="0">
                <a:latin typeface="Times New Roman" panose="02020603050405020304"/>
                <a:cs typeface="Courier New" panose="02070309020205020404"/>
              </a:rPr>
              <a:t>	A</a:t>
            </a:r>
            <a:r>
              <a:rPr lang="en-US" altLang="zh-CN" b="1" kern="100" dirty="0">
                <a:latin typeface="Times New Roman" panose="02020603050405020304"/>
                <a:cs typeface="Courier New" panose="02070309020205020404"/>
              </a:rPr>
              <a:t>.</a:t>
            </a:r>
            <a:r>
              <a:rPr lang="zh-CN" altLang="zh-CN" b="1" kern="100" dirty="0">
                <a:latin typeface="Times New Roman" panose="02020603050405020304"/>
                <a:cs typeface="Times New Roman" panose="02020603050405020304"/>
              </a:rPr>
              <a:t>科学分析了中国社会主要矛盾变化</a:t>
            </a:r>
            <a:endParaRPr lang="zh-CN" altLang="zh-CN" sz="790" kern="100" dirty="0">
              <a:latin typeface="宋体" panose="02010600030101010101" pitchFamily="2" charset="-122"/>
              <a:cs typeface="Courier New" panose="02070309020205020404"/>
            </a:endParaRPr>
          </a:p>
          <a:p>
            <a:pPr marL="360045" indent="-457200" algn="just">
              <a:lnSpc>
                <a:spcPct val="150000"/>
              </a:lnSpc>
              <a:spcAft>
                <a:spcPts val="0"/>
              </a:spcAft>
              <a:tabLst>
                <a:tab pos="2700655" algn="l"/>
              </a:tabLst>
            </a:pPr>
            <a:r>
              <a:rPr lang="en-US" altLang="zh-CN" b="1" kern="100" dirty="0" smtClean="0">
                <a:latin typeface="Times New Roman" panose="02020603050405020304"/>
                <a:cs typeface="Courier New" panose="02070309020205020404"/>
              </a:rPr>
              <a:t>	B</a:t>
            </a:r>
            <a:r>
              <a:rPr lang="en-US" altLang="zh-CN" b="1" kern="100" dirty="0">
                <a:latin typeface="Times New Roman" panose="02020603050405020304"/>
                <a:cs typeface="Courier New" panose="02070309020205020404"/>
              </a:rPr>
              <a:t>.</a:t>
            </a:r>
            <a:r>
              <a:rPr lang="zh-CN" altLang="zh-CN" b="1" kern="100" dirty="0">
                <a:latin typeface="Times New Roman" panose="02020603050405020304"/>
                <a:cs typeface="Times New Roman" panose="02020603050405020304"/>
              </a:rPr>
              <a:t>仍然无法冲破皇权主义思想的束缚</a:t>
            </a:r>
            <a:endParaRPr lang="zh-CN" altLang="zh-CN" sz="790" kern="100" dirty="0">
              <a:latin typeface="宋体" panose="02010600030101010101" pitchFamily="2" charset="-122"/>
              <a:cs typeface="Courier New" panose="02070309020205020404"/>
            </a:endParaRPr>
          </a:p>
          <a:p>
            <a:pPr marL="360045" indent="-457200" algn="just">
              <a:lnSpc>
                <a:spcPct val="150000"/>
              </a:lnSpc>
              <a:spcAft>
                <a:spcPts val="0"/>
              </a:spcAft>
              <a:tabLst>
                <a:tab pos="2700655" algn="l"/>
              </a:tabLst>
            </a:pPr>
            <a:r>
              <a:rPr lang="en-US" altLang="zh-CN" b="1" kern="100" dirty="0" smtClean="0">
                <a:latin typeface="Times New Roman" panose="02020603050405020304"/>
                <a:cs typeface="Courier New" panose="02070309020205020404"/>
              </a:rPr>
              <a:t>	C</a:t>
            </a:r>
            <a:r>
              <a:rPr lang="en-US" altLang="zh-CN" b="1" kern="100" dirty="0">
                <a:latin typeface="Times New Roman" panose="02020603050405020304"/>
                <a:cs typeface="Courier New" panose="02070309020205020404"/>
              </a:rPr>
              <a:t>.</a:t>
            </a:r>
            <a:r>
              <a:rPr lang="zh-CN" altLang="zh-CN" b="1" kern="100" dirty="0">
                <a:latin typeface="Times New Roman" panose="02020603050405020304"/>
                <a:cs typeface="Times New Roman" panose="02020603050405020304"/>
              </a:rPr>
              <a:t>能正确区分国家与封建王朝的关系</a:t>
            </a:r>
            <a:endParaRPr lang="zh-CN" altLang="zh-CN" sz="790" kern="100" dirty="0">
              <a:latin typeface="宋体" panose="02010600030101010101" pitchFamily="2" charset="-122"/>
              <a:cs typeface="Courier New" panose="02070309020205020404"/>
            </a:endParaRPr>
          </a:p>
          <a:p>
            <a:pPr marL="360045" indent="-457200" algn="just">
              <a:lnSpc>
                <a:spcPct val="150000"/>
              </a:lnSpc>
              <a:spcAft>
                <a:spcPts val="0"/>
              </a:spcAft>
              <a:tabLst>
                <a:tab pos="2700655" algn="l"/>
              </a:tabLst>
            </a:pPr>
            <a:r>
              <a:rPr lang="en-US" altLang="zh-CN" b="1" kern="100" dirty="0" smtClean="0">
                <a:latin typeface="Times New Roman" panose="02020603050405020304"/>
                <a:cs typeface="Courier New" panose="02070309020205020404"/>
              </a:rPr>
              <a:t>	D</a:t>
            </a:r>
            <a:r>
              <a:rPr lang="en-US" altLang="zh-CN" b="1" kern="100" dirty="0">
                <a:latin typeface="Times New Roman" panose="02020603050405020304"/>
                <a:cs typeface="Courier New" panose="02070309020205020404"/>
              </a:rPr>
              <a:t>.</a:t>
            </a:r>
            <a:r>
              <a:rPr lang="zh-CN" altLang="zh-CN" b="1" kern="100" dirty="0">
                <a:latin typeface="Times New Roman" panose="02020603050405020304"/>
                <a:cs typeface="Times New Roman" panose="02020603050405020304"/>
              </a:rPr>
              <a:t>对中外反动势力已有了理性的</a:t>
            </a:r>
            <a:r>
              <a:rPr lang="zh-CN" altLang="zh-CN" b="1" kern="100" dirty="0" smtClean="0">
                <a:latin typeface="Times New Roman" panose="02020603050405020304"/>
                <a:cs typeface="Times New Roman" panose="02020603050405020304"/>
              </a:rPr>
              <a:t>认识</a:t>
            </a:r>
            <a:endParaRPr lang="zh-CN" altLang="zh-CN" sz="790" kern="100" dirty="0">
              <a:latin typeface="宋体" panose="02010600030101010101" pitchFamily="2" charset="-122"/>
              <a:cs typeface="Courier New" panose="02070309020205020404"/>
            </a:endParaRPr>
          </a:p>
        </p:txBody>
      </p:sp>
      <p:sp>
        <p:nvSpPr>
          <p:cNvPr id="5" name="矩形 1"/>
          <p:cNvSpPr>
            <a:spLocks noChangeArrowheads="1"/>
          </p:cNvSpPr>
          <p:nvPr/>
        </p:nvSpPr>
        <p:spPr bwMode="auto">
          <a:xfrm>
            <a:off x="34290" y="2537460"/>
            <a:ext cx="890143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just">
              <a:lnSpc>
                <a:spcPct val="150000"/>
              </a:lnSpc>
              <a:spcAft>
                <a:spcPts val="0"/>
              </a:spcAft>
              <a:tabLst>
                <a:tab pos="2700655" algn="l"/>
              </a:tabLst>
            </a:pPr>
            <a:r>
              <a:rPr lang="zh-CN" altLang="zh-CN" b="1" kern="100" dirty="0" smtClean="0">
                <a:solidFill>
                  <a:srgbClr val="0000FF"/>
                </a:solidFill>
                <a:latin typeface="Times New Roman" panose="02020603050405020304"/>
                <a:ea typeface="黑体" panose="02010609060101010101" pitchFamily="49" charset="-122"/>
                <a:cs typeface="Times New Roman" panose="02020603050405020304"/>
              </a:rPr>
              <a:t>解析</a:t>
            </a:r>
            <a:r>
              <a:rPr lang="zh-CN" altLang="zh-CN" b="1" kern="100" dirty="0">
                <a:solidFill>
                  <a:srgbClr val="0000FF"/>
                </a:solidFill>
                <a:latin typeface="Times New Roman" panose="02020603050405020304"/>
                <a:ea typeface="仿宋_GB2312"/>
                <a:cs typeface="Times New Roman" panose="02020603050405020304"/>
              </a:rPr>
              <a:t>　根据材料和所学知识可知</a:t>
            </a:r>
            <a:r>
              <a:rPr lang="en-US" altLang="zh-CN" b="1" kern="100" dirty="0">
                <a:solidFill>
                  <a:srgbClr val="0000FF"/>
                </a:solidFill>
                <a:latin typeface="宋体" panose="02010600030101010101" pitchFamily="2" charset="-122"/>
                <a:cs typeface="Times New Roman" panose="02020603050405020304"/>
              </a:rPr>
              <a:t>“</a:t>
            </a:r>
            <a:r>
              <a:rPr lang="zh-CN" altLang="zh-CN" b="1" kern="100" dirty="0">
                <a:solidFill>
                  <a:srgbClr val="0000FF"/>
                </a:solidFill>
                <a:latin typeface="Times New Roman" panose="02020603050405020304"/>
                <a:ea typeface="仿宋_GB2312"/>
                <a:cs typeface="Times New Roman" panose="02020603050405020304"/>
              </a:rPr>
              <a:t>反清复明</a:t>
            </a:r>
            <a:r>
              <a:rPr lang="en-US" altLang="zh-CN" b="1" kern="100" dirty="0">
                <a:solidFill>
                  <a:srgbClr val="0000FF"/>
                </a:solidFill>
                <a:latin typeface="宋体" panose="02010600030101010101" pitchFamily="2" charset="-122"/>
                <a:cs typeface="Times New Roman" panose="02020603050405020304"/>
              </a:rPr>
              <a:t>”</a:t>
            </a:r>
            <a:r>
              <a:rPr lang="zh-CN" altLang="zh-CN" b="1" kern="100" dirty="0">
                <a:solidFill>
                  <a:srgbClr val="0000FF"/>
                </a:solidFill>
                <a:latin typeface="Times New Roman" panose="02020603050405020304"/>
                <a:ea typeface="仿宋_GB2312"/>
                <a:cs typeface="Times New Roman" panose="02020603050405020304"/>
              </a:rPr>
              <a:t>表明了义和团运动反对清政府专制统治的思想内涵，但口号明显具有历史局限性；</a:t>
            </a:r>
            <a:r>
              <a:rPr lang="en-US" altLang="zh-CN" b="1" kern="100" dirty="0">
                <a:solidFill>
                  <a:srgbClr val="0000FF"/>
                </a:solidFill>
                <a:latin typeface="宋体" panose="02010600030101010101" pitchFamily="2" charset="-122"/>
                <a:cs typeface="Times New Roman" panose="02020603050405020304"/>
              </a:rPr>
              <a:t>“</a:t>
            </a:r>
            <a:r>
              <a:rPr lang="zh-CN" altLang="zh-CN" b="1" kern="100" dirty="0">
                <a:solidFill>
                  <a:srgbClr val="0000FF"/>
                </a:solidFill>
                <a:latin typeface="Times New Roman" panose="02020603050405020304"/>
                <a:ea typeface="仿宋_GB2312"/>
                <a:cs typeface="Times New Roman" panose="02020603050405020304"/>
              </a:rPr>
              <a:t>扶清灭洋</a:t>
            </a:r>
            <a:r>
              <a:rPr lang="en-US" altLang="zh-CN" b="1" kern="100" dirty="0">
                <a:solidFill>
                  <a:srgbClr val="0000FF"/>
                </a:solidFill>
                <a:latin typeface="宋体" panose="02010600030101010101" pitchFamily="2" charset="-122"/>
                <a:cs typeface="Times New Roman" panose="02020603050405020304"/>
              </a:rPr>
              <a:t>”</a:t>
            </a:r>
            <a:r>
              <a:rPr lang="zh-CN" altLang="zh-CN" b="1" kern="100" dirty="0">
                <a:solidFill>
                  <a:srgbClr val="0000FF"/>
                </a:solidFill>
                <a:latin typeface="Times New Roman" panose="02020603050405020304"/>
                <a:ea typeface="仿宋_GB2312"/>
                <a:cs typeface="Times New Roman" panose="02020603050405020304"/>
              </a:rPr>
              <a:t>口号是在帝国主义侵略加深，帝国主义与中华民族的矛盾上升为社会主要矛盾的前提下提出的务实革命主张，具有历史进步性；故两个口号说明义和团认识不断进步，但仍然无法冲破皇权主义思想的束缚，</a:t>
            </a:r>
            <a:r>
              <a:rPr lang="en-US" altLang="zh-CN" b="1" kern="100" dirty="0">
                <a:solidFill>
                  <a:srgbClr val="0000FF"/>
                </a:solidFill>
                <a:latin typeface="Times New Roman" panose="02020603050405020304"/>
                <a:ea typeface="仿宋_GB2312"/>
                <a:cs typeface="Courier New" panose="02070309020205020404"/>
              </a:rPr>
              <a:t>B</a:t>
            </a:r>
            <a:r>
              <a:rPr lang="zh-CN" altLang="zh-CN" b="1" kern="100" dirty="0">
                <a:solidFill>
                  <a:srgbClr val="0000FF"/>
                </a:solidFill>
                <a:latin typeface="Times New Roman" panose="02020603050405020304"/>
                <a:ea typeface="仿宋_GB2312"/>
                <a:cs typeface="Times New Roman" panose="02020603050405020304"/>
              </a:rPr>
              <a:t>项正确。</a:t>
            </a:r>
            <a:endParaRPr lang="zh-CN" altLang="zh-CN" sz="900" kern="100" dirty="0">
              <a:solidFill>
                <a:srgbClr val="0000FF"/>
              </a:solidFill>
              <a:latin typeface="宋体" panose="02010600030101010101" pitchFamily="2" charset="-122"/>
              <a:cs typeface="Courier New" panose="02070309020205020404"/>
            </a:endParaRPr>
          </a:p>
          <a:p>
            <a:pPr>
              <a:lnSpc>
                <a:spcPct val="150000"/>
              </a:lnSpc>
              <a:tabLst>
                <a:tab pos="2700655" algn="l"/>
              </a:tabLst>
            </a:pPr>
            <a:r>
              <a:rPr lang="zh-CN" altLang="zh-CN" b="1" kern="100" dirty="0">
                <a:solidFill>
                  <a:srgbClr val="FF0000"/>
                </a:solidFill>
                <a:latin typeface="Times New Roman" panose="02020603050405020304"/>
                <a:ea typeface="黑体" panose="02010609060101010101" pitchFamily="49" charset="-122"/>
                <a:cs typeface="Times New Roman" panose="02020603050405020304"/>
              </a:rPr>
              <a:t>答案</a:t>
            </a:r>
            <a:r>
              <a:rPr lang="zh-CN" altLang="zh-CN" b="1" kern="100" dirty="0">
                <a:solidFill>
                  <a:srgbClr val="FF0000"/>
                </a:solidFill>
                <a:latin typeface="Times New Roman" panose="02020603050405020304"/>
                <a:cs typeface="Times New Roman" panose="02020603050405020304"/>
              </a:rPr>
              <a:t>　</a:t>
            </a:r>
            <a:r>
              <a:rPr lang="en-US" altLang="zh-CN" b="1" kern="100" dirty="0">
                <a:solidFill>
                  <a:srgbClr val="FF0000"/>
                </a:solidFill>
                <a:latin typeface="Times New Roman" panose="02020603050405020304"/>
                <a:cs typeface="Courier New" panose="02070309020205020404"/>
              </a:rPr>
              <a:t>B</a:t>
            </a:r>
            <a:endParaRPr lang="en-US" altLang="zh-CN" b="1" kern="100" dirty="0">
              <a:solidFill>
                <a:srgbClr val="FF0000"/>
              </a:solidFill>
              <a:effectLst/>
              <a:latin typeface="Times New Roman" panose="02020603050405020304"/>
              <a:cs typeface="Courier New" panose="020703090202050204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13.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1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1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1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1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1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1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1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1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79.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1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2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2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40.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2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2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2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01.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3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3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3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3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3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3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3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3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62.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3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4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4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23.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424.xml><?xml version="1.0" encoding="utf-8"?>
<p:tagLst xmlns:p="http://schemas.openxmlformats.org/presentationml/2006/main">
  <p:tag name="PA" val="v4.2.0"/>
</p:tagLst>
</file>

<file path=ppt/tags/tag425.xml><?xml version="1.0" encoding="utf-8"?>
<p:tagLst xmlns:p="http://schemas.openxmlformats.org/presentationml/2006/main">
  <p:tag name="KSO_WM_TEMPLATE_CATEGORY" val="custom"/>
  <p:tag name="KSO_WM_TEMPLATE_INDEX" val="20181711"/>
</p:tagLst>
</file>

<file path=ppt/tags/tag426.xml><?xml version="1.0" encoding="utf-8"?>
<p:tagLst xmlns:p="http://schemas.openxmlformats.org/presentationml/2006/main">
  <p:tag name="KSO_WM_TEMPLATE_CATEGORY" val="custom"/>
  <p:tag name="KSO_WM_TEMPLATE_INDEX" val="20181711"/>
</p:tagLst>
</file>

<file path=ppt/tags/tag427.xml><?xml version="1.0" encoding="utf-8"?>
<p:tagLst xmlns:p="http://schemas.openxmlformats.org/presentationml/2006/main">
  <p:tag name="PA" val="v4.2.0"/>
</p:tagLst>
</file>

<file path=ppt/tags/tag428.xml><?xml version="1.0" encoding="utf-8"?>
<p:tagLst xmlns:p="http://schemas.openxmlformats.org/presentationml/2006/main">
  <p:tag name="KSO_WM_UNIT_TABLE_BEAUTIFY" val="smartTable{20932a56-5e9e-49e2-956a-9146128dee98}"/>
</p:tagLst>
</file>

<file path=ppt/tags/tag429.xml><?xml version="1.0" encoding="utf-8"?>
<p:tagLst xmlns:p="http://schemas.openxmlformats.org/presentationml/2006/main">
  <p:tag name="KSO_WM_UNIT_TABLE_BEAUTIFY" val="smartTable{de454cbc-9cb1-45d4-b015-a217f89771d8}"/>
</p:tagLst>
</file>

<file path=ppt/theme/theme1.xml><?xml version="1.0" encoding="utf-8"?>
<a:theme xmlns:a="http://schemas.openxmlformats.org/drawingml/2006/main" name="6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5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2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1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3203</Words>
  <Application>WPS 演示</Application>
  <PresentationFormat>全屏显示(16:9)</PresentationFormat>
  <Paragraphs>364</Paragraphs>
  <Slides>33</Slides>
  <Notes>0</Notes>
  <HiddenSlides>0</HiddenSlides>
  <MMClips>0</MMClips>
  <ScaleCrop>false</ScaleCrop>
  <HeadingPairs>
    <vt:vector size="8" baseType="variant">
      <vt:variant>
        <vt:lpstr>已用的字体</vt:lpstr>
      </vt:variant>
      <vt:variant>
        <vt:i4>19</vt:i4>
      </vt:variant>
      <vt:variant>
        <vt:lpstr>主题</vt:lpstr>
      </vt:variant>
      <vt:variant>
        <vt:i4>7</vt:i4>
      </vt:variant>
      <vt:variant>
        <vt:lpstr>嵌入 OLE 服务器</vt:lpstr>
      </vt:variant>
      <vt:variant>
        <vt:i4>1</vt:i4>
      </vt:variant>
      <vt:variant>
        <vt:lpstr>幻灯片标题</vt:lpstr>
      </vt:variant>
      <vt:variant>
        <vt:i4>33</vt:i4>
      </vt:variant>
    </vt:vector>
  </HeadingPairs>
  <TitlesOfParts>
    <vt:vector size="60" baseType="lpstr">
      <vt:lpstr>Arial</vt:lpstr>
      <vt:lpstr>宋体</vt:lpstr>
      <vt:lpstr>Wingdings</vt:lpstr>
      <vt:lpstr>楷体</vt:lpstr>
      <vt:lpstr>黑体</vt:lpstr>
      <vt:lpstr>华文楷体</vt:lpstr>
      <vt:lpstr>微软雅黑</vt:lpstr>
      <vt:lpstr>文鼎CS大黑</vt:lpstr>
      <vt:lpstr>Calibri</vt:lpstr>
      <vt:lpstr>仿宋_GB2312</vt:lpstr>
      <vt:lpstr>仿宋</vt:lpstr>
      <vt:lpstr>Arial Unicode MS</vt:lpstr>
      <vt:lpstr>华文新魏</vt:lpstr>
      <vt:lpstr>Arial</vt:lpstr>
      <vt:lpstr>等线</vt:lpstr>
      <vt:lpstr>Times New Roman</vt:lpstr>
      <vt:lpstr>隶书</vt:lpstr>
      <vt:lpstr>Courier New</vt:lpstr>
      <vt:lpstr>Times New Roman</vt:lpstr>
      <vt:lpstr>6_自定义设计方案</vt:lpstr>
      <vt:lpstr>5_自定义设计方案</vt:lpstr>
      <vt:lpstr>自定义设计方案</vt:lpstr>
      <vt:lpstr>4_自定义设计方案</vt:lpstr>
      <vt:lpstr>3_自定义设计方案</vt:lpstr>
      <vt:lpstr>2_自定义设计方案</vt:lpstr>
      <vt:lpstr>1_自定义设计方案</vt:lpstr>
      <vt:lpstr>PBrush</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列强武力干涉 八国联军侵华</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Administrator</cp:lastModifiedBy>
  <cp:revision>169</cp:revision>
  <dcterms:created xsi:type="dcterms:W3CDTF">2019-07-09T01:55:00Z</dcterms:created>
  <dcterms:modified xsi:type="dcterms:W3CDTF">2020-11-21T14:12:39Z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2052-11.1.0.10132</vt:lpwstr>
  </property>
</Properties>
</file>