
<file path=[Content_Types].xml><?xml version="1.0" encoding="utf-8"?>
<Types xmlns="http://schemas.openxmlformats.org/package/2006/content-types">
  <Default Extension="vml" ContentType="application/vnd.openxmlformats-officedocument.vmlDrawing"/>
  <Default Extension="bin" ContentType="application/vnd.openxmlformats-officedocument.oleObject"/>
  <Default Extension="jpeg" ContentType="image/jpeg"/>
  <Default Extension="wmf" ContentType="image/x-wmf"/>
  <Default Extension="png" ContentType="image/png"/>
  <Default Extension="gif" ContentType="image/gif"/>
  <Default Extension="wdp" ContentType="image/vnd.ms-photo"/>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10.xml" ContentType="application/vnd.openxmlformats-officedocument.theme+xml"/>
  <Override PartName="/ppt/theme/theme1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theme/theme9.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1" r:id="rId3"/>
    <p:sldMasterId id="2147483672" r:id="rId4"/>
    <p:sldMasterId id="2147483683" r:id="rId5"/>
    <p:sldMasterId id="2147483694" r:id="rId6"/>
    <p:sldMasterId id="2147483705" r:id="rId7"/>
    <p:sldMasterId id="2147483717" r:id="rId8"/>
    <p:sldMasterId id="2147483729" r:id="rId9"/>
    <p:sldMasterId id="2147483741" r:id="rId10"/>
  </p:sldMasterIdLst>
  <p:notesMasterIdLst>
    <p:notesMasterId r:id="rId12"/>
  </p:notesMasterIdLst>
  <p:handoutMasterIdLst>
    <p:handoutMasterId r:id="rId38"/>
  </p:handoutMasterIdLst>
  <p:sldIdLst>
    <p:sldId id="421" r:id="rId11"/>
    <p:sldId id="422" r:id="rId13"/>
    <p:sldId id="427" r:id="rId14"/>
    <p:sldId id="296" r:id="rId15"/>
    <p:sldId id="424" r:id="rId16"/>
    <p:sldId id="425" r:id="rId17"/>
    <p:sldId id="428" r:id="rId18"/>
    <p:sldId id="426" r:id="rId19"/>
    <p:sldId id="429" r:id="rId20"/>
    <p:sldId id="431" r:id="rId21"/>
    <p:sldId id="430" r:id="rId22"/>
    <p:sldId id="423" r:id="rId23"/>
    <p:sldId id="436" r:id="rId24"/>
    <p:sldId id="438" r:id="rId25"/>
    <p:sldId id="437" r:id="rId26"/>
    <p:sldId id="439" r:id="rId27"/>
    <p:sldId id="432" r:id="rId28"/>
    <p:sldId id="440" r:id="rId29"/>
    <p:sldId id="434" r:id="rId30"/>
    <p:sldId id="441" r:id="rId31"/>
    <p:sldId id="435" r:id="rId32"/>
    <p:sldId id="433" r:id="rId33"/>
    <p:sldId id="414" r:id="rId34"/>
    <p:sldId id="444" r:id="rId35"/>
    <p:sldId id="443" r:id="rId36"/>
    <p:sldId id="320" r:id="rId37"/>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EFEFE"/>
    <a:srgbClr val="0033CC"/>
    <a:srgbClr val="FF0000"/>
    <a:srgbClr val="FFFFFF"/>
    <a:srgbClr val="DCDCDC"/>
    <a:srgbClr val="F0F0F0"/>
    <a:srgbClr val="E6E6E6"/>
    <a:srgbClr val="C8C8C8"/>
    <a:srgbClr val="FAFAFA"/>
    <a:srgbClr val="BEBE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015" autoAdjust="0"/>
    <p:restoredTop sz="87410" autoAdjust="0"/>
  </p:normalViewPr>
  <p:slideViewPr>
    <p:cSldViewPr snapToGrid="0">
      <p:cViewPr varScale="1">
        <p:scale>
          <a:sx n="65" d="100"/>
          <a:sy n="65" d="100"/>
        </p:scale>
        <p:origin x="1020" y="78"/>
      </p:cViewPr>
      <p:guideLst>
        <p:guide orient="horz" pos="2160"/>
        <p:guide pos="3840"/>
      </p:guideLst>
    </p:cSldViewPr>
  </p:slideViewPr>
  <p:notesTextViewPr>
    <p:cViewPr>
      <p:scale>
        <a:sx n="3" d="2"/>
        <a:sy n="3" d="2"/>
      </p:scale>
      <p:origin x="0" y="0"/>
    </p:cViewPr>
  </p:notesTextViewPr>
  <p:notesViewPr>
    <p:cSldViewPr snapToGrid="0">
      <p:cViewPr varScale="1">
        <p:scale>
          <a:sx n="57" d="100"/>
          <a:sy n="57" d="100"/>
        </p:scale>
        <p:origin x="2832" y="66"/>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Master" Target="slideMasters/slideMaster8.xml"/><Relationship Id="rId8" Type="http://schemas.openxmlformats.org/officeDocument/2006/relationships/slideMaster" Target="slideMasters/slideMaster7.xml"/><Relationship Id="rId7" Type="http://schemas.openxmlformats.org/officeDocument/2006/relationships/slideMaster" Target="slideMasters/slideMaster6.xml"/><Relationship Id="rId6" Type="http://schemas.openxmlformats.org/officeDocument/2006/relationships/slideMaster" Target="slideMasters/slideMaster5.xml"/><Relationship Id="rId5" Type="http://schemas.openxmlformats.org/officeDocument/2006/relationships/slideMaster" Target="slideMasters/slideMaster4.xml"/><Relationship Id="rId41" Type="http://schemas.openxmlformats.org/officeDocument/2006/relationships/tableStyles" Target="tableStyles.xml"/><Relationship Id="rId40" Type="http://schemas.openxmlformats.org/officeDocument/2006/relationships/viewProps" Target="viewProps.xml"/><Relationship Id="rId4" Type="http://schemas.openxmlformats.org/officeDocument/2006/relationships/slideMaster" Target="slideMasters/slideMaster3.xml"/><Relationship Id="rId39" Type="http://schemas.openxmlformats.org/officeDocument/2006/relationships/presProps" Target="presProps.xml"/><Relationship Id="rId38" Type="http://schemas.openxmlformats.org/officeDocument/2006/relationships/handoutMaster" Target="handoutMasters/handoutMaster1.xml"/><Relationship Id="rId37" Type="http://schemas.openxmlformats.org/officeDocument/2006/relationships/slide" Target="slides/slide26.xml"/><Relationship Id="rId36" Type="http://schemas.openxmlformats.org/officeDocument/2006/relationships/slide" Target="slides/slide25.xml"/><Relationship Id="rId35" Type="http://schemas.openxmlformats.org/officeDocument/2006/relationships/slide" Target="slides/slide24.xml"/><Relationship Id="rId34" Type="http://schemas.openxmlformats.org/officeDocument/2006/relationships/slide" Target="slides/slide23.xml"/><Relationship Id="rId33" Type="http://schemas.openxmlformats.org/officeDocument/2006/relationships/slide" Target="slides/slide22.xml"/><Relationship Id="rId32" Type="http://schemas.openxmlformats.org/officeDocument/2006/relationships/slide" Target="slides/slide21.xml"/><Relationship Id="rId31" Type="http://schemas.openxmlformats.org/officeDocument/2006/relationships/slide" Target="slides/slide20.xml"/><Relationship Id="rId30" Type="http://schemas.openxmlformats.org/officeDocument/2006/relationships/slide" Target="slides/slide19.xml"/><Relationship Id="rId3" Type="http://schemas.openxmlformats.org/officeDocument/2006/relationships/slideMaster" Target="slideMasters/slideMaster2.xml"/><Relationship Id="rId29" Type="http://schemas.openxmlformats.org/officeDocument/2006/relationships/slide" Target="slides/slide18.xml"/><Relationship Id="rId28" Type="http://schemas.openxmlformats.org/officeDocument/2006/relationships/slide" Target="slides/slide17.xml"/><Relationship Id="rId27" Type="http://schemas.openxmlformats.org/officeDocument/2006/relationships/slide" Target="slides/slide16.xml"/><Relationship Id="rId26" Type="http://schemas.openxmlformats.org/officeDocument/2006/relationships/slide" Target="slides/slide15.xml"/><Relationship Id="rId25" Type="http://schemas.openxmlformats.org/officeDocument/2006/relationships/slide" Target="slides/slide14.xml"/><Relationship Id="rId24" Type="http://schemas.openxmlformats.org/officeDocument/2006/relationships/slide" Target="slides/slide13.xml"/><Relationship Id="rId23" Type="http://schemas.openxmlformats.org/officeDocument/2006/relationships/slide" Target="slides/slide12.xml"/><Relationship Id="rId22" Type="http://schemas.openxmlformats.org/officeDocument/2006/relationships/slide" Target="slides/slide11.xml"/><Relationship Id="rId21" Type="http://schemas.openxmlformats.org/officeDocument/2006/relationships/slide" Target="slides/slide10.xml"/><Relationship Id="rId20" Type="http://schemas.openxmlformats.org/officeDocument/2006/relationships/slide" Target="slides/slide9.xml"/><Relationship Id="rId2" Type="http://schemas.openxmlformats.org/officeDocument/2006/relationships/theme" Target="theme/theme1.xml"/><Relationship Id="rId19" Type="http://schemas.openxmlformats.org/officeDocument/2006/relationships/slide" Target="slides/slide8.xml"/><Relationship Id="rId18" Type="http://schemas.openxmlformats.org/officeDocument/2006/relationships/slide" Target="slides/slide7.xml"/><Relationship Id="rId17" Type="http://schemas.openxmlformats.org/officeDocument/2006/relationships/slide" Target="slides/slide6.xml"/><Relationship Id="rId16" Type="http://schemas.openxmlformats.org/officeDocument/2006/relationships/slide" Target="slides/slide5.xml"/><Relationship Id="rId15" Type="http://schemas.openxmlformats.org/officeDocument/2006/relationships/slide" Target="slides/slide4.xml"/><Relationship Id="rId14" Type="http://schemas.openxmlformats.org/officeDocument/2006/relationships/slide" Target="slides/slide3.xml"/><Relationship Id="rId13" Type="http://schemas.openxmlformats.org/officeDocument/2006/relationships/slide" Target="slides/slide2.xml"/><Relationship Id="rId12" Type="http://schemas.openxmlformats.org/officeDocument/2006/relationships/notesMaster" Target="notesMasters/notesMaster1.xml"/><Relationship Id="rId11" Type="http://schemas.openxmlformats.org/officeDocument/2006/relationships/slide" Target="slides/slide1.xml"/><Relationship Id="rId10" Type="http://schemas.openxmlformats.org/officeDocument/2006/relationships/slideMaster" Target="slideMasters/slideMaster9.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0.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11.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latin typeface="微软雅黑" panose="020B0503020204020204" charset="-122"/>
              <a:ea typeface="微软雅黑" panose="020B0503020204020204" charset="-122"/>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latin typeface="微软雅黑" panose="020B0503020204020204" charset="-122"/>
                <a:ea typeface="微软雅黑" panose="020B0503020204020204" charset="-122"/>
              </a:rPr>
            </a:fld>
            <a:endParaRPr lang="zh-CN" altLang="en-US" smtClean="0">
              <a:latin typeface="微软雅黑" panose="020B0503020204020204" charset="-122"/>
              <a:ea typeface="微软雅黑" panose="020B0503020204020204" charset="-122"/>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latin typeface="微软雅黑" panose="020B0503020204020204" charset="-122"/>
              <a:ea typeface="微软雅黑" panose="020B0503020204020204" charset="-122"/>
            </a:endParaRPr>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latin typeface="微软雅黑" panose="020B0503020204020204" charset="-122"/>
                <a:ea typeface="微软雅黑" panose="020B0503020204020204" charset="-122"/>
              </a:rPr>
            </a:fld>
            <a:endParaRPr lang="zh-CN" altLang="en-US" smtClean="0">
              <a:latin typeface="微软雅黑" panose="020B0503020204020204" charset="-122"/>
              <a:ea typeface="微软雅黑" panose="020B0503020204020204" charset="-122"/>
            </a:endParaRP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微软雅黑" panose="020B0503020204020204" charset="-122"/>
                <a:ea typeface="微软雅黑" panose="020B0503020204020204" charset="-122"/>
              </a:defRPr>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微软雅黑" panose="020B0503020204020204" charset="-122"/>
                <a:ea typeface="微软雅黑" panose="020B0503020204020204" charset="-122"/>
              </a:defRPr>
            </a:lvl1pPr>
          </a:lstStyle>
          <a:p>
            <a:fld id="{1AC49D05-6128-4D0D-A32A-06A5E73B386C}"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微软雅黑" panose="020B0503020204020204" charset="-122"/>
                <a:ea typeface="微软雅黑" panose="020B0503020204020204" charset="-122"/>
              </a:defRPr>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微软雅黑" panose="020B0503020204020204" charset="-122"/>
                <a:ea typeface="微软雅黑" panose="020B0503020204020204" charset="-122"/>
              </a:defRPr>
            </a:lvl1pPr>
          </a:lstStyle>
          <a:p>
            <a:fld id="{5849F42C-2DAE-424C-A4B8-3140182C3E9F}"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600" kern="1200">
        <a:solidFill>
          <a:schemeClr val="tx1"/>
        </a:solidFill>
        <a:latin typeface="微软雅黑" panose="020B0503020204020204" charset="-122"/>
        <a:ea typeface="微软雅黑" panose="020B0503020204020204" charset="-122"/>
        <a:cs typeface="+mn-cs"/>
      </a:defRPr>
    </a:lvl1pPr>
    <a:lvl2pPr marL="4572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2pPr>
    <a:lvl3pPr marL="9144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3pPr>
    <a:lvl4pPr marL="13716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4pPr>
    <a:lvl5pPr marL="18288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6.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p:txBody>
          <a:bodyPr/>
          <a:lstStyle/>
          <a:p>
            <a:fld id="{216DFB79-D7BC-406A-B130-4BA8A3F17367}" type="slidenum">
              <a:rPr lang="en-US" altLang="zh-CN">
                <a:solidFill>
                  <a:srgbClr val="000000"/>
                </a:solidFill>
              </a:rPr>
            </a:fld>
            <a:endParaRPr lang="en-US" altLang="zh-CN">
              <a:solidFill>
                <a:srgbClr val="000000"/>
              </a:solidFill>
            </a:endParaRPr>
          </a:p>
        </p:txBody>
      </p:sp>
      <p:sp>
        <p:nvSpPr>
          <p:cNvPr id="95234" name="幻灯片图像占位符 1"/>
          <p:cNvSpPr>
            <a:spLocks noGrp="1" noRot="1" noChangeAspect="1" noTextEdit="1"/>
          </p:cNvSpPr>
          <p:nvPr>
            <p:ph type="sldImg"/>
          </p:nvPr>
        </p:nvSpPr>
        <p:spPr>
          <a:extLst>
            <a:ext uri="{909E8E84-426E-40DD-AFC4-6F175D3DCCD1}">
              <a14:hiddenFill xmlns:a14="http://schemas.microsoft.com/office/drawing/2010/main">
                <a:noFill/>
              </a14:hiddenFill>
            </a:ext>
          </a:extLst>
        </p:spPr>
      </p:sp>
      <p:sp>
        <p:nvSpPr>
          <p:cNvPr id="95235" name="备注占位符 2"/>
          <p:cNvSpPr>
            <a:spLocks noGrp="1"/>
          </p:cNvSpPr>
          <p:nvPr>
            <p:ph type="body" idx="1"/>
          </p:nvPr>
        </p:nvSpPr>
        <p:spPr/>
        <p:txBody>
          <a:bodyPr/>
          <a:lstStyle/>
          <a:p>
            <a:endParaRPr lang="zh-CN" altLang="zh-CN"/>
          </a:p>
        </p:txBody>
      </p:sp>
      <p:sp>
        <p:nvSpPr>
          <p:cNvPr id="95236" name="灯片编号占位符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r" fontAlgn="base">
              <a:spcBef>
                <a:spcPct val="0"/>
              </a:spcBef>
              <a:spcAft>
                <a:spcPct val="0"/>
              </a:spcAft>
            </a:pPr>
            <a:fld id="{02564908-8E2B-4AEF-AFAB-9ECEB12BFF1E}" type="slidenum">
              <a:rPr lang="en-US" altLang="zh-CN" sz="1200" smtClean="0">
                <a:solidFill>
                  <a:srgbClr val="000000"/>
                </a:solidFill>
                <a:latin typeface="Garamond" panose="02020404030301010803" pitchFamily="18" charset="0"/>
              </a:rPr>
            </a:fld>
            <a:endParaRPr lang="en-US" altLang="zh-CN" sz="1200" smtClean="0">
              <a:solidFill>
                <a:srgbClr val="000000"/>
              </a:solidFill>
              <a:latin typeface="Garamond" panose="02020404030301010803" pitchFamily="18"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5849F42C-2DAE-424C-A4B8-3140182C3E9F}"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5849F42C-2DAE-424C-A4B8-3140182C3E9F}"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5849F42C-2DAE-424C-A4B8-3140182C3E9F}"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5849F42C-2DAE-424C-A4B8-3140182C3E9F}"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7" Type="http://schemas.openxmlformats.org/officeDocument/2006/relationships/image" Target="../media/image1.jpeg"/><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tags" Target="../tags/tag13.xml"/><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7" Type="http://schemas.openxmlformats.org/officeDocument/2006/relationships/tags" Target="../tags/tag21.xml"/><Relationship Id="rId6" Type="http://schemas.openxmlformats.org/officeDocument/2006/relationships/tags" Target="../tags/tag20.xml"/><Relationship Id="rId5" Type="http://schemas.openxmlformats.org/officeDocument/2006/relationships/tags" Target="../tags/tag19.xml"/><Relationship Id="rId4" Type="http://schemas.openxmlformats.org/officeDocument/2006/relationships/tags" Target="../tags/tag18.xml"/><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29.xml"/><Relationship Id="rId8" Type="http://schemas.openxmlformats.org/officeDocument/2006/relationships/tags" Target="../tags/tag28.xml"/><Relationship Id="rId7" Type="http://schemas.openxmlformats.org/officeDocument/2006/relationships/tags" Target="../tags/tag27.xml"/><Relationship Id="rId6" Type="http://schemas.openxmlformats.org/officeDocument/2006/relationships/tags" Target="../tags/tag26.xml"/><Relationship Id="rId5" Type="http://schemas.openxmlformats.org/officeDocument/2006/relationships/tags" Target="../tags/tag25.xml"/><Relationship Id="rId4" Type="http://schemas.openxmlformats.org/officeDocument/2006/relationships/tags" Target="../tags/tag24.xml"/><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5" Type="http://schemas.openxmlformats.org/officeDocument/2006/relationships/tags" Target="../tags/tag33.xml"/><Relationship Id="rId4" Type="http://schemas.openxmlformats.org/officeDocument/2006/relationships/tags" Target="../tags/tag32.xml"/><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36.xml"/><Relationship Id="rId3" Type="http://schemas.openxmlformats.org/officeDocument/2006/relationships/tags" Target="../tags/tag35.xml"/><Relationship Id="rId2" Type="http://schemas.openxmlformats.org/officeDocument/2006/relationships/tags" Target="../tags/tag34.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7" Type="http://schemas.openxmlformats.org/officeDocument/2006/relationships/tags" Target="../tags/tag42.xml"/><Relationship Id="rId6" Type="http://schemas.openxmlformats.org/officeDocument/2006/relationships/tags" Target="../tags/tag41.xml"/><Relationship Id="rId5" Type="http://schemas.openxmlformats.org/officeDocument/2006/relationships/tags" Target="../tags/tag40.xml"/><Relationship Id="rId4" Type="http://schemas.openxmlformats.org/officeDocument/2006/relationships/tags" Target="../tags/tag39.xml"/><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6" Type="http://schemas.openxmlformats.org/officeDocument/2006/relationships/tags" Target="../tags/tag47.xml"/><Relationship Id="rId5" Type="http://schemas.openxmlformats.org/officeDocument/2006/relationships/tags" Target="../tags/tag46.xml"/><Relationship Id="rId4" Type="http://schemas.openxmlformats.org/officeDocument/2006/relationships/tags" Target="../tags/tag45.xml"/><Relationship Id="rId3" Type="http://schemas.openxmlformats.org/officeDocument/2006/relationships/tags" Target="../tags/tag44.xml"/><Relationship Id="rId2" Type="http://schemas.openxmlformats.org/officeDocument/2006/relationships/tags" Target="../tags/tag43.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5" Type="http://schemas.openxmlformats.org/officeDocument/2006/relationships/tags" Target="../tags/tag51.xml"/><Relationship Id="rId4" Type="http://schemas.openxmlformats.org/officeDocument/2006/relationships/tags" Target="../tags/tag50.xml"/><Relationship Id="rId3" Type="http://schemas.openxmlformats.org/officeDocument/2006/relationships/tags" Target="../tags/tag49.xml"/><Relationship Id="rId2" Type="http://schemas.openxmlformats.org/officeDocument/2006/relationships/tags" Target="../tags/tag48.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5" Type="http://schemas.openxmlformats.org/officeDocument/2006/relationships/tags" Target="../tags/tag55.xml"/><Relationship Id="rId4" Type="http://schemas.openxmlformats.org/officeDocument/2006/relationships/tags" Target="../tags/tag54.xml"/><Relationship Id="rId3" Type="http://schemas.openxmlformats.org/officeDocument/2006/relationships/tags" Target="../tags/tag53.xml"/><Relationship Id="rId2" Type="http://schemas.openxmlformats.org/officeDocument/2006/relationships/tags" Target="../tags/tag52.xml"/><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5" Type="http://schemas.openxmlformats.org/officeDocument/2006/relationships/image" Target="../media/image1.jpeg"/><Relationship Id="rId4" Type="http://schemas.openxmlformats.org/officeDocument/2006/relationships/tags" Target="../tags/tag58.xml"/><Relationship Id="rId3" Type="http://schemas.openxmlformats.org/officeDocument/2006/relationships/tags" Target="../tags/tag57.xml"/><Relationship Id="rId2" Type="http://schemas.openxmlformats.org/officeDocument/2006/relationships/tags" Target="../tags/tag56.xml"/><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2"/>
            </p:custDataLst>
          </p:nvPr>
        </p:nvSpPr>
        <p:spPr>
          <a:xfrm>
            <a:off x="669882" y="2588281"/>
            <a:ext cx="10852237" cy="899167"/>
          </a:xfrm>
        </p:spPr>
        <p:txBody>
          <a:bodyPr lIns="101600" tIns="38100" rIns="25400" bIns="38100" anchor="t" anchorCtr="0">
            <a:noAutofit/>
          </a:bodyPr>
          <a:lstStyle>
            <a:lvl1pPr algn="ctr">
              <a:defRPr sz="5400" b="0" spc="600">
                <a:effectLst>
                  <a:outerShdw blurRad="38100" dist="38100" dir="2700000" algn="tl">
                    <a:srgbClr val="000000">
                      <a:alpha val="43137"/>
                    </a:srgbClr>
                  </a:outerShdw>
                </a:effectLst>
              </a:defRPr>
            </a:lvl1pPr>
          </a:lstStyle>
          <a:p>
            <a:r>
              <a:rPr lang="zh-CN" altLang="en-US" dirty="0"/>
              <a:t>单击此处编辑标题</a:t>
            </a:r>
            <a:endParaRPr lang="zh-CN" altLang="en-US" dirty="0"/>
          </a:p>
        </p:txBody>
      </p:sp>
      <p:sp>
        <p:nvSpPr>
          <p:cNvPr id="3" name="副标题 2"/>
          <p:cNvSpPr>
            <a:spLocks noGrp="1"/>
          </p:cNvSpPr>
          <p:nvPr>
            <p:ph type="subTitle" idx="1" hasCustomPrompt="1"/>
            <p:custDataLst>
              <p:tags r:id="rId3"/>
            </p:custDataLst>
          </p:nvPr>
        </p:nvSpPr>
        <p:spPr>
          <a:xfrm>
            <a:off x="669882" y="3566160"/>
            <a:ext cx="10852237" cy="950984"/>
          </a:xfrm>
        </p:spPr>
        <p:txBody>
          <a:bodyPr lIns="101600" tIns="38100" rIns="76200" bIns="38100">
            <a:noAutofit/>
          </a:bodyPr>
          <a:lstStyle>
            <a:lvl1pPr marL="0" indent="0" algn="ctr" eaLnBrk="1" fontAlgn="auto" latinLnBrk="0" hangingPunct="1">
              <a:lnSpc>
                <a:spcPct val="100000"/>
              </a:lnSpc>
              <a:buNone/>
              <a:defRPr sz="2400" u="none" strike="noStrike" kern="1200" cap="none" spc="200" normalizeH="0" baseline="0">
                <a:solidFill>
                  <a:schemeClr val="tx1"/>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endParaRPr lang="zh-CN" altLang="en-US" dirty="0"/>
          </a:p>
        </p:txBody>
      </p:sp>
      <p:sp>
        <p:nvSpPr>
          <p:cNvPr id="16" name="日期占位符 15"/>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5"/>
            </p:custDataLst>
          </p:nvPr>
        </p:nvSpPr>
        <p:spPr/>
        <p:txBody>
          <a:bodyPr/>
          <a:lstStyle/>
          <a:p>
            <a:endParaRPr lang="zh-CN" altLang="en-US" dirty="0"/>
          </a:p>
        </p:txBody>
      </p:sp>
      <p:sp>
        <p:nvSpPr>
          <p:cNvPr id="18" name="灯片编号占位符 17"/>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3"/>
            </p:custDataLst>
          </p:nvPr>
        </p:nvSpPr>
        <p:spPr>
          <a:xfrm>
            <a:off x="669882" y="1296000"/>
            <a:ext cx="10852237" cy="5041355"/>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pic>
        <p:nvPicPr>
          <p:cNvPr id="7" name="图片 6"/>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930" y="3808730"/>
            <a:ext cx="10852237" cy="624845"/>
          </a:xfrm>
        </p:spPr>
        <p:txBody>
          <a:bodyPr lIns="101600" tIns="38100" rIns="63500" bIns="38100" anchor="t" anchorCtr="0">
            <a:noAutofit/>
          </a:bodyPr>
          <a:lstStyle>
            <a:lvl1pPr>
              <a:defRPr sz="3600" b="0" u="none" strike="noStrike" kern="1200" cap="none" spc="300" normalizeH="0">
                <a:solidFill>
                  <a:schemeClr val="tx1"/>
                </a:solidFill>
                <a:effectLst>
                  <a:outerShdw blurRad="38100" dist="38100" dir="2700000" algn="tl">
                    <a:srgbClr val="000000">
                      <a:alpha val="43137"/>
                    </a:srgbClr>
                  </a:outerShdw>
                </a:effectLst>
                <a:uFillTx/>
              </a:defRPr>
            </a:lvl1pPr>
          </a:lstStyle>
          <a:p>
            <a:r>
              <a:rPr lang="zh-CN" altLang="en-US" dirty="0"/>
              <a:t>单击此处编辑母版标题样式</a:t>
            </a:r>
            <a:endParaRPr lang="zh-CN" altLang="en-US" dirty="0"/>
          </a:p>
        </p:txBody>
      </p:sp>
      <p:sp>
        <p:nvSpPr>
          <p:cNvPr id="3" name="文本占位符 2"/>
          <p:cNvSpPr>
            <a:spLocks noGrp="1"/>
          </p:cNvSpPr>
          <p:nvPr>
            <p:ph type="body" idx="1"/>
            <p:custDataLst>
              <p:tags r:id="rId3"/>
            </p:custDataLst>
          </p:nvPr>
        </p:nvSpPr>
        <p:spPr>
          <a:xfrm>
            <a:off x="669925" y="4511675"/>
            <a:ext cx="10852237" cy="1077985"/>
          </a:xfrm>
        </p:spPr>
        <p:txBody>
          <a:bodyPr lIns="101600" tIns="38100" rIns="76200" bIns="38100">
            <a:noAutofit/>
          </a:bodyPr>
          <a:lstStyle>
            <a:lvl1pPr marL="0" indent="0" eaLnBrk="1" fontAlgn="auto" latinLnBrk="0" hangingPunct="1">
              <a:buNone/>
              <a:defRPr kumimoji="0" lang="zh-CN" altLang="en-US" sz="1600" b="0" i="0" u="none" strike="noStrike" kern="1200" cap="none" spc="150" normalizeH="0" baseline="0" noProof="1">
                <a:solidFill>
                  <a:schemeClr val="tx1"/>
                </a:solidFill>
                <a:uFillTx/>
                <a:latin typeface="+mn-lt"/>
                <a:ea typeface="+mn-ea"/>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单击此处编辑母版文本样式</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sz="half" idx="1"/>
            <p:custDataLst>
              <p:tags r:id="rId3"/>
            </p:custDataLst>
          </p:nvPr>
        </p:nvSpPr>
        <p:spPr>
          <a:xfrm>
            <a:off x="669930" y="1296000"/>
            <a:ext cx="5283242" cy="5040000"/>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内容占位符 3"/>
          <p:cNvSpPr>
            <a:spLocks noGrp="1"/>
          </p:cNvSpPr>
          <p:nvPr>
            <p:ph sz="half" idx="2"/>
            <p:custDataLst>
              <p:tags r:id="rId4"/>
            </p:custDataLst>
          </p:nvPr>
        </p:nvSpPr>
        <p:spPr>
          <a:xfrm>
            <a:off x="6238877" y="1296000"/>
            <a:ext cx="5283242" cy="5040000"/>
          </a:xfrm>
        </p:spPr>
        <p:txBody>
          <a:bodyPr>
            <a:noAutofit/>
          </a:bodyPr>
          <a:lstStyle>
            <a:lvl1pPr>
              <a:defRPr sz="1600">
                <a:solidFill>
                  <a:schemeClr val="tx1">
                    <a:lumMod val="75000"/>
                    <a:lumOff val="25000"/>
                  </a:schemeClr>
                </a:solidFill>
              </a:defRPr>
            </a:lvl1pPr>
            <a:lvl2pPr>
              <a:defRPr sz="1600">
                <a:solidFill>
                  <a:schemeClr val="tx1">
                    <a:lumMod val="75000"/>
                    <a:lumOff val="25000"/>
                  </a:schemeClr>
                </a:solidFill>
              </a:defRPr>
            </a:lvl2pPr>
            <a:lvl3pPr>
              <a:defRPr sz="16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3"/>
            </p:custDataLst>
          </p:nvPr>
        </p:nvSpPr>
        <p:spPr>
          <a:xfrm>
            <a:off x="669930" y="1296000"/>
            <a:ext cx="5283242" cy="381003"/>
          </a:xfrm>
        </p:spPr>
        <p:txBody>
          <a:bodyPr lIns="101600" tIns="38100" rIns="76200" bIns="38100" anchor="t" anchorCtr="0">
            <a:noAutofit/>
          </a:bodyPr>
          <a:lstStyle>
            <a:lvl1pPr marL="0" indent="0" eaLnBrk="1" fontAlgn="auto" latinLnBrk="0" hangingPunct="1">
              <a:lnSpc>
                <a:spcPct val="100000"/>
              </a:lnSpc>
              <a:spcAft>
                <a:spcPts val="0"/>
              </a:spcAft>
              <a:buNone/>
              <a:defRPr sz="2000" b="1" u="none" strike="noStrike" kern="1200" cap="none" spc="200" normalizeH="0" baseline="0">
                <a:solidFill>
                  <a:schemeClr val="tx1"/>
                </a:solidFill>
                <a:uFillTx/>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4"/>
            </p:custDataLst>
          </p:nvPr>
        </p:nvSpPr>
        <p:spPr>
          <a:xfrm>
            <a:off x="669925" y="1789043"/>
            <a:ext cx="5283200"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5"/>
            </p:custDataLst>
          </p:nvPr>
        </p:nvSpPr>
        <p:spPr>
          <a:xfrm>
            <a:off x="6235750" y="1296000"/>
            <a:ext cx="5283242" cy="381003"/>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1" i="0" u="none" strike="noStrike" kern="1200" cap="none" spc="200" normalizeH="0" baseline="0" noProof="1" dirty="0">
                <a:solidFill>
                  <a:schemeClr val="tx1"/>
                </a:solidFill>
                <a:uFillTx/>
                <a:latin typeface="+mn-lt"/>
                <a:ea typeface="+mn-ea"/>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6"/>
            </p:custDataLst>
          </p:nvPr>
        </p:nvSpPr>
        <p:spPr>
          <a:xfrm>
            <a:off x="6235750" y="1789043"/>
            <a:ext cx="5283242"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2"/>
            </p:custDataLst>
          </p:nvPr>
        </p:nvSpPr>
        <p:spPr>
          <a:xfrm>
            <a:off x="669930" y="1296000"/>
            <a:ext cx="5283242" cy="5040000"/>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3"/>
            </p:custDataLst>
          </p:nvPr>
        </p:nvSpPr>
        <p:spPr>
          <a:xfrm>
            <a:off x="6238925" y="1296000"/>
            <a:ext cx="5283242" cy="5040000"/>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5"/>
            </p:custDataLst>
          </p:nvPr>
        </p:nvSpPr>
        <p:spPr/>
        <p:txBody>
          <a:bodyPr/>
          <a:lstStyle/>
          <a:p>
            <a:endParaRPr lang="zh-CN" altLang="en-US" dirty="0"/>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fld>
            <a:endParaRPr lang="zh-CN" altLang="en-US"/>
          </a:p>
        </p:txBody>
      </p:sp>
      <p:sp>
        <p:nvSpPr>
          <p:cNvPr id="9" name="标题 8"/>
          <p:cNvSpPr>
            <a:spLocks noGrp="1"/>
          </p:cNvSpPr>
          <p:nvPr>
            <p:ph type="title"/>
            <p:custDataLst>
              <p:tags r:id="rId7"/>
            </p:custDataLst>
          </p:nvPr>
        </p:nvSpPr>
        <p:spPr/>
        <p:txBody>
          <a:bodyPr/>
          <a:lstStyle/>
          <a:p>
            <a:r>
              <a:rPr lang="zh-CN" altLang="en-US"/>
              <a:t>单击此处编辑母版标题样式</a:t>
            </a:r>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custDataLst>
              <p:tags r:id="rId2"/>
            </p:custDataLst>
          </p:nvPr>
        </p:nvSpPr>
        <p:spPr>
          <a:xfrm>
            <a:off x="10571135" y="952508"/>
            <a:ext cx="950984" cy="5388907"/>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ts val="0"/>
              </a:spcAft>
              <a:buNone/>
              <a:defRPr kumimoji="0" lang="zh-CN" altLang="en-US" sz="24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竖排文字占位符 2"/>
          <p:cNvSpPr>
            <a:spLocks noGrp="1"/>
          </p:cNvSpPr>
          <p:nvPr>
            <p:ph type="body" orient="vert" idx="1"/>
            <p:custDataLst>
              <p:tags r:id="rId3"/>
            </p:custDataLst>
          </p:nvPr>
        </p:nvSpPr>
        <p:spPr>
          <a:xfrm>
            <a:off x="669925" y="952500"/>
            <a:ext cx="9828101" cy="5388907"/>
          </a:xfrm>
        </p:spPr>
        <p:txBody>
          <a:bodyPr vert="eaVert"/>
          <a:lstStyle>
            <a:lvl1pPr indent="0" eaLnBrk="1" fontAlgn="auto" latinLnBrk="0" hangingPunct="1">
              <a:defRPr>
                <a:solidFill>
                  <a:schemeClr val="tx1">
                    <a:lumMod val="75000"/>
                    <a:lumOff val="25000"/>
                  </a:schemeClr>
                </a:solidFill>
              </a:defRPr>
            </a:lvl1pPr>
            <a:lvl2pPr indent="0" eaLnBrk="1" fontAlgn="auto" latinLnBrk="0" hangingPunct="1">
              <a:defRPr>
                <a:solidFill>
                  <a:schemeClr val="tx1">
                    <a:lumMod val="75000"/>
                    <a:lumOff val="25000"/>
                  </a:schemeClr>
                </a:solidFill>
              </a:defRPr>
            </a:lvl2pPr>
            <a:lvl3pPr indent="0" eaLnBrk="1" fontAlgn="auto" latinLnBrk="0" hangingPunct="1">
              <a:defRPr>
                <a:solidFill>
                  <a:schemeClr val="tx1">
                    <a:lumMod val="75000"/>
                    <a:lumOff val="25000"/>
                  </a:schemeClr>
                </a:solidFill>
              </a:defRPr>
            </a:lvl3pPr>
            <a:lvl4pPr indent="0" eaLnBrk="1" fontAlgn="auto" latinLnBrk="0" hangingPunct="1">
              <a:defRPr>
                <a:solidFill>
                  <a:schemeClr val="tx1">
                    <a:lumMod val="75000"/>
                    <a:lumOff val="25000"/>
                  </a:schemeClr>
                </a:solidFill>
              </a:defRPr>
            </a:lvl4pPr>
            <a:lvl5pPr indent="0" eaLnBrk="1" fontAlgn="auto" latinLnBrk="0" hangingPunct="1">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669930" y="952508"/>
            <a:ext cx="10852237" cy="504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5"/>
            </p:custDataLst>
          </p:nvPr>
        </p:nvSpPr>
        <p:spPr>
          <a:xfrm>
            <a:off x="669882" y="2588281"/>
            <a:ext cx="10852237" cy="899167"/>
          </a:xfrm>
        </p:spPr>
        <p:txBody>
          <a:bodyPr vert="horz" lIns="101600" tIns="38100" rIns="25400" bIns="38100" rtlCol="0" anchor="t" anchorCtr="0">
            <a:noAutofit/>
          </a:bodyPr>
          <a:lstStyle>
            <a:lvl1pPr marL="0" marR="0" algn="ctr" defTabSz="914400" rtl="0" eaLnBrk="1" fontAlgn="auto" latinLnBrk="0" hangingPunct="1">
              <a:lnSpc>
                <a:spcPct val="100000"/>
              </a:lnSpc>
              <a:buNone/>
              <a:defRPr kumimoji="0" lang="zh-CN" altLang="en-US" sz="5400" b="0" i="0" u="none" strike="noStrike" kern="1200" cap="none" spc="600" normalizeH="0" baseline="0" noProof="1" dirty="0">
                <a:solidFill>
                  <a:schemeClr val="tx1"/>
                </a:solidFill>
                <a:effectLst>
                  <a:outerShdw blurRad="38100" dist="38100" dir="2700000" algn="tl">
                    <a:srgbClr val="000000">
                      <a:alpha val="43137"/>
                    </a:srgbClr>
                  </a:outerShdw>
                </a:effectLst>
                <a:uFillTx/>
                <a:latin typeface="+mj-lt"/>
                <a:ea typeface="+mj-ea"/>
                <a:cs typeface="+mj-cs"/>
                <a:sym typeface="+mn-ea"/>
              </a:defRPr>
            </a:lvl1pPr>
          </a:lstStyle>
          <a:p>
            <a:pPr lvl="0"/>
            <a:r>
              <a:rPr>
                <a:sym typeface="+mn-ea"/>
              </a:rPr>
              <a:t>单击此处编辑标题</a:t>
            </a:r>
            <a:endParaRPr>
              <a:sym typeface="+mn-ea"/>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
        <p:nvSpPr>
          <p:cNvPr id="16" name="日期占位符 15"/>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3"/>
            </p:custDataLst>
          </p:nvPr>
        </p:nvSpPr>
        <p:spPr/>
        <p:txBody>
          <a:bodyPr/>
          <a:lstStyle/>
          <a:p>
            <a:endParaRPr lang="zh-CN" altLang="en-US" dirty="0"/>
          </a:p>
        </p:txBody>
      </p:sp>
      <p:sp>
        <p:nvSpPr>
          <p:cNvPr id="18" name="灯片编号占位符 17"/>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dirty="0"/>
          </a:p>
        </p:txBody>
      </p:sp>
      <p:pic>
        <p:nvPicPr>
          <p:cNvPr id="4" name="图片 3"/>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203200" y="0"/>
            <a:ext cx="12293600" cy="6858000"/>
          </a:xfrm>
          <a:prstGeom prst="rect">
            <a:avLst/>
          </a:prstGeom>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nvPr>
        </p:nvSpPr>
        <p:spPr>
          <a:xfrm>
            <a:off x="1524000" y="1854199"/>
            <a:ext cx="9144000" cy="1655763"/>
          </a:xfrm>
        </p:spPr>
        <p:txBody>
          <a:bodyPr anchor="b">
            <a:normAutofit/>
          </a:bodyPr>
          <a:lstStyle>
            <a:lvl1pPr algn="ctr">
              <a:defRPr sz="7200" b="0"/>
            </a:lvl1pPr>
          </a:lstStyle>
          <a:p>
            <a:r>
              <a:rPr lang="zh-CN" altLang="en-US" dirty="0"/>
              <a:t>单击此处编辑标题</a:t>
            </a:r>
            <a:endParaRPr lang="zh-CN" altLang="en-US" dirty="0"/>
          </a:p>
        </p:txBody>
      </p:sp>
      <p:sp>
        <p:nvSpPr>
          <p:cNvPr id="3" name="副标题 2"/>
          <p:cNvSpPr>
            <a:spLocks noGrp="1"/>
          </p:cNvSpPr>
          <p:nvPr>
            <p:ph type="subTitle" idx="1"/>
          </p:nvPr>
        </p:nvSpPr>
        <p:spPr>
          <a:xfrm>
            <a:off x="1524000" y="3602038"/>
            <a:ext cx="9144000" cy="1655762"/>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单击此处编辑母版副标题样式</a:t>
            </a:r>
            <a:endParaRPr lang="zh-CN" altLang="en-US" dirty="0"/>
          </a:p>
        </p:txBody>
      </p:sp>
      <p:sp>
        <p:nvSpPr>
          <p:cNvPr id="4" name="日期占位符 3"/>
          <p:cNvSpPr>
            <a:spLocks noGrp="1"/>
          </p:cNvSpPr>
          <p:nvPr>
            <p:ph type="dt" sz="half" idx="10"/>
          </p:nvPr>
        </p:nvSpPr>
        <p:spPr/>
        <p:txBody>
          <a:bodyPr/>
          <a:lstStyle/>
          <a:p>
            <a:fld id="{D997B5FA-0921-464F-AAE1-844C04324D75}"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565CE74E-AB26-4998-AD42-012C4C1AD076}"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r>
              <a:rPr lang="zh-CN" altLang="en-US" dirty="0"/>
              <a:t>单击此处编辑母版标题样式</a:t>
            </a:r>
            <a:endParaRPr lang="zh-CN" altLang="en-US" dirty="0"/>
          </a:p>
        </p:txBody>
      </p:sp>
      <p:sp>
        <p:nvSpPr>
          <p:cNvPr id="3" name="内容占位符 2"/>
          <p:cNvSpPr>
            <a:spLocks noGrp="1"/>
          </p:cNvSpPr>
          <p:nvPr>
            <p:ph idx="1"/>
          </p:nvPr>
        </p:nvSpPr>
        <p:spPr/>
        <p:txBody>
          <a:bodyPr/>
          <a:lstStyle>
            <a:lvl1pPr>
              <a:defRPr sz="2400"/>
            </a:lvl1pPr>
            <a:lvl2pPr>
              <a:defRPr sz="2000"/>
            </a:lvl2pPr>
            <a:lvl3pPr>
              <a:defRPr sz="1800"/>
            </a:lvl3pPr>
            <a:lvl4pPr>
              <a:defRPr sz="1800"/>
            </a:lvl4pPr>
            <a:lvl5pPr>
              <a:defRPr sz="1800"/>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dirty="0">
              <a:solidFill>
                <a:prstClr val="white">
                  <a:lumMod val="50000"/>
                </a:prstClr>
              </a:solidFill>
            </a:endParaRPr>
          </a:p>
        </p:txBody>
      </p:sp>
      <p:sp>
        <p:nvSpPr>
          <p:cNvPr id="6" name="灯片编号占位符 5"/>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节标题">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0DD7636-5BE1-44BC-BB5F-15739D9E18E1}"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p>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p>
            <a:fld id="{E87C0E1D-24C4-406F-9615-DBDA8D2D1F93}" type="slidenum">
              <a:rPr lang="zh-CN" altLang="en-US" smtClean="0">
                <a:solidFill>
                  <a:prstClr val="white">
                    <a:lumMod val="50000"/>
                  </a:prstClr>
                </a:solidFill>
              </a:rPr>
            </a:fld>
            <a:endParaRPr lang="zh-CN" altLang="en-US">
              <a:solidFill>
                <a:prstClr val="white">
                  <a:lumMod val="50000"/>
                </a:prstClr>
              </a:solidFill>
            </a:endParaRPr>
          </a:p>
        </p:txBody>
      </p:sp>
      <p:sp>
        <p:nvSpPr>
          <p:cNvPr id="5" name="标题 4"/>
          <p:cNvSpPr>
            <a:spLocks noGrp="1"/>
          </p:cNvSpPr>
          <p:nvPr>
            <p:ph type="title" hasCustomPrompt="1"/>
          </p:nvPr>
        </p:nvSpPr>
        <p:spPr>
          <a:xfrm>
            <a:off x="838200" y="2187443"/>
            <a:ext cx="10515600" cy="2483115"/>
          </a:xfrm>
        </p:spPr>
        <p:txBody>
          <a:bodyPr>
            <a:normAutofit/>
          </a:bodyPr>
          <a:lstStyle>
            <a:lvl1pPr algn="ctr">
              <a:defRPr sz="6000" b="0"/>
            </a:lvl1pPr>
          </a:lstStyle>
          <a:p>
            <a:r>
              <a:rPr lang="zh-CN" altLang="en-US" dirty="0"/>
              <a:t>单击此处编辑标题</a:t>
            </a:r>
            <a:endParaRPr lang="zh-CN" altLang="en-US" dirty="0"/>
          </a:p>
        </p:txBody>
      </p:sp>
    </p:spTree>
  </p:cSld>
  <p:clrMapOvr>
    <a:masterClrMapping/>
  </p:clrMapOvr>
  <p:transition>
    <p:random/>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r>
              <a:rPr lang="zh-CN" altLang="en-US"/>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内容占位符 3"/>
          <p:cNvSpPr>
            <a:spLocks noGrp="1"/>
          </p:cNvSpPr>
          <p:nvPr>
            <p:ph sz="half" idx="2"/>
          </p:nvPr>
        </p:nvSpPr>
        <p:spPr>
          <a:xfrm>
            <a:off x="6172200" y="1825625"/>
            <a:ext cx="5181600" cy="4351338"/>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6" name="页脚占位符 5"/>
          <p:cNvSpPr>
            <a:spLocks noGrp="1"/>
          </p:cNvSpPr>
          <p:nvPr>
            <p:ph type="ftr" sz="quarter" idx="11"/>
          </p:nvPr>
        </p:nvSpPr>
        <p:spPr/>
        <p:txBody>
          <a:bodyPr/>
          <a:lstStyle/>
          <a:p>
            <a:endParaRPr lang="zh-CN" altLang="en-US">
              <a:solidFill>
                <a:prstClr val="white">
                  <a:lumMod val="50000"/>
                </a:prstClr>
              </a:solidFill>
            </a:endParaRPr>
          </a:p>
        </p:txBody>
      </p:sp>
      <p:sp>
        <p:nvSpPr>
          <p:cNvPr id="7" name="灯片编号占位符 6"/>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nchor="ctr" anchorCtr="0"/>
          <a:lstStyle/>
          <a:p>
            <a:r>
              <a:rPr lang="zh-CN" altLang="en-US"/>
              <a:t>单击此处编辑母版标题样式</a:t>
            </a:r>
            <a:endParaRPr lang="zh-CN" altLang="en-US"/>
          </a:p>
        </p:txBody>
      </p:sp>
      <p:sp>
        <p:nvSpPr>
          <p:cNvPr id="3" name="文本占位符 2"/>
          <p:cNvSpPr>
            <a:spLocks noGrp="1"/>
          </p:cNvSpPr>
          <p:nvPr>
            <p:ph type="body" idx="1"/>
          </p:nvPr>
        </p:nvSpPr>
        <p:spPr>
          <a:xfrm>
            <a:off x="839788" y="1744961"/>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endParaRPr lang="zh-CN" altLang="en-US" dirty="0"/>
          </a:p>
        </p:txBody>
      </p:sp>
      <p:sp>
        <p:nvSpPr>
          <p:cNvPr id="4" name="内容占位符 3"/>
          <p:cNvSpPr>
            <a:spLocks noGrp="1"/>
          </p:cNvSpPr>
          <p:nvPr>
            <p:ph sz="half" idx="2"/>
          </p:nvPr>
        </p:nvSpPr>
        <p:spPr>
          <a:xfrm>
            <a:off x="839788" y="2615609"/>
            <a:ext cx="5157787" cy="3574054"/>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文本占位符 4"/>
          <p:cNvSpPr>
            <a:spLocks noGrp="1"/>
          </p:cNvSpPr>
          <p:nvPr>
            <p:ph type="body" sz="quarter" idx="3"/>
          </p:nvPr>
        </p:nvSpPr>
        <p:spPr>
          <a:xfrm>
            <a:off x="6172200" y="1744961"/>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endParaRPr lang="zh-CN" altLang="en-US" dirty="0"/>
          </a:p>
        </p:txBody>
      </p:sp>
      <p:sp>
        <p:nvSpPr>
          <p:cNvPr id="6" name="内容占位符 5"/>
          <p:cNvSpPr>
            <a:spLocks noGrp="1"/>
          </p:cNvSpPr>
          <p:nvPr>
            <p:ph sz="quarter" idx="4"/>
          </p:nvPr>
        </p:nvSpPr>
        <p:spPr>
          <a:xfrm>
            <a:off x="6172200" y="2615609"/>
            <a:ext cx="5183188" cy="3574054"/>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7" name="日期占位符 6"/>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8" name="页脚占位符 7"/>
          <p:cNvSpPr>
            <a:spLocks noGrp="1"/>
          </p:cNvSpPr>
          <p:nvPr>
            <p:ph type="ftr" sz="quarter" idx="11"/>
          </p:nvPr>
        </p:nvSpPr>
        <p:spPr/>
        <p:txBody>
          <a:bodyPr/>
          <a:lstStyle/>
          <a:p>
            <a:endParaRPr lang="zh-CN" altLang="en-US">
              <a:solidFill>
                <a:prstClr val="white">
                  <a:lumMod val="50000"/>
                </a:prstClr>
              </a:solidFill>
            </a:endParaRPr>
          </a:p>
        </p:txBody>
      </p:sp>
      <p:sp>
        <p:nvSpPr>
          <p:cNvPr id="9" name="灯片编号占位符 8"/>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仅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3238500" y="2159000"/>
            <a:ext cx="5715000" cy="1382450"/>
          </a:xfrm>
        </p:spPr>
        <p:txBody>
          <a:bodyPr anchor="b" anchorCtr="0">
            <a:normAutofit/>
          </a:bodyPr>
          <a:lstStyle>
            <a:lvl1pPr algn="ctr">
              <a:defRPr sz="8000" b="0">
                <a:solidFill>
                  <a:schemeClr val="tx1"/>
                </a:solidFill>
              </a:defRPr>
            </a:lvl1pPr>
          </a:lstStyle>
          <a:p>
            <a:r>
              <a:rPr lang="zh-CN" altLang="en-US" dirty="0"/>
              <a:t>编辑标题</a:t>
            </a:r>
            <a:endParaRPr lang="zh-CN" altLang="en-US" dirty="0"/>
          </a:p>
        </p:txBody>
      </p:sp>
      <p:sp>
        <p:nvSpPr>
          <p:cNvPr id="3" name="日期占位符 2"/>
          <p:cNvSpPr>
            <a:spLocks noGrp="1"/>
          </p:cNvSpPr>
          <p:nvPr>
            <p:ph type="dt" sz="half" idx="10"/>
          </p:nvPr>
        </p:nvSpPr>
        <p:spPr/>
        <p:txBody>
          <a:bodyPr/>
          <a:lstStyle/>
          <a:p>
            <a:fld id="{20DD7636-5BE1-44BC-BB5F-15739D9E18E1}"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p>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p>
            <a:fld id="{E87C0E1D-24C4-406F-9615-DBDA8D2D1F93}" type="slidenum">
              <a:rPr lang="zh-CN" altLang="en-US" smtClean="0">
                <a:solidFill>
                  <a:prstClr val="white">
                    <a:lumMod val="50000"/>
                  </a:prstClr>
                </a:solidFill>
              </a:rPr>
            </a:fld>
            <a:endParaRPr lang="zh-CN" altLang="en-US">
              <a:solidFill>
                <a:prstClr val="white">
                  <a:lumMod val="50000"/>
                </a:prstClr>
              </a:solidFill>
            </a:endParaRPr>
          </a:p>
        </p:txBody>
      </p:sp>
      <p:sp>
        <p:nvSpPr>
          <p:cNvPr id="37" name="内容占位符 36"/>
          <p:cNvSpPr>
            <a:spLocks noGrp="1"/>
          </p:cNvSpPr>
          <p:nvPr>
            <p:ph sz="quarter" idx="13" hasCustomPrompt="1"/>
          </p:nvPr>
        </p:nvSpPr>
        <p:spPr>
          <a:xfrm>
            <a:off x="3238500" y="3733201"/>
            <a:ext cx="5715000" cy="1185937"/>
          </a:xfrm>
        </p:spPr>
        <p:txBody>
          <a:bodyPr>
            <a:normAutofit/>
          </a:bodyPr>
          <a:lstStyle>
            <a:lvl1pPr marL="0" indent="0" algn="ctr">
              <a:buNone/>
              <a:defRPr sz="3200">
                <a:solidFill>
                  <a:schemeClr val="tx1"/>
                </a:solidFill>
              </a:defRPr>
            </a:lvl1pPr>
          </a:lstStyle>
          <a:p>
            <a:pPr lvl="0"/>
            <a:r>
              <a:rPr lang="zh-CN" altLang="en-US" dirty="0"/>
              <a:t>编辑文本</a:t>
            </a:r>
            <a:endParaRPr lang="zh-CN" altLang="en-US" dirty="0"/>
          </a:p>
        </p:txBody>
      </p:sp>
    </p:spTree>
  </p:cSld>
  <p:clrMapOvr>
    <a:masterClrMapping/>
  </p:clrMapOvr>
  <p:transition>
    <p:random/>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p>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838200" y="713673"/>
            <a:ext cx="4681654" cy="1428161"/>
          </a:xfrm>
        </p:spPr>
        <p:txBody>
          <a:bodyPr anchor="t" anchorCtr="0">
            <a:normAutofit/>
          </a:bodyPr>
          <a:lstStyle>
            <a:lvl1pPr>
              <a:defRPr sz="3600"/>
            </a:lvl1pPr>
          </a:lstStyle>
          <a:p>
            <a:r>
              <a:rPr lang="zh-CN" altLang="en-US" dirty="0"/>
              <a:t>单击此处编辑标题</a:t>
            </a:r>
            <a:endParaRPr lang="zh-CN" altLang="en-US" dirty="0"/>
          </a:p>
        </p:txBody>
      </p:sp>
      <p:sp>
        <p:nvSpPr>
          <p:cNvPr id="3" name="图片占位符 2"/>
          <p:cNvSpPr>
            <a:spLocks noGrp="1" noChangeAspect="1"/>
          </p:cNvSpPr>
          <p:nvPr>
            <p:ph type="pic" idx="1"/>
          </p:nvPr>
        </p:nvSpPr>
        <p:spPr>
          <a:xfrm>
            <a:off x="5642517" y="713673"/>
            <a:ext cx="5711882" cy="540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dirty="0"/>
          </a:p>
        </p:txBody>
      </p:sp>
      <p:sp>
        <p:nvSpPr>
          <p:cNvPr id="4" name="文本占位符 3"/>
          <p:cNvSpPr>
            <a:spLocks noGrp="1"/>
          </p:cNvSpPr>
          <p:nvPr>
            <p:ph type="body" sz="half" idx="2"/>
          </p:nvPr>
        </p:nvSpPr>
        <p:spPr>
          <a:xfrm>
            <a:off x="838200" y="2313873"/>
            <a:ext cx="4681654" cy="3811588"/>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a:t>单击此处编辑母版文本样式</a:t>
            </a:r>
            <a:endParaRPr lang="zh-CN" altLang="en-US" dirty="0"/>
          </a:p>
        </p:txBody>
      </p:sp>
      <p:sp>
        <p:nvSpPr>
          <p:cNvPr id="5" name="日期占位符 4"/>
          <p:cNvSpPr>
            <a:spLocks noGrp="1"/>
          </p:cNvSpPr>
          <p:nvPr>
            <p:ph type="dt" sz="half" idx="10"/>
          </p:nvPr>
        </p:nvSpPr>
        <p:spPr/>
        <p:txBody>
          <a:bodyPr/>
          <a:lstStyle/>
          <a:p>
            <a:fld id="{9EFD9D74-47D9-4702-A33C-335B63B48DBF}"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6" name="页脚占位符 5"/>
          <p:cNvSpPr>
            <a:spLocks noGrp="1"/>
          </p:cNvSpPr>
          <p:nvPr>
            <p:ph type="ftr" sz="quarter" idx="11"/>
          </p:nvPr>
        </p:nvSpPr>
        <p:spPr/>
        <p:txBody>
          <a:bodyPr/>
          <a:lstStyle/>
          <a:p>
            <a:endParaRPr lang="zh-CN" altLang="en-US" dirty="0">
              <a:solidFill>
                <a:prstClr val="white">
                  <a:lumMod val="50000"/>
                </a:prstClr>
              </a:solidFill>
            </a:endParaRPr>
          </a:p>
        </p:txBody>
      </p:sp>
      <p:sp>
        <p:nvSpPr>
          <p:cNvPr id="7" name="灯片编号占位符 6"/>
          <p:cNvSpPr>
            <a:spLocks noGrp="1"/>
          </p:cNvSpPr>
          <p:nvPr>
            <p:ph type="sldNum" sz="quarter" idx="12"/>
          </p:nvPr>
        </p:nvSpPr>
        <p:spPr/>
        <p:txBody>
          <a:bodyPr/>
          <a:lstStyle/>
          <a:p>
            <a:fld id="{FABC47A4-756D-490B-A52F-7D9E2C9FC05F}"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nvPr>
        </p:nvSpPr>
        <p:spPr>
          <a:xfrm>
            <a:off x="10444898" y="365125"/>
            <a:ext cx="908901" cy="5811838"/>
          </a:xfrm>
        </p:spPr>
        <p:txBody>
          <a:bodyPr vert="eaVert">
            <a:normAutofit/>
          </a:bodyPr>
          <a:lstStyle>
            <a:lvl1pPr>
              <a:defRPr sz="4400"/>
            </a:lvl1pPr>
          </a:lstStyle>
          <a:p>
            <a:r>
              <a:rPr lang="zh-CN" altLang="en-US" dirty="0"/>
              <a:t>单击此处编辑标题</a:t>
            </a:r>
            <a:endParaRPr lang="zh-CN" altLang="en-US" dirty="0"/>
          </a:p>
        </p:txBody>
      </p:sp>
      <p:sp>
        <p:nvSpPr>
          <p:cNvPr id="3" name="竖排文字占位符 2"/>
          <p:cNvSpPr>
            <a:spLocks noGrp="1"/>
          </p:cNvSpPr>
          <p:nvPr>
            <p:ph type="body" orient="vert" idx="1"/>
          </p:nvPr>
        </p:nvSpPr>
        <p:spPr>
          <a:xfrm>
            <a:off x="838199" y="365125"/>
            <a:ext cx="9446443" cy="5811838"/>
          </a:xfrm>
        </p:spPr>
        <p:txBody>
          <a:bodyPr vert="eaVert"/>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p>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
        <p:nvSpPr>
          <p:cNvPr id="7" name="内容占位符 6"/>
          <p:cNvSpPr>
            <a:spLocks noGrp="1"/>
          </p:cNvSpPr>
          <p:nvPr>
            <p:ph sz="quarter" idx="13"/>
          </p:nvPr>
        </p:nvSpPr>
        <p:spPr>
          <a:xfrm>
            <a:off x="838200" y="551543"/>
            <a:ext cx="10515600" cy="5558971"/>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transition>
    <p:random/>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nvPr>
        </p:nvSpPr>
        <p:spPr>
          <a:xfrm>
            <a:off x="1524000" y="1854199"/>
            <a:ext cx="9144000" cy="1655763"/>
          </a:xfrm>
        </p:spPr>
        <p:txBody>
          <a:bodyPr anchor="b">
            <a:normAutofit/>
          </a:bodyPr>
          <a:lstStyle>
            <a:lvl1pPr algn="ctr">
              <a:defRPr sz="7200" b="0"/>
            </a:lvl1pPr>
          </a:lstStyle>
          <a:p>
            <a:r>
              <a:rPr lang="zh-CN" altLang="en-US" dirty="0"/>
              <a:t>单击此处编辑标题</a:t>
            </a:r>
            <a:endParaRPr lang="zh-CN" altLang="en-US" dirty="0"/>
          </a:p>
        </p:txBody>
      </p:sp>
      <p:sp>
        <p:nvSpPr>
          <p:cNvPr id="3" name="副标题 2"/>
          <p:cNvSpPr>
            <a:spLocks noGrp="1"/>
          </p:cNvSpPr>
          <p:nvPr>
            <p:ph type="subTitle" idx="1"/>
          </p:nvPr>
        </p:nvSpPr>
        <p:spPr>
          <a:xfrm>
            <a:off x="1524000" y="3602038"/>
            <a:ext cx="9144000" cy="1655762"/>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单击此处编辑母版副标题样式</a:t>
            </a:r>
            <a:endParaRPr lang="zh-CN" altLang="en-US" dirty="0"/>
          </a:p>
        </p:txBody>
      </p:sp>
      <p:sp>
        <p:nvSpPr>
          <p:cNvPr id="4" name="日期占位符 3"/>
          <p:cNvSpPr>
            <a:spLocks noGrp="1"/>
          </p:cNvSpPr>
          <p:nvPr>
            <p:ph type="dt" sz="half" idx="10"/>
          </p:nvPr>
        </p:nvSpPr>
        <p:spPr/>
        <p:txBody>
          <a:bodyPr/>
          <a:lstStyle/>
          <a:p>
            <a:fld id="{D997B5FA-0921-464F-AAE1-844C04324D75}"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565CE74E-AB26-4998-AD42-012C4C1AD076}"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r>
              <a:rPr lang="zh-CN" altLang="en-US" dirty="0"/>
              <a:t>单击此处编辑母版标题样式</a:t>
            </a:r>
            <a:endParaRPr lang="zh-CN" altLang="en-US" dirty="0"/>
          </a:p>
        </p:txBody>
      </p:sp>
      <p:sp>
        <p:nvSpPr>
          <p:cNvPr id="3" name="内容占位符 2"/>
          <p:cNvSpPr>
            <a:spLocks noGrp="1"/>
          </p:cNvSpPr>
          <p:nvPr>
            <p:ph idx="1"/>
          </p:nvPr>
        </p:nvSpPr>
        <p:spPr/>
        <p:txBody>
          <a:bodyPr/>
          <a:lstStyle>
            <a:lvl1pPr>
              <a:defRPr sz="2400"/>
            </a:lvl1pPr>
            <a:lvl2pPr>
              <a:defRPr sz="2000"/>
            </a:lvl2pPr>
            <a:lvl3pPr>
              <a:defRPr sz="1800"/>
            </a:lvl3pPr>
            <a:lvl4pPr>
              <a:defRPr sz="1800"/>
            </a:lvl4pPr>
            <a:lvl5pPr>
              <a:defRPr sz="1800"/>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dirty="0">
              <a:solidFill>
                <a:prstClr val="white">
                  <a:lumMod val="50000"/>
                </a:prstClr>
              </a:solidFill>
            </a:endParaRPr>
          </a:p>
        </p:txBody>
      </p:sp>
      <p:sp>
        <p:nvSpPr>
          <p:cNvPr id="6" name="灯片编号占位符 5"/>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节标题">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0DD7636-5BE1-44BC-BB5F-15739D9E18E1}"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p>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p>
            <a:fld id="{E87C0E1D-24C4-406F-9615-DBDA8D2D1F93}" type="slidenum">
              <a:rPr lang="zh-CN" altLang="en-US" smtClean="0">
                <a:solidFill>
                  <a:prstClr val="white">
                    <a:lumMod val="50000"/>
                  </a:prstClr>
                </a:solidFill>
              </a:rPr>
            </a:fld>
            <a:endParaRPr lang="zh-CN" altLang="en-US">
              <a:solidFill>
                <a:prstClr val="white">
                  <a:lumMod val="50000"/>
                </a:prstClr>
              </a:solidFill>
            </a:endParaRPr>
          </a:p>
        </p:txBody>
      </p:sp>
      <p:sp>
        <p:nvSpPr>
          <p:cNvPr id="5" name="标题 4"/>
          <p:cNvSpPr>
            <a:spLocks noGrp="1"/>
          </p:cNvSpPr>
          <p:nvPr>
            <p:ph type="title" hasCustomPrompt="1"/>
          </p:nvPr>
        </p:nvSpPr>
        <p:spPr>
          <a:xfrm>
            <a:off x="838200" y="2187443"/>
            <a:ext cx="10515600" cy="2483115"/>
          </a:xfrm>
        </p:spPr>
        <p:txBody>
          <a:bodyPr>
            <a:normAutofit/>
          </a:bodyPr>
          <a:lstStyle>
            <a:lvl1pPr algn="ctr">
              <a:defRPr sz="6000" b="0"/>
            </a:lvl1pPr>
          </a:lstStyle>
          <a:p>
            <a:r>
              <a:rPr lang="zh-CN" altLang="en-US" dirty="0"/>
              <a:t>单击此处编辑标题</a:t>
            </a:r>
            <a:endParaRPr lang="zh-CN" altLang="en-US" dirty="0"/>
          </a:p>
        </p:txBody>
      </p:sp>
    </p:spTree>
  </p:cSld>
  <p:clrMapOvr>
    <a:masterClrMapping/>
  </p:clrMapOvr>
  <p:transition>
    <p:random/>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r>
              <a:rPr lang="zh-CN" altLang="en-US"/>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内容占位符 3"/>
          <p:cNvSpPr>
            <a:spLocks noGrp="1"/>
          </p:cNvSpPr>
          <p:nvPr>
            <p:ph sz="half" idx="2"/>
          </p:nvPr>
        </p:nvSpPr>
        <p:spPr>
          <a:xfrm>
            <a:off x="6172200" y="1825625"/>
            <a:ext cx="5181600" cy="4351338"/>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6" name="页脚占位符 5"/>
          <p:cNvSpPr>
            <a:spLocks noGrp="1"/>
          </p:cNvSpPr>
          <p:nvPr>
            <p:ph type="ftr" sz="quarter" idx="11"/>
          </p:nvPr>
        </p:nvSpPr>
        <p:spPr/>
        <p:txBody>
          <a:bodyPr/>
          <a:lstStyle/>
          <a:p>
            <a:endParaRPr lang="zh-CN" altLang="en-US">
              <a:solidFill>
                <a:prstClr val="white">
                  <a:lumMod val="50000"/>
                </a:prstClr>
              </a:solidFill>
            </a:endParaRPr>
          </a:p>
        </p:txBody>
      </p:sp>
      <p:sp>
        <p:nvSpPr>
          <p:cNvPr id="7" name="灯片编号占位符 6"/>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nchor="ctr" anchorCtr="0"/>
          <a:lstStyle/>
          <a:p>
            <a:r>
              <a:rPr lang="zh-CN" altLang="en-US"/>
              <a:t>单击此处编辑母版标题样式</a:t>
            </a:r>
            <a:endParaRPr lang="zh-CN" altLang="en-US"/>
          </a:p>
        </p:txBody>
      </p:sp>
      <p:sp>
        <p:nvSpPr>
          <p:cNvPr id="3" name="文本占位符 2"/>
          <p:cNvSpPr>
            <a:spLocks noGrp="1"/>
          </p:cNvSpPr>
          <p:nvPr>
            <p:ph type="body" idx="1"/>
          </p:nvPr>
        </p:nvSpPr>
        <p:spPr>
          <a:xfrm>
            <a:off x="839788" y="1744961"/>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endParaRPr lang="zh-CN" altLang="en-US" dirty="0"/>
          </a:p>
        </p:txBody>
      </p:sp>
      <p:sp>
        <p:nvSpPr>
          <p:cNvPr id="4" name="内容占位符 3"/>
          <p:cNvSpPr>
            <a:spLocks noGrp="1"/>
          </p:cNvSpPr>
          <p:nvPr>
            <p:ph sz="half" idx="2"/>
          </p:nvPr>
        </p:nvSpPr>
        <p:spPr>
          <a:xfrm>
            <a:off x="839788" y="2615609"/>
            <a:ext cx="5157787" cy="3574054"/>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文本占位符 4"/>
          <p:cNvSpPr>
            <a:spLocks noGrp="1"/>
          </p:cNvSpPr>
          <p:nvPr>
            <p:ph type="body" sz="quarter" idx="3"/>
          </p:nvPr>
        </p:nvSpPr>
        <p:spPr>
          <a:xfrm>
            <a:off x="6172200" y="1744961"/>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endParaRPr lang="zh-CN" altLang="en-US" dirty="0"/>
          </a:p>
        </p:txBody>
      </p:sp>
      <p:sp>
        <p:nvSpPr>
          <p:cNvPr id="6" name="内容占位符 5"/>
          <p:cNvSpPr>
            <a:spLocks noGrp="1"/>
          </p:cNvSpPr>
          <p:nvPr>
            <p:ph sz="quarter" idx="4"/>
          </p:nvPr>
        </p:nvSpPr>
        <p:spPr>
          <a:xfrm>
            <a:off x="6172200" y="2615609"/>
            <a:ext cx="5183188" cy="3574054"/>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7" name="日期占位符 6"/>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8" name="页脚占位符 7"/>
          <p:cNvSpPr>
            <a:spLocks noGrp="1"/>
          </p:cNvSpPr>
          <p:nvPr>
            <p:ph type="ftr" sz="quarter" idx="11"/>
          </p:nvPr>
        </p:nvSpPr>
        <p:spPr/>
        <p:txBody>
          <a:bodyPr/>
          <a:lstStyle/>
          <a:p>
            <a:endParaRPr lang="zh-CN" altLang="en-US">
              <a:solidFill>
                <a:prstClr val="white">
                  <a:lumMod val="50000"/>
                </a:prstClr>
              </a:solidFill>
            </a:endParaRPr>
          </a:p>
        </p:txBody>
      </p:sp>
      <p:sp>
        <p:nvSpPr>
          <p:cNvPr id="9" name="灯片编号占位符 8"/>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仅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3238500" y="2159000"/>
            <a:ext cx="5715000" cy="1382450"/>
          </a:xfrm>
        </p:spPr>
        <p:txBody>
          <a:bodyPr anchor="b" anchorCtr="0">
            <a:normAutofit/>
          </a:bodyPr>
          <a:lstStyle>
            <a:lvl1pPr algn="ctr">
              <a:defRPr sz="8000" b="0">
                <a:solidFill>
                  <a:schemeClr val="tx1"/>
                </a:solidFill>
              </a:defRPr>
            </a:lvl1pPr>
          </a:lstStyle>
          <a:p>
            <a:r>
              <a:rPr lang="zh-CN" altLang="en-US" dirty="0"/>
              <a:t>编辑标题</a:t>
            </a:r>
            <a:endParaRPr lang="zh-CN" altLang="en-US" dirty="0"/>
          </a:p>
        </p:txBody>
      </p:sp>
      <p:sp>
        <p:nvSpPr>
          <p:cNvPr id="3" name="日期占位符 2"/>
          <p:cNvSpPr>
            <a:spLocks noGrp="1"/>
          </p:cNvSpPr>
          <p:nvPr>
            <p:ph type="dt" sz="half" idx="10"/>
          </p:nvPr>
        </p:nvSpPr>
        <p:spPr/>
        <p:txBody>
          <a:bodyPr/>
          <a:lstStyle/>
          <a:p>
            <a:fld id="{20DD7636-5BE1-44BC-BB5F-15739D9E18E1}"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p>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p>
            <a:fld id="{E87C0E1D-24C4-406F-9615-DBDA8D2D1F93}" type="slidenum">
              <a:rPr lang="zh-CN" altLang="en-US" smtClean="0">
                <a:solidFill>
                  <a:prstClr val="white">
                    <a:lumMod val="50000"/>
                  </a:prstClr>
                </a:solidFill>
              </a:rPr>
            </a:fld>
            <a:endParaRPr lang="zh-CN" altLang="en-US">
              <a:solidFill>
                <a:prstClr val="white">
                  <a:lumMod val="50000"/>
                </a:prstClr>
              </a:solidFill>
            </a:endParaRPr>
          </a:p>
        </p:txBody>
      </p:sp>
      <p:sp>
        <p:nvSpPr>
          <p:cNvPr id="37" name="内容占位符 36"/>
          <p:cNvSpPr>
            <a:spLocks noGrp="1"/>
          </p:cNvSpPr>
          <p:nvPr>
            <p:ph sz="quarter" idx="13" hasCustomPrompt="1"/>
          </p:nvPr>
        </p:nvSpPr>
        <p:spPr>
          <a:xfrm>
            <a:off x="3238500" y="3733201"/>
            <a:ext cx="5715000" cy="1185937"/>
          </a:xfrm>
        </p:spPr>
        <p:txBody>
          <a:bodyPr>
            <a:normAutofit/>
          </a:bodyPr>
          <a:lstStyle>
            <a:lvl1pPr marL="0" indent="0" algn="ctr">
              <a:buNone/>
              <a:defRPr sz="3200">
                <a:solidFill>
                  <a:schemeClr val="tx1"/>
                </a:solidFill>
              </a:defRPr>
            </a:lvl1pPr>
          </a:lstStyle>
          <a:p>
            <a:pPr lvl="0"/>
            <a:r>
              <a:rPr lang="zh-CN" altLang="en-US" dirty="0"/>
              <a:t>编辑文本</a:t>
            </a:r>
            <a:endParaRPr lang="zh-CN" altLang="en-US" dirty="0"/>
          </a:p>
        </p:txBody>
      </p:sp>
    </p:spTree>
  </p:cSld>
  <p:clrMapOvr>
    <a:masterClrMapping/>
  </p:clrMapOvr>
  <p:transition>
    <p:random/>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p>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838200" y="713673"/>
            <a:ext cx="4681654" cy="1428161"/>
          </a:xfrm>
        </p:spPr>
        <p:txBody>
          <a:bodyPr anchor="t" anchorCtr="0">
            <a:normAutofit/>
          </a:bodyPr>
          <a:lstStyle>
            <a:lvl1pPr>
              <a:defRPr sz="3600"/>
            </a:lvl1pPr>
          </a:lstStyle>
          <a:p>
            <a:r>
              <a:rPr lang="zh-CN" altLang="en-US" dirty="0"/>
              <a:t>单击此处编辑标题</a:t>
            </a:r>
            <a:endParaRPr lang="zh-CN" altLang="en-US" dirty="0"/>
          </a:p>
        </p:txBody>
      </p:sp>
      <p:sp>
        <p:nvSpPr>
          <p:cNvPr id="3" name="图片占位符 2"/>
          <p:cNvSpPr>
            <a:spLocks noGrp="1" noChangeAspect="1"/>
          </p:cNvSpPr>
          <p:nvPr>
            <p:ph type="pic" idx="1"/>
          </p:nvPr>
        </p:nvSpPr>
        <p:spPr>
          <a:xfrm>
            <a:off x="5642517" y="713673"/>
            <a:ext cx="5711882" cy="540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dirty="0"/>
          </a:p>
        </p:txBody>
      </p:sp>
      <p:sp>
        <p:nvSpPr>
          <p:cNvPr id="4" name="文本占位符 3"/>
          <p:cNvSpPr>
            <a:spLocks noGrp="1"/>
          </p:cNvSpPr>
          <p:nvPr>
            <p:ph type="body" sz="half" idx="2"/>
          </p:nvPr>
        </p:nvSpPr>
        <p:spPr>
          <a:xfrm>
            <a:off x="838200" y="2313873"/>
            <a:ext cx="4681654" cy="3811588"/>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a:t>单击此处编辑母版文本样式</a:t>
            </a:r>
            <a:endParaRPr lang="zh-CN" altLang="en-US" dirty="0"/>
          </a:p>
        </p:txBody>
      </p:sp>
      <p:sp>
        <p:nvSpPr>
          <p:cNvPr id="5" name="日期占位符 4"/>
          <p:cNvSpPr>
            <a:spLocks noGrp="1"/>
          </p:cNvSpPr>
          <p:nvPr>
            <p:ph type="dt" sz="half" idx="10"/>
          </p:nvPr>
        </p:nvSpPr>
        <p:spPr/>
        <p:txBody>
          <a:bodyPr/>
          <a:lstStyle/>
          <a:p>
            <a:fld id="{9EFD9D74-47D9-4702-A33C-335B63B48DBF}"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6" name="页脚占位符 5"/>
          <p:cNvSpPr>
            <a:spLocks noGrp="1"/>
          </p:cNvSpPr>
          <p:nvPr>
            <p:ph type="ftr" sz="quarter" idx="11"/>
          </p:nvPr>
        </p:nvSpPr>
        <p:spPr/>
        <p:txBody>
          <a:bodyPr/>
          <a:lstStyle/>
          <a:p>
            <a:endParaRPr lang="zh-CN" altLang="en-US" dirty="0">
              <a:solidFill>
                <a:prstClr val="white">
                  <a:lumMod val="50000"/>
                </a:prstClr>
              </a:solidFill>
            </a:endParaRPr>
          </a:p>
        </p:txBody>
      </p:sp>
      <p:sp>
        <p:nvSpPr>
          <p:cNvPr id="7" name="灯片编号占位符 6"/>
          <p:cNvSpPr>
            <a:spLocks noGrp="1"/>
          </p:cNvSpPr>
          <p:nvPr>
            <p:ph type="sldNum" sz="quarter" idx="12"/>
          </p:nvPr>
        </p:nvSpPr>
        <p:spPr/>
        <p:txBody>
          <a:bodyPr/>
          <a:lstStyle/>
          <a:p>
            <a:fld id="{FABC47A4-756D-490B-A52F-7D9E2C9FC05F}"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nvPr>
        </p:nvSpPr>
        <p:spPr>
          <a:xfrm>
            <a:off x="10444898" y="365125"/>
            <a:ext cx="908901" cy="5811838"/>
          </a:xfrm>
        </p:spPr>
        <p:txBody>
          <a:bodyPr vert="eaVert">
            <a:normAutofit/>
          </a:bodyPr>
          <a:lstStyle>
            <a:lvl1pPr>
              <a:defRPr sz="4400"/>
            </a:lvl1pPr>
          </a:lstStyle>
          <a:p>
            <a:r>
              <a:rPr lang="zh-CN" altLang="en-US" dirty="0"/>
              <a:t>单击此处编辑标题</a:t>
            </a:r>
            <a:endParaRPr lang="zh-CN" altLang="en-US" dirty="0"/>
          </a:p>
        </p:txBody>
      </p:sp>
      <p:sp>
        <p:nvSpPr>
          <p:cNvPr id="3" name="竖排文字占位符 2"/>
          <p:cNvSpPr>
            <a:spLocks noGrp="1"/>
          </p:cNvSpPr>
          <p:nvPr>
            <p:ph type="body" orient="vert" idx="1"/>
          </p:nvPr>
        </p:nvSpPr>
        <p:spPr>
          <a:xfrm>
            <a:off x="838199" y="365125"/>
            <a:ext cx="9446443" cy="5811838"/>
          </a:xfrm>
        </p:spPr>
        <p:txBody>
          <a:bodyPr vert="eaVert"/>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p>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
        <p:nvSpPr>
          <p:cNvPr id="7" name="内容占位符 6"/>
          <p:cNvSpPr>
            <a:spLocks noGrp="1"/>
          </p:cNvSpPr>
          <p:nvPr>
            <p:ph sz="quarter" idx="13"/>
          </p:nvPr>
        </p:nvSpPr>
        <p:spPr>
          <a:xfrm>
            <a:off x="838200" y="551543"/>
            <a:ext cx="10515600" cy="5558971"/>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transition>
    <p:random/>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nvPr>
        </p:nvSpPr>
        <p:spPr>
          <a:xfrm>
            <a:off x="1524000" y="1854199"/>
            <a:ext cx="9144000" cy="1655763"/>
          </a:xfrm>
        </p:spPr>
        <p:txBody>
          <a:bodyPr anchor="b">
            <a:normAutofit/>
          </a:bodyPr>
          <a:lstStyle>
            <a:lvl1pPr algn="ctr">
              <a:defRPr sz="7200" b="0"/>
            </a:lvl1pPr>
          </a:lstStyle>
          <a:p>
            <a:r>
              <a:rPr lang="zh-CN" altLang="en-US" dirty="0"/>
              <a:t>单击此处编辑标题</a:t>
            </a:r>
            <a:endParaRPr lang="zh-CN" altLang="en-US" dirty="0"/>
          </a:p>
        </p:txBody>
      </p:sp>
      <p:sp>
        <p:nvSpPr>
          <p:cNvPr id="3" name="副标题 2"/>
          <p:cNvSpPr>
            <a:spLocks noGrp="1"/>
          </p:cNvSpPr>
          <p:nvPr>
            <p:ph type="subTitle" idx="1"/>
          </p:nvPr>
        </p:nvSpPr>
        <p:spPr>
          <a:xfrm>
            <a:off x="1524000" y="3602038"/>
            <a:ext cx="9144000" cy="1655762"/>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单击此处编辑母版副标题样式</a:t>
            </a:r>
            <a:endParaRPr lang="zh-CN" altLang="en-US" dirty="0"/>
          </a:p>
        </p:txBody>
      </p:sp>
      <p:sp>
        <p:nvSpPr>
          <p:cNvPr id="4" name="日期占位符 3"/>
          <p:cNvSpPr>
            <a:spLocks noGrp="1"/>
          </p:cNvSpPr>
          <p:nvPr>
            <p:ph type="dt" sz="half" idx="10"/>
          </p:nvPr>
        </p:nvSpPr>
        <p:spPr/>
        <p:txBody>
          <a:bodyPr/>
          <a:lstStyle/>
          <a:p>
            <a:fld id="{D997B5FA-0921-464F-AAE1-844C04324D75}"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565CE74E-AB26-4998-AD42-012C4C1AD076}"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r>
              <a:rPr lang="zh-CN" altLang="en-US" dirty="0"/>
              <a:t>单击此处编辑母版标题样式</a:t>
            </a:r>
            <a:endParaRPr lang="zh-CN" altLang="en-US" dirty="0"/>
          </a:p>
        </p:txBody>
      </p:sp>
      <p:sp>
        <p:nvSpPr>
          <p:cNvPr id="3" name="内容占位符 2"/>
          <p:cNvSpPr>
            <a:spLocks noGrp="1"/>
          </p:cNvSpPr>
          <p:nvPr>
            <p:ph idx="1"/>
          </p:nvPr>
        </p:nvSpPr>
        <p:spPr/>
        <p:txBody>
          <a:bodyPr/>
          <a:lstStyle>
            <a:lvl1pPr>
              <a:defRPr sz="2400"/>
            </a:lvl1pPr>
            <a:lvl2pPr>
              <a:defRPr sz="2000"/>
            </a:lvl2pPr>
            <a:lvl3pPr>
              <a:defRPr sz="1800"/>
            </a:lvl3pPr>
            <a:lvl4pPr>
              <a:defRPr sz="1800"/>
            </a:lvl4pPr>
            <a:lvl5pPr>
              <a:defRPr sz="1800"/>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dirty="0">
              <a:solidFill>
                <a:prstClr val="white">
                  <a:lumMod val="50000"/>
                </a:prstClr>
              </a:solidFill>
            </a:endParaRPr>
          </a:p>
        </p:txBody>
      </p:sp>
      <p:sp>
        <p:nvSpPr>
          <p:cNvPr id="6" name="灯片编号占位符 5"/>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节标题">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0DD7636-5BE1-44BC-BB5F-15739D9E18E1}"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p>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p>
            <a:fld id="{E87C0E1D-24C4-406F-9615-DBDA8D2D1F93}" type="slidenum">
              <a:rPr lang="zh-CN" altLang="en-US" smtClean="0">
                <a:solidFill>
                  <a:prstClr val="white">
                    <a:lumMod val="50000"/>
                  </a:prstClr>
                </a:solidFill>
              </a:rPr>
            </a:fld>
            <a:endParaRPr lang="zh-CN" altLang="en-US">
              <a:solidFill>
                <a:prstClr val="white">
                  <a:lumMod val="50000"/>
                </a:prstClr>
              </a:solidFill>
            </a:endParaRPr>
          </a:p>
        </p:txBody>
      </p:sp>
      <p:sp>
        <p:nvSpPr>
          <p:cNvPr id="5" name="标题 4"/>
          <p:cNvSpPr>
            <a:spLocks noGrp="1"/>
          </p:cNvSpPr>
          <p:nvPr>
            <p:ph type="title" hasCustomPrompt="1"/>
          </p:nvPr>
        </p:nvSpPr>
        <p:spPr>
          <a:xfrm>
            <a:off x="838200" y="2187443"/>
            <a:ext cx="10515600" cy="2483115"/>
          </a:xfrm>
        </p:spPr>
        <p:txBody>
          <a:bodyPr>
            <a:normAutofit/>
          </a:bodyPr>
          <a:lstStyle>
            <a:lvl1pPr algn="ctr">
              <a:defRPr sz="6000" b="0"/>
            </a:lvl1pPr>
          </a:lstStyle>
          <a:p>
            <a:r>
              <a:rPr lang="zh-CN" altLang="en-US" dirty="0"/>
              <a:t>单击此处编辑标题</a:t>
            </a:r>
            <a:endParaRPr lang="zh-CN" altLang="en-US" dirty="0"/>
          </a:p>
        </p:txBody>
      </p:sp>
    </p:spTree>
  </p:cSld>
  <p:clrMapOvr>
    <a:masterClrMapping/>
  </p:clrMapOvr>
  <p:transition>
    <p:random/>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r>
              <a:rPr lang="zh-CN" altLang="en-US"/>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内容占位符 3"/>
          <p:cNvSpPr>
            <a:spLocks noGrp="1"/>
          </p:cNvSpPr>
          <p:nvPr>
            <p:ph sz="half" idx="2"/>
          </p:nvPr>
        </p:nvSpPr>
        <p:spPr>
          <a:xfrm>
            <a:off x="6172200" y="1825625"/>
            <a:ext cx="5181600" cy="4351338"/>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6" name="页脚占位符 5"/>
          <p:cNvSpPr>
            <a:spLocks noGrp="1"/>
          </p:cNvSpPr>
          <p:nvPr>
            <p:ph type="ftr" sz="quarter" idx="11"/>
          </p:nvPr>
        </p:nvSpPr>
        <p:spPr/>
        <p:txBody>
          <a:bodyPr/>
          <a:lstStyle/>
          <a:p>
            <a:endParaRPr lang="zh-CN" altLang="en-US">
              <a:solidFill>
                <a:prstClr val="white">
                  <a:lumMod val="50000"/>
                </a:prstClr>
              </a:solidFill>
            </a:endParaRPr>
          </a:p>
        </p:txBody>
      </p:sp>
      <p:sp>
        <p:nvSpPr>
          <p:cNvPr id="7" name="灯片编号占位符 6"/>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nchor="ctr" anchorCtr="0"/>
          <a:lstStyle/>
          <a:p>
            <a:r>
              <a:rPr lang="zh-CN" altLang="en-US"/>
              <a:t>单击此处编辑母版标题样式</a:t>
            </a:r>
            <a:endParaRPr lang="zh-CN" altLang="en-US"/>
          </a:p>
        </p:txBody>
      </p:sp>
      <p:sp>
        <p:nvSpPr>
          <p:cNvPr id="3" name="文本占位符 2"/>
          <p:cNvSpPr>
            <a:spLocks noGrp="1"/>
          </p:cNvSpPr>
          <p:nvPr>
            <p:ph type="body" idx="1"/>
          </p:nvPr>
        </p:nvSpPr>
        <p:spPr>
          <a:xfrm>
            <a:off x="839788" y="1744961"/>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endParaRPr lang="zh-CN" altLang="en-US" dirty="0"/>
          </a:p>
        </p:txBody>
      </p:sp>
      <p:sp>
        <p:nvSpPr>
          <p:cNvPr id="4" name="内容占位符 3"/>
          <p:cNvSpPr>
            <a:spLocks noGrp="1"/>
          </p:cNvSpPr>
          <p:nvPr>
            <p:ph sz="half" idx="2"/>
          </p:nvPr>
        </p:nvSpPr>
        <p:spPr>
          <a:xfrm>
            <a:off x="839788" y="2615609"/>
            <a:ext cx="5157787" cy="3574054"/>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文本占位符 4"/>
          <p:cNvSpPr>
            <a:spLocks noGrp="1"/>
          </p:cNvSpPr>
          <p:nvPr>
            <p:ph type="body" sz="quarter" idx="3"/>
          </p:nvPr>
        </p:nvSpPr>
        <p:spPr>
          <a:xfrm>
            <a:off x="6172200" y="1744961"/>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endParaRPr lang="zh-CN" altLang="en-US" dirty="0"/>
          </a:p>
        </p:txBody>
      </p:sp>
      <p:sp>
        <p:nvSpPr>
          <p:cNvPr id="6" name="内容占位符 5"/>
          <p:cNvSpPr>
            <a:spLocks noGrp="1"/>
          </p:cNvSpPr>
          <p:nvPr>
            <p:ph sz="quarter" idx="4"/>
          </p:nvPr>
        </p:nvSpPr>
        <p:spPr>
          <a:xfrm>
            <a:off x="6172200" y="2615609"/>
            <a:ext cx="5183188" cy="3574054"/>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7" name="日期占位符 6"/>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8" name="页脚占位符 7"/>
          <p:cNvSpPr>
            <a:spLocks noGrp="1"/>
          </p:cNvSpPr>
          <p:nvPr>
            <p:ph type="ftr" sz="quarter" idx="11"/>
          </p:nvPr>
        </p:nvSpPr>
        <p:spPr/>
        <p:txBody>
          <a:bodyPr/>
          <a:lstStyle/>
          <a:p>
            <a:endParaRPr lang="zh-CN" altLang="en-US">
              <a:solidFill>
                <a:prstClr val="white">
                  <a:lumMod val="50000"/>
                </a:prstClr>
              </a:solidFill>
            </a:endParaRPr>
          </a:p>
        </p:txBody>
      </p:sp>
      <p:sp>
        <p:nvSpPr>
          <p:cNvPr id="9" name="灯片编号占位符 8"/>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仅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3238500" y="2159000"/>
            <a:ext cx="5715000" cy="1382450"/>
          </a:xfrm>
        </p:spPr>
        <p:txBody>
          <a:bodyPr anchor="b" anchorCtr="0">
            <a:normAutofit/>
          </a:bodyPr>
          <a:lstStyle>
            <a:lvl1pPr algn="ctr">
              <a:defRPr sz="8000" b="0">
                <a:solidFill>
                  <a:schemeClr val="tx1"/>
                </a:solidFill>
              </a:defRPr>
            </a:lvl1pPr>
          </a:lstStyle>
          <a:p>
            <a:r>
              <a:rPr lang="zh-CN" altLang="en-US" dirty="0"/>
              <a:t>编辑标题</a:t>
            </a:r>
            <a:endParaRPr lang="zh-CN" altLang="en-US" dirty="0"/>
          </a:p>
        </p:txBody>
      </p:sp>
      <p:sp>
        <p:nvSpPr>
          <p:cNvPr id="3" name="日期占位符 2"/>
          <p:cNvSpPr>
            <a:spLocks noGrp="1"/>
          </p:cNvSpPr>
          <p:nvPr>
            <p:ph type="dt" sz="half" idx="10"/>
          </p:nvPr>
        </p:nvSpPr>
        <p:spPr/>
        <p:txBody>
          <a:bodyPr/>
          <a:lstStyle/>
          <a:p>
            <a:fld id="{20DD7636-5BE1-44BC-BB5F-15739D9E18E1}"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p>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p>
            <a:fld id="{E87C0E1D-24C4-406F-9615-DBDA8D2D1F93}" type="slidenum">
              <a:rPr lang="zh-CN" altLang="en-US" smtClean="0">
                <a:solidFill>
                  <a:prstClr val="white">
                    <a:lumMod val="50000"/>
                  </a:prstClr>
                </a:solidFill>
              </a:rPr>
            </a:fld>
            <a:endParaRPr lang="zh-CN" altLang="en-US">
              <a:solidFill>
                <a:prstClr val="white">
                  <a:lumMod val="50000"/>
                </a:prstClr>
              </a:solidFill>
            </a:endParaRPr>
          </a:p>
        </p:txBody>
      </p:sp>
      <p:sp>
        <p:nvSpPr>
          <p:cNvPr id="37" name="内容占位符 36"/>
          <p:cNvSpPr>
            <a:spLocks noGrp="1"/>
          </p:cNvSpPr>
          <p:nvPr>
            <p:ph sz="quarter" idx="13" hasCustomPrompt="1"/>
          </p:nvPr>
        </p:nvSpPr>
        <p:spPr>
          <a:xfrm>
            <a:off x="3238500" y="3733201"/>
            <a:ext cx="5715000" cy="1185937"/>
          </a:xfrm>
        </p:spPr>
        <p:txBody>
          <a:bodyPr>
            <a:normAutofit/>
          </a:bodyPr>
          <a:lstStyle>
            <a:lvl1pPr marL="0" indent="0" algn="ctr">
              <a:buNone/>
              <a:defRPr sz="3200">
                <a:solidFill>
                  <a:schemeClr val="tx1"/>
                </a:solidFill>
              </a:defRPr>
            </a:lvl1pPr>
          </a:lstStyle>
          <a:p>
            <a:pPr lvl="0"/>
            <a:r>
              <a:rPr lang="zh-CN" altLang="en-US" dirty="0"/>
              <a:t>编辑文本</a:t>
            </a:r>
            <a:endParaRPr lang="zh-CN" altLang="en-US" dirty="0"/>
          </a:p>
        </p:txBody>
      </p:sp>
    </p:spTree>
  </p:cSld>
  <p:clrMapOvr>
    <a:masterClrMapping/>
  </p:clrMapOvr>
  <p:transition>
    <p:random/>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p>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838200" y="713673"/>
            <a:ext cx="4681654" cy="1428161"/>
          </a:xfrm>
        </p:spPr>
        <p:txBody>
          <a:bodyPr anchor="t" anchorCtr="0">
            <a:normAutofit/>
          </a:bodyPr>
          <a:lstStyle>
            <a:lvl1pPr>
              <a:defRPr sz="3600"/>
            </a:lvl1pPr>
          </a:lstStyle>
          <a:p>
            <a:r>
              <a:rPr lang="zh-CN" altLang="en-US" dirty="0"/>
              <a:t>单击此处编辑标题</a:t>
            </a:r>
            <a:endParaRPr lang="zh-CN" altLang="en-US" dirty="0"/>
          </a:p>
        </p:txBody>
      </p:sp>
      <p:sp>
        <p:nvSpPr>
          <p:cNvPr id="3" name="图片占位符 2"/>
          <p:cNvSpPr>
            <a:spLocks noGrp="1" noChangeAspect="1"/>
          </p:cNvSpPr>
          <p:nvPr>
            <p:ph type="pic" idx="1"/>
          </p:nvPr>
        </p:nvSpPr>
        <p:spPr>
          <a:xfrm>
            <a:off x="5642517" y="713673"/>
            <a:ext cx="5711882" cy="540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dirty="0"/>
          </a:p>
        </p:txBody>
      </p:sp>
      <p:sp>
        <p:nvSpPr>
          <p:cNvPr id="4" name="文本占位符 3"/>
          <p:cNvSpPr>
            <a:spLocks noGrp="1"/>
          </p:cNvSpPr>
          <p:nvPr>
            <p:ph type="body" sz="half" idx="2"/>
          </p:nvPr>
        </p:nvSpPr>
        <p:spPr>
          <a:xfrm>
            <a:off x="838200" y="2313873"/>
            <a:ext cx="4681654" cy="3811588"/>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a:t>单击此处编辑母版文本样式</a:t>
            </a:r>
            <a:endParaRPr lang="zh-CN" altLang="en-US" dirty="0"/>
          </a:p>
        </p:txBody>
      </p:sp>
      <p:sp>
        <p:nvSpPr>
          <p:cNvPr id="5" name="日期占位符 4"/>
          <p:cNvSpPr>
            <a:spLocks noGrp="1"/>
          </p:cNvSpPr>
          <p:nvPr>
            <p:ph type="dt" sz="half" idx="10"/>
          </p:nvPr>
        </p:nvSpPr>
        <p:spPr/>
        <p:txBody>
          <a:bodyPr/>
          <a:lstStyle/>
          <a:p>
            <a:fld id="{9EFD9D74-47D9-4702-A33C-335B63B48DBF}"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6" name="页脚占位符 5"/>
          <p:cNvSpPr>
            <a:spLocks noGrp="1"/>
          </p:cNvSpPr>
          <p:nvPr>
            <p:ph type="ftr" sz="quarter" idx="11"/>
          </p:nvPr>
        </p:nvSpPr>
        <p:spPr/>
        <p:txBody>
          <a:bodyPr/>
          <a:lstStyle/>
          <a:p>
            <a:endParaRPr lang="zh-CN" altLang="en-US" dirty="0">
              <a:solidFill>
                <a:prstClr val="white">
                  <a:lumMod val="50000"/>
                </a:prstClr>
              </a:solidFill>
            </a:endParaRPr>
          </a:p>
        </p:txBody>
      </p:sp>
      <p:sp>
        <p:nvSpPr>
          <p:cNvPr id="7" name="灯片编号占位符 6"/>
          <p:cNvSpPr>
            <a:spLocks noGrp="1"/>
          </p:cNvSpPr>
          <p:nvPr>
            <p:ph type="sldNum" sz="quarter" idx="12"/>
          </p:nvPr>
        </p:nvSpPr>
        <p:spPr/>
        <p:txBody>
          <a:bodyPr/>
          <a:lstStyle/>
          <a:p>
            <a:fld id="{FABC47A4-756D-490B-A52F-7D9E2C9FC05F}"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nvPr>
        </p:nvSpPr>
        <p:spPr>
          <a:xfrm>
            <a:off x="10444898" y="365125"/>
            <a:ext cx="908901" cy="5811838"/>
          </a:xfrm>
        </p:spPr>
        <p:txBody>
          <a:bodyPr vert="eaVert">
            <a:normAutofit/>
          </a:bodyPr>
          <a:lstStyle>
            <a:lvl1pPr>
              <a:defRPr sz="4400"/>
            </a:lvl1pPr>
          </a:lstStyle>
          <a:p>
            <a:r>
              <a:rPr lang="zh-CN" altLang="en-US" dirty="0"/>
              <a:t>单击此处编辑标题</a:t>
            </a:r>
            <a:endParaRPr lang="zh-CN" altLang="en-US" dirty="0"/>
          </a:p>
        </p:txBody>
      </p:sp>
      <p:sp>
        <p:nvSpPr>
          <p:cNvPr id="3" name="竖排文字占位符 2"/>
          <p:cNvSpPr>
            <a:spLocks noGrp="1"/>
          </p:cNvSpPr>
          <p:nvPr>
            <p:ph type="body" orient="vert" idx="1"/>
          </p:nvPr>
        </p:nvSpPr>
        <p:spPr>
          <a:xfrm>
            <a:off x="838199" y="365125"/>
            <a:ext cx="9446443" cy="5811838"/>
          </a:xfrm>
        </p:spPr>
        <p:txBody>
          <a:bodyPr vert="eaVert"/>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p>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
        <p:nvSpPr>
          <p:cNvPr id="7" name="内容占位符 6"/>
          <p:cNvSpPr>
            <a:spLocks noGrp="1"/>
          </p:cNvSpPr>
          <p:nvPr>
            <p:ph sz="quarter" idx="13"/>
          </p:nvPr>
        </p:nvSpPr>
        <p:spPr>
          <a:xfrm>
            <a:off x="838200" y="551543"/>
            <a:ext cx="10515600" cy="5558971"/>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transition>
    <p:random/>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nvPr>
        </p:nvSpPr>
        <p:spPr>
          <a:xfrm>
            <a:off x="1524000" y="1854199"/>
            <a:ext cx="9144000" cy="1655763"/>
          </a:xfrm>
        </p:spPr>
        <p:txBody>
          <a:bodyPr anchor="b">
            <a:normAutofit/>
          </a:bodyPr>
          <a:lstStyle>
            <a:lvl1pPr algn="ctr">
              <a:defRPr sz="7200" b="0"/>
            </a:lvl1pPr>
          </a:lstStyle>
          <a:p>
            <a:r>
              <a:rPr lang="zh-CN" altLang="en-US" dirty="0"/>
              <a:t>单击此处编辑标题</a:t>
            </a:r>
            <a:endParaRPr lang="zh-CN" altLang="en-US" dirty="0"/>
          </a:p>
        </p:txBody>
      </p:sp>
      <p:sp>
        <p:nvSpPr>
          <p:cNvPr id="3" name="副标题 2"/>
          <p:cNvSpPr>
            <a:spLocks noGrp="1"/>
          </p:cNvSpPr>
          <p:nvPr>
            <p:ph type="subTitle" idx="1"/>
          </p:nvPr>
        </p:nvSpPr>
        <p:spPr>
          <a:xfrm>
            <a:off x="1524000" y="3602038"/>
            <a:ext cx="9144000" cy="1655762"/>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单击此处编辑母版副标题样式</a:t>
            </a:r>
            <a:endParaRPr lang="zh-CN" altLang="en-US" dirty="0"/>
          </a:p>
        </p:txBody>
      </p:sp>
      <p:sp>
        <p:nvSpPr>
          <p:cNvPr id="4" name="日期占位符 3"/>
          <p:cNvSpPr>
            <a:spLocks noGrp="1"/>
          </p:cNvSpPr>
          <p:nvPr>
            <p:ph type="dt" sz="half" idx="10"/>
          </p:nvPr>
        </p:nvSpPr>
        <p:spPr/>
        <p:txBody>
          <a:bodyPr/>
          <a:lstStyle/>
          <a:p>
            <a:fld id="{D997B5FA-0921-464F-AAE1-844C04324D75}"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565CE74E-AB26-4998-AD42-012C4C1AD076}"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r>
              <a:rPr lang="zh-CN" altLang="en-US" dirty="0"/>
              <a:t>单击此处编辑母版标题样式</a:t>
            </a:r>
            <a:endParaRPr lang="zh-CN" altLang="en-US" dirty="0"/>
          </a:p>
        </p:txBody>
      </p:sp>
      <p:sp>
        <p:nvSpPr>
          <p:cNvPr id="3" name="内容占位符 2"/>
          <p:cNvSpPr>
            <a:spLocks noGrp="1"/>
          </p:cNvSpPr>
          <p:nvPr>
            <p:ph idx="1"/>
          </p:nvPr>
        </p:nvSpPr>
        <p:spPr/>
        <p:txBody>
          <a:bodyPr/>
          <a:lstStyle>
            <a:lvl1pPr>
              <a:defRPr sz="2400"/>
            </a:lvl1pPr>
            <a:lvl2pPr>
              <a:defRPr sz="2000"/>
            </a:lvl2pPr>
            <a:lvl3pPr>
              <a:defRPr sz="1800"/>
            </a:lvl3pPr>
            <a:lvl4pPr>
              <a:defRPr sz="1800"/>
            </a:lvl4pPr>
            <a:lvl5pPr>
              <a:defRPr sz="1800"/>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dirty="0">
              <a:solidFill>
                <a:prstClr val="white">
                  <a:lumMod val="50000"/>
                </a:prstClr>
              </a:solidFill>
            </a:endParaRPr>
          </a:p>
        </p:txBody>
      </p:sp>
      <p:sp>
        <p:nvSpPr>
          <p:cNvPr id="6" name="灯片编号占位符 5"/>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节标题">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0DD7636-5BE1-44BC-BB5F-15739D9E18E1}"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p>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p>
            <a:fld id="{E87C0E1D-24C4-406F-9615-DBDA8D2D1F93}" type="slidenum">
              <a:rPr lang="zh-CN" altLang="en-US" smtClean="0">
                <a:solidFill>
                  <a:prstClr val="white">
                    <a:lumMod val="50000"/>
                  </a:prstClr>
                </a:solidFill>
              </a:rPr>
            </a:fld>
            <a:endParaRPr lang="zh-CN" altLang="en-US">
              <a:solidFill>
                <a:prstClr val="white">
                  <a:lumMod val="50000"/>
                </a:prstClr>
              </a:solidFill>
            </a:endParaRPr>
          </a:p>
        </p:txBody>
      </p:sp>
      <p:sp>
        <p:nvSpPr>
          <p:cNvPr id="5" name="标题 4"/>
          <p:cNvSpPr>
            <a:spLocks noGrp="1"/>
          </p:cNvSpPr>
          <p:nvPr>
            <p:ph type="title" hasCustomPrompt="1"/>
          </p:nvPr>
        </p:nvSpPr>
        <p:spPr>
          <a:xfrm>
            <a:off x="838200" y="2187443"/>
            <a:ext cx="10515600" cy="2483115"/>
          </a:xfrm>
        </p:spPr>
        <p:txBody>
          <a:bodyPr>
            <a:normAutofit/>
          </a:bodyPr>
          <a:lstStyle>
            <a:lvl1pPr algn="ctr">
              <a:defRPr sz="6000" b="0"/>
            </a:lvl1pPr>
          </a:lstStyle>
          <a:p>
            <a:r>
              <a:rPr lang="zh-CN" altLang="en-US" dirty="0"/>
              <a:t>单击此处编辑标题</a:t>
            </a:r>
            <a:endParaRPr lang="zh-CN" altLang="en-US" dirty="0"/>
          </a:p>
        </p:txBody>
      </p:sp>
    </p:spTree>
  </p:cSld>
  <p:clrMapOvr>
    <a:masterClrMapping/>
  </p:clrMapOvr>
  <p:transition>
    <p:random/>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r>
              <a:rPr lang="zh-CN" altLang="en-US"/>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内容占位符 3"/>
          <p:cNvSpPr>
            <a:spLocks noGrp="1"/>
          </p:cNvSpPr>
          <p:nvPr>
            <p:ph sz="half" idx="2"/>
          </p:nvPr>
        </p:nvSpPr>
        <p:spPr>
          <a:xfrm>
            <a:off x="6172200" y="1825625"/>
            <a:ext cx="5181600" cy="4351338"/>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6" name="页脚占位符 5"/>
          <p:cNvSpPr>
            <a:spLocks noGrp="1"/>
          </p:cNvSpPr>
          <p:nvPr>
            <p:ph type="ftr" sz="quarter" idx="11"/>
          </p:nvPr>
        </p:nvSpPr>
        <p:spPr/>
        <p:txBody>
          <a:bodyPr/>
          <a:lstStyle/>
          <a:p>
            <a:endParaRPr lang="zh-CN" altLang="en-US">
              <a:solidFill>
                <a:prstClr val="white">
                  <a:lumMod val="50000"/>
                </a:prstClr>
              </a:solidFill>
            </a:endParaRPr>
          </a:p>
        </p:txBody>
      </p:sp>
      <p:sp>
        <p:nvSpPr>
          <p:cNvPr id="7" name="灯片编号占位符 6"/>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nchor="ctr" anchorCtr="0"/>
          <a:lstStyle/>
          <a:p>
            <a:r>
              <a:rPr lang="zh-CN" altLang="en-US"/>
              <a:t>单击此处编辑母版标题样式</a:t>
            </a:r>
            <a:endParaRPr lang="zh-CN" altLang="en-US"/>
          </a:p>
        </p:txBody>
      </p:sp>
      <p:sp>
        <p:nvSpPr>
          <p:cNvPr id="3" name="文本占位符 2"/>
          <p:cNvSpPr>
            <a:spLocks noGrp="1"/>
          </p:cNvSpPr>
          <p:nvPr>
            <p:ph type="body" idx="1"/>
          </p:nvPr>
        </p:nvSpPr>
        <p:spPr>
          <a:xfrm>
            <a:off x="839788" y="1744961"/>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endParaRPr lang="zh-CN" altLang="en-US" dirty="0"/>
          </a:p>
        </p:txBody>
      </p:sp>
      <p:sp>
        <p:nvSpPr>
          <p:cNvPr id="4" name="内容占位符 3"/>
          <p:cNvSpPr>
            <a:spLocks noGrp="1"/>
          </p:cNvSpPr>
          <p:nvPr>
            <p:ph sz="half" idx="2"/>
          </p:nvPr>
        </p:nvSpPr>
        <p:spPr>
          <a:xfrm>
            <a:off x="839788" y="2615609"/>
            <a:ext cx="5157787" cy="3574054"/>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文本占位符 4"/>
          <p:cNvSpPr>
            <a:spLocks noGrp="1"/>
          </p:cNvSpPr>
          <p:nvPr>
            <p:ph type="body" sz="quarter" idx="3"/>
          </p:nvPr>
        </p:nvSpPr>
        <p:spPr>
          <a:xfrm>
            <a:off x="6172200" y="1744961"/>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endParaRPr lang="zh-CN" altLang="en-US" dirty="0"/>
          </a:p>
        </p:txBody>
      </p:sp>
      <p:sp>
        <p:nvSpPr>
          <p:cNvPr id="6" name="内容占位符 5"/>
          <p:cNvSpPr>
            <a:spLocks noGrp="1"/>
          </p:cNvSpPr>
          <p:nvPr>
            <p:ph sz="quarter" idx="4"/>
          </p:nvPr>
        </p:nvSpPr>
        <p:spPr>
          <a:xfrm>
            <a:off x="6172200" y="2615609"/>
            <a:ext cx="5183188" cy="3574054"/>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7" name="日期占位符 6"/>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8" name="页脚占位符 7"/>
          <p:cNvSpPr>
            <a:spLocks noGrp="1"/>
          </p:cNvSpPr>
          <p:nvPr>
            <p:ph type="ftr" sz="quarter" idx="11"/>
          </p:nvPr>
        </p:nvSpPr>
        <p:spPr/>
        <p:txBody>
          <a:bodyPr/>
          <a:lstStyle/>
          <a:p>
            <a:endParaRPr lang="zh-CN" altLang="en-US">
              <a:solidFill>
                <a:prstClr val="white">
                  <a:lumMod val="50000"/>
                </a:prstClr>
              </a:solidFill>
            </a:endParaRPr>
          </a:p>
        </p:txBody>
      </p:sp>
      <p:sp>
        <p:nvSpPr>
          <p:cNvPr id="9" name="灯片编号占位符 8"/>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仅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3238500" y="2159000"/>
            <a:ext cx="5715000" cy="1382450"/>
          </a:xfrm>
        </p:spPr>
        <p:txBody>
          <a:bodyPr anchor="b" anchorCtr="0">
            <a:normAutofit/>
          </a:bodyPr>
          <a:lstStyle>
            <a:lvl1pPr algn="ctr">
              <a:defRPr sz="8000" b="0">
                <a:solidFill>
                  <a:schemeClr val="tx1"/>
                </a:solidFill>
              </a:defRPr>
            </a:lvl1pPr>
          </a:lstStyle>
          <a:p>
            <a:r>
              <a:rPr lang="zh-CN" altLang="en-US" dirty="0"/>
              <a:t>编辑标题</a:t>
            </a:r>
            <a:endParaRPr lang="zh-CN" altLang="en-US" dirty="0"/>
          </a:p>
        </p:txBody>
      </p:sp>
      <p:sp>
        <p:nvSpPr>
          <p:cNvPr id="3" name="日期占位符 2"/>
          <p:cNvSpPr>
            <a:spLocks noGrp="1"/>
          </p:cNvSpPr>
          <p:nvPr>
            <p:ph type="dt" sz="half" idx="10"/>
          </p:nvPr>
        </p:nvSpPr>
        <p:spPr/>
        <p:txBody>
          <a:bodyPr/>
          <a:lstStyle/>
          <a:p>
            <a:fld id="{20DD7636-5BE1-44BC-BB5F-15739D9E18E1}"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p>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p>
            <a:fld id="{E87C0E1D-24C4-406F-9615-DBDA8D2D1F93}" type="slidenum">
              <a:rPr lang="zh-CN" altLang="en-US" smtClean="0">
                <a:solidFill>
                  <a:prstClr val="white">
                    <a:lumMod val="50000"/>
                  </a:prstClr>
                </a:solidFill>
              </a:rPr>
            </a:fld>
            <a:endParaRPr lang="zh-CN" altLang="en-US">
              <a:solidFill>
                <a:prstClr val="white">
                  <a:lumMod val="50000"/>
                </a:prstClr>
              </a:solidFill>
            </a:endParaRPr>
          </a:p>
        </p:txBody>
      </p:sp>
      <p:sp>
        <p:nvSpPr>
          <p:cNvPr id="37" name="内容占位符 36"/>
          <p:cNvSpPr>
            <a:spLocks noGrp="1"/>
          </p:cNvSpPr>
          <p:nvPr>
            <p:ph sz="quarter" idx="13" hasCustomPrompt="1"/>
          </p:nvPr>
        </p:nvSpPr>
        <p:spPr>
          <a:xfrm>
            <a:off x="3238500" y="3733201"/>
            <a:ext cx="5715000" cy="1185937"/>
          </a:xfrm>
        </p:spPr>
        <p:txBody>
          <a:bodyPr>
            <a:normAutofit/>
          </a:bodyPr>
          <a:lstStyle>
            <a:lvl1pPr marL="0" indent="0" algn="ctr">
              <a:buNone/>
              <a:defRPr sz="3200">
                <a:solidFill>
                  <a:schemeClr val="tx1"/>
                </a:solidFill>
              </a:defRPr>
            </a:lvl1pPr>
          </a:lstStyle>
          <a:p>
            <a:pPr lvl="0"/>
            <a:r>
              <a:rPr lang="zh-CN" altLang="en-US" dirty="0"/>
              <a:t>编辑文本</a:t>
            </a:r>
            <a:endParaRPr lang="zh-CN" altLang="en-US" dirty="0"/>
          </a:p>
        </p:txBody>
      </p:sp>
    </p:spTree>
  </p:cSld>
  <p:clrMapOvr>
    <a:masterClrMapping/>
  </p:clrMapOvr>
  <p:transition>
    <p:random/>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p>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838200" y="713673"/>
            <a:ext cx="4681654" cy="1428161"/>
          </a:xfrm>
        </p:spPr>
        <p:txBody>
          <a:bodyPr anchor="t" anchorCtr="0">
            <a:normAutofit/>
          </a:bodyPr>
          <a:lstStyle>
            <a:lvl1pPr>
              <a:defRPr sz="3600"/>
            </a:lvl1pPr>
          </a:lstStyle>
          <a:p>
            <a:r>
              <a:rPr lang="zh-CN" altLang="en-US" dirty="0"/>
              <a:t>单击此处编辑标题</a:t>
            </a:r>
            <a:endParaRPr lang="zh-CN" altLang="en-US" dirty="0"/>
          </a:p>
        </p:txBody>
      </p:sp>
      <p:sp>
        <p:nvSpPr>
          <p:cNvPr id="3" name="图片占位符 2"/>
          <p:cNvSpPr>
            <a:spLocks noGrp="1" noChangeAspect="1"/>
          </p:cNvSpPr>
          <p:nvPr>
            <p:ph type="pic" idx="1"/>
          </p:nvPr>
        </p:nvSpPr>
        <p:spPr>
          <a:xfrm>
            <a:off x="5642517" y="713673"/>
            <a:ext cx="5711882" cy="540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dirty="0"/>
          </a:p>
        </p:txBody>
      </p:sp>
      <p:sp>
        <p:nvSpPr>
          <p:cNvPr id="4" name="文本占位符 3"/>
          <p:cNvSpPr>
            <a:spLocks noGrp="1"/>
          </p:cNvSpPr>
          <p:nvPr>
            <p:ph type="body" sz="half" idx="2"/>
          </p:nvPr>
        </p:nvSpPr>
        <p:spPr>
          <a:xfrm>
            <a:off x="838200" y="2313873"/>
            <a:ext cx="4681654" cy="3811588"/>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a:t>单击此处编辑母版文本样式</a:t>
            </a:r>
            <a:endParaRPr lang="zh-CN" altLang="en-US" dirty="0"/>
          </a:p>
        </p:txBody>
      </p:sp>
      <p:sp>
        <p:nvSpPr>
          <p:cNvPr id="5" name="日期占位符 4"/>
          <p:cNvSpPr>
            <a:spLocks noGrp="1"/>
          </p:cNvSpPr>
          <p:nvPr>
            <p:ph type="dt" sz="half" idx="10"/>
          </p:nvPr>
        </p:nvSpPr>
        <p:spPr/>
        <p:txBody>
          <a:bodyPr/>
          <a:lstStyle/>
          <a:p>
            <a:fld id="{9EFD9D74-47D9-4702-A33C-335B63B48DBF}"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6" name="页脚占位符 5"/>
          <p:cNvSpPr>
            <a:spLocks noGrp="1"/>
          </p:cNvSpPr>
          <p:nvPr>
            <p:ph type="ftr" sz="quarter" idx="11"/>
          </p:nvPr>
        </p:nvSpPr>
        <p:spPr/>
        <p:txBody>
          <a:bodyPr/>
          <a:lstStyle/>
          <a:p>
            <a:endParaRPr lang="zh-CN" altLang="en-US" dirty="0">
              <a:solidFill>
                <a:prstClr val="white">
                  <a:lumMod val="50000"/>
                </a:prstClr>
              </a:solidFill>
            </a:endParaRPr>
          </a:p>
        </p:txBody>
      </p:sp>
      <p:sp>
        <p:nvSpPr>
          <p:cNvPr id="7" name="灯片编号占位符 6"/>
          <p:cNvSpPr>
            <a:spLocks noGrp="1"/>
          </p:cNvSpPr>
          <p:nvPr>
            <p:ph type="sldNum" sz="quarter" idx="12"/>
          </p:nvPr>
        </p:nvSpPr>
        <p:spPr/>
        <p:txBody>
          <a:bodyPr/>
          <a:lstStyle/>
          <a:p>
            <a:fld id="{FABC47A4-756D-490B-A52F-7D9E2C9FC05F}"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nvPr>
        </p:nvSpPr>
        <p:spPr>
          <a:xfrm>
            <a:off x="10444898" y="365125"/>
            <a:ext cx="908901" cy="5811838"/>
          </a:xfrm>
        </p:spPr>
        <p:txBody>
          <a:bodyPr vert="eaVert">
            <a:normAutofit/>
          </a:bodyPr>
          <a:lstStyle>
            <a:lvl1pPr>
              <a:defRPr sz="4400"/>
            </a:lvl1pPr>
          </a:lstStyle>
          <a:p>
            <a:r>
              <a:rPr lang="zh-CN" altLang="en-US" dirty="0"/>
              <a:t>单击此处编辑标题</a:t>
            </a:r>
            <a:endParaRPr lang="zh-CN" altLang="en-US" dirty="0"/>
          </a:p>
        </p:txBody>
      </p:sp>
      <p:sp>
        <p:nvSpPr>
          <p:cNvPr id="3" name="竖排文字占位符 2"/>
          <p:cNvSpPr>
            <a:spLocks noGrp="1"/>
          </p:cNvSpPr>
          <p:nvPr>
            <p:ph type="body" orient="vert" idx="1"/>
          </p:nvPr>
        </p:nvSpPr>
        <p:spPr>
          <a:xfrm>
            <a:off x="838199" y="365125"/>
            <a:ext cx="9446443" cy="5811838"/>
          </a:xfrm>
        </p:spPr>
        <p:txBody>
          <a:bodyPr vert="eaVert"/>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p>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
        <p:nvSpPr>
          <p:cNvPr id="7" name="内容占位符 6"/>
          <p:cNvSpPr>
            <a:spLocks noGrp="1"/>
          </p:cNvSpPr>
          <p:nvPr>
            <p:ph sz="quarter" idx="13"/>
          </p:nvPr>
        </p:nvSpPr>
        <p:spPr>
          <a:xfrm>
            <a:off x="838200" y="551543"/>
            <a:ext cx="10515600" cy="5558971"/>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transition>
    <p:random/>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6"/>
            <a:ext cx="10515600" cy="1325563"/>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838200" y="1825625"/>
            <a:ext cx="10515600" cy="4351338"/>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1" y="1709739"/>
            <a:ext cx="10515600" cy="2852737"/>
          </a:xfrm>
          <a:prstGeom prst="rect">
            <a:avLst/>
          </a:prstGeo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1" y="4589464"/>
            <a:ext cx="105156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smtClean="0"/>
              <a:t>单击此处编辑母版文本样式</a:t>
            </a:r>
            <a:endParaRPr lang="zh-CN" altLang="en-US" smtClean="0"/>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6"/>
            <a:ext cx="10515600" cy="1325563"/>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56200" cy="4351338"/>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97600" y="1825625"/>
            <a:ext cx="5156200" cy="4351338"/>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40317" y="365126"/>
            <a:ext cx="10515600" cy="1325563"/>
          </a:xfrm>
          <a:prstGeom prst="rect">
            <a:avLst/>
          </a:prstGeo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40318" y="1681163"/>
            <a:ext cx="5158316"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40318" y="2505075"/>
            <a:ext cx="5158316" cy="3684588"/>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71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72200" y="2505075"/>
            <a:ext cx="5183717" cy="3684588"/>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6"/>
            <a:ext cx="10515600" cy="1325563"/>
          </a:xfrm>
          <a:prstGeom prst="rect">
            <a:avLst/>
          </a:prstGeom>
        </p:spPr>
        <p:txBody>
          <a:bodyPr/>
          <a:lstStyle/>
          <a:p>
            <a:r>
              <a:rPr lang="zh-CN" altLang="en-US" smtClean="0"/>
              <a:t>单击此处编辑母版标题样式</a:t>
            </a:r>
            <a:endParaRPr lang="zh-CN" altLang="en-US"/>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40318" y="457200"/>
            <a:ext cx="3932767" cy="1600200"/>
          </a:xfrm>
          <a:prstGeom prst="rect">
            <a:avLst/>
          </a:prstGeo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717" y="987426"/>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40318" y="457200"/>
            <a:ext cx="3932767" cy="1600200"/>
          </a:xfrm>
          <a:prstGeom prst="rect">
            <a:avLst/>
          </a:prstGeo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717" y="987426"/>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6"/>
            <a:ext cx="10515600" cy="1325563"/>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1825625"/>
            <a:ext cx="10515600" cy="4351338"/>
          </a:xfrm>
          <a:prstGeom prst="rect">
            <a:avLst/>
          </a:prstGeo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1" y="365125"/>
            <a:ext cx="2628900" cy="5811838"/>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1" y="365125"/>
            <a:ext cx="7683500" cy="5811838"/>
          </a:xfrm>
          <a:prstGeom prst="rect">
            <a:avLst/>
          </a:prstGeo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pPr>
              <a:defRPr/>
            </a:pPr>
            <a:endParaRPr lang="en-US" altLang="zh-CN">
              <a:solidFill>
                <a:srgbClr val="FFFFFF"/>
              </a:solidFill>
            </a:endParaRPr>
          </a:p>
        </p:txBody>
      </p:sp>
      <p:sp>
        <p:nvSpPr>
          <p:cNvPr id="5" name="灯片编号占位符 4"/>
          <p:cNvSpPr>
            <a:spLocks noGrp="1"/>
          </p:cNvSpPr>
          <p:nvPr>
            <p:ph type="sldNum" sz="quarter" idx="11"/>
          </p:nvPr>
        </p:nvSpPr>
        <p:spPr/>
        <p:txBody>
          <a:bodyPr/>
          <a:lstStyle>
            <a:lvl1pPr>
              <a:defRPr/>
            </a:lvl1pPr>
          </a:lstStyle>
          <a:p>
            <a:fld id="{5DC4BF52-742D-48C0-B512-8BC4E3504EEE}" type="slidenum">
              <a:rPr lang="en-US" altLang="zh-CN">
                <a:solidFill>
                  <a:srgbClr val="FFFFFF"/>
                </a:solidFill>
              </a:rPr>
            </a:fld>
            <a:endParaRPr lang="en-US" altLang="zh-CN">
              <a:solidFill>
                <a:srgbClr val="FFFFFF"/>
              </a:solidFill>
            </a:endParaRPr>
          </a:p>
        </p:txBody>
      </p:sp>
      <p:sp>
        <p:nvSpPr>
          <p:cNvPr id="6" name="页脚占位符 5"/>
          <p:cNvSpPr>
            <a:spLocks noGrp="1"/>
          </p:cNvSpPr>
          <p:nvPr>
            <p:ph type="ftr" sz="quarter" idx="12"/>
          </p:nvPr>
        </p:nvSpPr>
        <p:spPr/>
        <p:txBody>
          <a:bodyPr/>
          <a:lstStyle>
            <a:lvl1pPr>
              <a:defRPr/>
            </a:lvl1pPr>
          </a:lstStyle>
          <a:p>
            <a:pPr>
              <a:defRPr/>
            </a:pPr>
            <a:endParaRPr lang="en-US" altLang="zh-CN">
              <a:solidFill>
                <a:srgbClr val="FFFFFF"/>
              </a:solidFill>
            </a:endParaRPr>
          </a:p>
        </p:txBody>
      </p:sp>
    </p:spTree>
  </p:cSld>
  <p:clrMapOvr>
    <a:masterClrMapping/>
  </p:clrMapOvr>
  <p:transition spd="med">
    <p:random/>
  </p:transition>
</p:sldLayout>
</file>

<file path=ppt/slideLayouts/slideLayout6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endParaRPr lang="en-US" altLang="zh-CN">
              <a:solidFill>
                <a:srgbClr val="FFFFFF"/>
              </a:solidFill>
            </a:endParaRPr>
          </a:p>
        </p:txBody>
      </p:sp>
      <p:sp>
        <p:nvSpPr>
          <p:cNvPr id="5" name="灯片编号占位符 4"/>
          <p:cNvSpPr>
            <a:spLocks noGrp="1"/>
          </p:cNvSpPr>
          <p:nvPr>
            <p:ph type="sldNum" sz="quarter" idx="11"/>
          </p:nvPr>
        </p:nvSpPr>
        <p:spPr/>
        <p:txBody>
          <a:bodyPr/>
          <a:lstStyle>
            <a:lvl1pPr>
              <a:defRPr/>
            </a:lvl1pPr>
          </a:lstStyle>
          <a:p>
            <a:fld id="{4B1D9875-3828-459C-ACF0-DF97E503615C}" type="slidenum">
              <a:rPr lang="en-US" altLang="zh-CN">
                <a:solidFill>
                  <a:srgbClr val="FFFFFF"/>
                </a:solidFill>
              </a:rPr>
            </a:fld>
            <a:endParaRPr lang="en-US" altLang="zh-CN">
              <a:solidFill>
                <a:srgbClr val="FFFFFF"/>
              </a:solidFill>
            </a:endParaRPr>
          </a:p>
        </p:txBody>
      </p:sp>
      <p:sp>
        <p:nvSpPr>
          <p:cNvPr id="6" name="页脚占位符 5"/>
          <p:cNvSpPr>
            <a:spLocks noGrp="1"/>
          </p:cNvSpPr>
          <p:nvPr>
            <p:ph type="ftr" sz="quarter" idx="12"/>
          </p:nvPr>
        </p:nvSpPr>
        <p:spPr/>
        <p:txBody>
          <a:bodyPr/>
          <a:lstStyle>
            <a:lvl1pPr>
              <a:defRPr/>
            </a:lvl1pPr>
          </a:lstStyle>
          <a:p>
            <a:pPr>
              <a:defRPr/>
            </a:pPr>
            <a:endParaRPr lang="en-US" altLang="zh-CN">
              <a:solidFill>
                <a:srgbClr val="FFFFFF"/>
              </a:solidFill>
            </a:endParaRPr>
          </a:p>
        </p:txBody>
      </p:sp>
    </p:spTree>
  </p:cSld>
  <p:clrMapOvr>
    <a:masterClrMapping/>
  </p:clrMapOvr>
  <p:transition spd="med">
    <p:random/>
  </p:transition>
</p:sldLayout>
</file>

<file path=ppt/slideLayouts/slideLayout6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1" y="1709739"/>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lvl1pPr>
              <a:defRPr/>
            </a:lvl1pPr>
          </a:lstStyle>
          <a:p>
            <a:pPr>
              <a:defRPr/>
            </a:pPr>
            <a:endParaRPr lang="en-US" altLang="zh-CN">
              <a:solidFill>
                <a:srgbClr val="FFFFFF"/>
              </a:solidFill>
            </a:endParaRPr>
          </a:p>
        </p:txBody>
      </p:sp>
      <p:sp>
        <p:nvSpPr>
          <p:cNvPr id="5" name="灯片编号占位符 4"/>
          <p:cNvSpPr>
            <a:spLocks noGrp="1"/>
          </p:cNvSpPr>
          <p:nvPr>
            <p:ph type="sldNum" sz="quarter" idx="11"/>
          </p:nvPr>
        </p:nvSpPr>
        <p:spPr/>
        <p:txBody>
          <a:bodyPr/>
          <a:lstStyle>
            <a:lvl1pPr>
              <a:defRPr/>
            </a:lvl1pPr>
          </a:lstStyle>
          <a:p>
            <a:fld id="{0F1D41DA-5E20-4402-B076-C3CBE7467586}" type="slidenum">
              <a:rPr lang="en-US" altLang="zh-CN">
                <a:solidFill>
                  <a:srgbClr val="FFFFFF"/>
                </a:solidFill>
              </a:rPr>
            </a:fld>
            <a:endParaRPr lang="en-US" altLang="zh-CN">
              <a:solidFill>
                <a:srgbClr val="FFFFFF"/>
              </a:solidFill>
            </a:endParaRPr>
          </a:p>
        </p:txBody>
      </p:sp>
      <p:sp>
        <p:nvSpPr>
          <p:cNvPr id="6" name="页脚占位符 5"/>
          <p:cNvSpPr>
            <a:spLocks noGrp="1"/>
          </p:cNvSpPr>
          <p:nvPr>
            <p:ph type="ftr" sz="quarter" idx="12"/>
          </p:nvPr>
        </p:nvSpPr>
        <p:spPr/>
        <p:txBody>
          <a:bodyPr/>
          <a:lstStyle>
            <a:lvl1pPr>
              <a:defRPr/>
            </a:lvl1pPr>
          </a:lstStyle>
          <a:p>
            <a:pPr>
              <a:defRPr/>
            </a:pPr>
            <a:endParaRPr lang="en-US" altLang="zh-CN">
              <a:solidFill>
                <a:srgbClr val="FFFFFF"/>
              </a:solidFill>
            </a:endParaRPr>
          </a:p>
        </p:txBody>
      </p:sp>
    </p:spTree>
  </p:cSld>
  <p:clrMapOvr>
    <a:masterClrMapping/>
  </p:clrMapOvr>
  <p:transition spd="med">
    <p:random/>
  </p:transition>
</p:sldLayout>
</file>

<file path=ppt/slideLayouts/slideLayout6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600" y="1600201"/>
            <a:ext cx="5384800" cy="4525963"/>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97600" y="1600201"/>
            <a:ext cx="5384800" cy="4525963"/>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pPr>
              <a:defRPr/>
            </a:pPr>
            <a:endParaRPr lang="en-US" altLang="zh-CN">
              <a:solidFill>
                <a:srgbClr val="FFFFFF"/>
              </a:solidFill>
            </a:endParaRPr>
          </a:p>
        </p:txBody>
      </p:sp>
      <p:sp>
        <p:nvSpPr>
          <p:cNvPr id="6" name="灯片编号占位符 5"/>
          <p:cNvSpPr>
            <a:spLocks noGrp="1"/>
          </p:cNvSpPr>
          <p:nvPr>
            <p:ph type="sldNum" sz="quarter" idx="11"/>
          </p:nvPr>
        </p:nvSpPr>
        <p:spPr/>
        <p:txBody>
          <a:bodyPr/>
          <a:lstStyle>
            <a:lvl1pPr>
              <a:defRPr/>
            </a:lvl1pPr>
          </a:lstStyle>
          <a:p>
            <a:fld id="{75508AF5-2F0C-4DA2-9FEF-44A7085ED98B}" type="slidenum">
              <a:rPr lang="en-US" altLang="zh-CN">
                <a:solidFill>
                  <a:srgbClr val="FFFFFF"/>
                </a:solidFill>
              </a:rPr>
            </a:fld>
            <a:endParaRPr lang="en-US" altLang="zh-CN">
              <a:solidFill>
                <a:srgbClr val="FFFFFF"/>
              </a:solidFill>
            </a:endParaRPr>
          </a:p>
        </p:txBody>
      </p:sp>
      <p:sp>
        <p:nvSpPr>
          <p:cNvPr id="7" name="页脚占位符 6"/>
          <p:cNvSpPr>
            <a:spLocks noGrp="1"/>
          </p:cNvSpPr>
          <p:nvPr>
            <p:ph type="ftr" sz="quarter" idx="12"/>
          </p:nvPr>
        </p:nvSpPr>
        <p:spPr/>
        <p:txBody>
          <a:bodyPr/>
          <a:lstStyle>
            <a:lvl1pPr>
              <a:defRPr/>
            </a:lvl1pPr>
          </a:lstStyle>
          <a:p>
            <a:pPr>
              <a:defRPr/>
            </a:pPr>
            <a:endParaRPr lang="en-US" altLang="zh-CN">
              <a:solidFill>
                <a:srgbClr val="FFFFFF"/>
              </a:solidFill>
            </a:endParaRPr>
          </a:p>
        </p:txBody>
      </p:sp>
    </p:spTree>
  </p:cSld>
  <p:clrMapOvr>
    <a:masterClrMapping/>
  </p:clrMapOvr>
  <p:transition spd="med">
    <p:random/>
  </p:transition>
</p:sldLayout>
</file>

<file path=ppt/slideLayouts/slideLayout6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40317" y="365126"/>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40318" y="2505075"/>
            <a:ext cx="5158316"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72200" y="2505075"/>
            <a:ext cx="5183717"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pPr>
              <a:defRPr/>
            </a:pPr>
            <a:endParaRPr lang="en-US" altLang="zh-CN">
              <a:solidFill>
                <a:srgbClr val="FFFFFF"/>
              </a:solidFill>
            </a:endParaRPr>
          </a:p>
        </p:txBody>
      </p:sp>
      <p:sp>
        <p:nvSpPr>
          <p:cNvPr id="8" name="灯片编号占位符 7"/>
          <p:cNvSpPr>
            <a:spLocks noGrp="1"/>
          </p:cNvSpPr>
          <p:nvPr>
            <p:ph type="sldNum" sz="quarter" idx="11"/>
          </p:nvPr>
        </p:nvSpPr>
        <p:spPr/>
        <p:txBody>
          <a:bodyPr/>
          <a:lstStyle>
            <a:lvl1pPr>
              <a:defRPr/>
            </a:lvl1pPr>
          </a:lstStyle>
          <a:p>
            <a:fld id="{07AC6B20-3544-4436-A7B0-E8A41995A105}" type="slidenum">
              <a:rPr lang="en-US" altLang="zh-CN">
                <a:solidFill>
                  <a:srgbClr val="FFFFFF"/>
                </a:solidFill>
              </a:rPr>
            </a:fld>
            <a:endParaRPr lang="en-US" altLang="zh-CN">
              <a:solidFill>
                <a:srgbClr val="FFFFFF"/>
              </a:solidFill>
            </a:endParaRPr>
          </a:p>
        </p:txBody>
      </p:sp>
      <p:sp>
        <p:nvSpPr>
          <p:cNvPr id="9" name="页脚占位符 8"/>
          <p:cNvSpPr>
            <a:spLocks noGrp="1"/>
          </p:cNvSpPr>
          <p:nvPr>
            <p:ph type="ftr" sz="quarter" idx="12"/>
          </p:nvPr>
        </p:nvSpPr>
        <p:spPr/>
        <p:txBody>
          <a:bodyPr/>
          <a:lstStyle>
            <a:lvl1pPr>
              <a:defRPr/>
            </a:lvl1pPr>
          </a:lstStyle>
          <a:p>
            <a:pPr>
              <a:defRPr/>
            </a:pPr>
            <a:endParaRPr lang="en-US" altLang="zh-CN">
              <a:solidFill>
                <a:srgbClr val="FFFFFF"/>
              </a:solidFill>
            </a:endParaRPr>
          </a:p>
        </p:txBody>
      </p:sp>
    </p:spTree>
  </p:cSld>
  <p:clrMapOvr>
    <a:masterClrMapping/>
  </p:clrMapOvr>
  <p:transition spd="med">
    <p:random/>
  </p:transition>
</p:sldLayout>
</file>

<file path=ppt/slideLayouts/slideLayout6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pPr>
              <a:defRPr/>
            </a:pPr>
            <a:endParaRPr lang="en-US" altLang="zh-CN">
              <a:solidFill>
                <a:srgbClr val="FFFFFF"/>
              </a:solidFill>
            </a:endParaRPr>
          </a:p>
        </p:txBody>
      </p:sp>
      <p:sp>
        <p:nvSpPr>
          <p:cNvPr id="4" name="灯片编号占位符 3"/>
          <p:cNvSpPr>
            <a:spLocks noGrp="1"/>
          </p:cNvSpPr>
          <p:nvPr>
            <p:ph type="sldNum" sz="quarter" idx="11"/>
          </p:nvPr>
        </p:nvSpPr>
        <p:spPr/>
        <p:txBody>
          <a:bodyPr/>
          <a:lstStyle>
            <a:lvl1pPr>
              <a:defRPr/>
            </a:lvl1pPr>
          </a:lstStyle>
          <a:p>
            <a:fld id="{391E9238-40B5-4ACD-A40D-63438A9B0F4D}" type="slidenum">
              <a:rPr lang="en-US" altLang="zh-CN">
                <a:solidFill>
                  <a:srgbClr val="FFFFFF"/>
                </a:solidFill>
              </a:rPr>
            </a:fld>
            <a:endParaRPr lang="en-US" altLang="zh-CN">
              <a:solidFill>
                <a:srgbClr val="FFFFFF"/>
              </a:solidFill>
            </a:endParaRPr>
          </a:p>
        </p:txBody>
      </p:sp>
      <p:sp>
        <p:nvSpPr>
          <p:cNvPr id="5" name="页脚占位符 4"/>
          <p:cNvSpPr>
            <a:spLocks noGrp="1"/>
          </p:cNvSpPr>
          <p:nvPr>
            <p:ph type="ftr" sz="quarter" idx="12"/>
          </p:nvPr>
        </p:nvSpPr>
        <p:spPr/>
        <p:txBody>
          <a:bodyPr/>
          <a:lstStyle>
            <a:lvl1pPr>
              <a:defRPr/>
            </a:lvl1pPr>
          </a:lstStyle>
          <a:p>
            <a:pPr>
              <a:defRPr/>
            </a:pPr>
            <a:endParaRPr lang="en-US" altLang="zh-CN">
              <a:solidFill>
                <a:srgbClr val="FFFFFF"/>
              </a:solidFill>
            </a:endParaRPr>
          </a:p>
        </p:txBody>
      </p:sp>
    </p:spTree>
  </p:cSld>
  <p:clrMapOvr>
    <a:masterClrMapping/>
  </p:clrMapOvr>
  <p:transition spd="med">
    <p:random/>
  </p:transition>
</p:sldLayout>
</file>

<file path=ppt/slideLayouts/slideLayout7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pPr>
              <a:defRPr/>
            </a:pPr>
            <a:endParaRPr lang="en-US" altLang="zh-CN">
              <a:solidFill>
                <a:srgbClr val="FFFFFF"/>
              </a:solidFill>
            </a:endParaRPr>
          </a:p>
        </p:txBody>
      </p:sp>
      <p:sp>
        <p:nvSpPr>
          <p:cNvPr id="3" name="灯片编号占位符 2"/>
          <p:cNvSpPr>
            <a:spLocks noGrp="1"/>
          </p:cNvSpPr>
          <p:nvPr>
            <p:ph type="sldNum" sz="quarter" idx="11"/>
          </p:nvPr>
        </p:nvSpPr>
        <p:spPr/>
        <p:txBody>
          <a:bodyPr/>
          <a:lstStyle>
            <a:lvl1pPr>
              <a:defRPr/>
            </a:lvl1pPr>
          </a:lstStyle>
          <a:p>
            <a:fld id="{19FA6883-ECD7-4C2A-A8B2-8B4053E25106}" type="slidenum">
              <a:rPr lang="en-US" altLang="zh-CN">
                <a:solidFill>
                  <a:srgbClr val="FFFFFF"/>
                </a:solidFill>
              </a:rPr>
            </a:fld>
            <a:endParaRPr lang="en-US" altLang="zh-CN">
              <a:solidFill>
                <a:srgbClr val="FFFFFF"/>
              </a:solidFill>
            </a:endParaRPr>
          </a:p>
        </p:txBody>
      </p:sp>
      <p:sp>
        <p:nvSpPr>
          <p:cNvPr id="4" name="页脚占位符 3"/>
          <p:cNvSpPr>
            <a:spLocks noGrp="1"/>
          </p:cNvSpPr>
          <p:nvPr>
            <p:ph type="ftr" sz="quarter" idx="12"/>
          </p:nvPr>
        </p:nvSpPr>
        <p:spPr/>
        <p:txBody>
          <a:bodyPr/>
          <a:lstStyle>
            <a:lvl1pPr>
              <a:defRPr/>
            </a:lvl1pPr>
          </a:lstStyle>
          <a:p>
            <a:pPr>
              <a:defRPr/>
            </a:pPr>
            <a:endParaRPr lang="en-US" altLang="zh-CN">
              <a:solidFill>
                <a:srgbClr val="FFFFFF"/>
              </a:solidFill>
            </a:endParaRPr>
          </a:p>
        </p:txBody>
      </p:sp>
    </p:spTree>
  </p:cSld>
  <p:clrMapOvr>
    <a:masterClrMapping/>
  </p:clrMapOvr>
  <p:transition spd="med">
    <p:random/>
  </p:transition>
</p:sldLayout>
</file>

<file path=ppt/slideLayouts/slideLayout7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40318" y="457200"/>
            <a:ext cx="393276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lvl1pPr>
              <a:defRPr/>
            </a:lvl1pPr>
          </a:lstStyle>
          <a:p>
            <a:pPr>
              <a:defRPr/>
            </a:pPr>
            <a:endParaRPr lang="en-US" altLang="zh-CN">
              <a:solidFill>
                <a:srgbClr val="FFFFFF"/>
              </a:solidFill>
            </a:endParaRPr>
          </a:p>
        </p:txBody>
      </p:sp>
      <p:sp>
        <p:nvSpPr>
          <p:cNvPr id="6" name="灯片编号占位符 5"/>
          <p:cNvSpPr>
            <a:spLocks noGrp="1"/>
          </p:cNvSpPr>
          <p:nvPr>
            <p:ph type="sldNum" sz="quarter" idx="11"/>
          </p:nvPr>
        </p:nvSpPr>
        <p:spPr/>
        <p:txBody>
          <a:bodyPr/>
          <a:lstStyle>
            <a:lvl1pPr>
              <a:defRPr/>
            </a:lvl1pPr>
          </a:lstStyle>
          <a:p>
            <a:fld id="{0177765E-21EC-41BE-AE74-26A60A133E8D}" type="slidenum">
              <a:rPr lang="en-US" altLang="zh-CN">
                <a:solidFill>
                  <a:srgbClr val="FFFFFF"/>
                </a:solidFill>
              </a:rPr>
            </a:fld>
            <a:endParaRPr lang="en-US" altLang="zh-CN">
              <a:solidFill>
                <a:srgbClr val="FFFFFF"/>
              </a:solidFill>
            </a:endParaRPr>
          </a:p>
        </p:txBody>
      </p:sp>
      <p:sp>
        <p:nvSpPr>
          <p:cNvPr id="7" name="页脚占位符 6"/>
          <p:cNvSpPr>
            <a:spLocks noGrp="1"/>
          </p:cNvSpPr>
          <p:nvPr>
            <p:ph type="ftr" sz="quarter" idx="12"/>
          </p:nvPr>
        </p:nvSpPr>
        <p:spPr/>
        <p:txBody>
          <a:bodyPr/>
          <a:lstStyle>
            <a:lvl1pPr>
              <a:defRPr/>
            </a:lvl1pPr>
          </a:lstStyle>
          <a:p>
            <a:pPr>
              <a:defRPr/>
            </a:pPr>
            <a:endParaRPr lang="en-US" altLang="zh-CN">
              <a:solidFill>
                <a:srgbClr val="FFFFFF"/>
              </a:solidFill>
            </a:endParaRPr>
          </a:p>
        </p:txBody>
      </p:sp>
    </p:spTree>
  </p:cSld>
  <p:clrMapOvr>
    <a:masterClrMapping/>
  </p:clrMapOvr>
  <p:transition spd="med">
    <p:random/>
  </p:transition>
</p:sldLayout>
</file>

<file path=ppt/slideLayouts/slideLayout7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40318" y="457200"/>
            <a:ext cx="393276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lvl1pPr>
              <a:defRPr/>
            </a:lvl1pPr>
          </a:lstStyle>
          <a:p>
            <a:pPr>
              <a:defRPr/>
            </a:pPr>
            <a:endParaRPr lang="en-US" altLang="zh-CN">
              <a:solidFill>
                <a:srgbClr val="FFFFFF"/>
              </a:solidFill>
            </a:endParaRPr>
          </a:p>
        </p:txBody>
      </p:sp>
      <p:sp>
        <p:nvSpPr>
          <p:cNvPr id="6" name="灯片编号占位符 5"/>
          <p:cNvSpPr>
            <a:spLocks noGrp="1"/>
          </p:cNvSpPr>
          <p:nvPr>
            <p:ph type="sldNum" sz="quarter" idx="11"/>
          </p:nvPr>
        </p:nvSpPr>
        <p:spPr/>
        <p:txBody>
          <a:bodyPr/>
          <a:lstStyle>
            <a:lvl1pPr>
              <a:defRPr/>
            </a:lvl1pPr>
          </a:lstStyle>
          <a:p>
            <a:fld id="{EF33036D-672D-4EB9-91E6-A67BA25183CC}" type="slidenum">
              <a:rPr lang="en-US" altLang="zh-CN">
                <a:solidFill>
                  <a:srgbClr val="FFFFFF"/>
                </a:solidFill>
              </a:rPr>
            </a:fld>
            <a:endParaRPr lang="en-US" altLang="zh-CN">
              <a:solidFill>
                <a:srgbClr val="FFFFFF"/>
              </a:solidFill>
            </a:endParaRPr>
          </a:p>
        </p:txBody>
      </p:sp>
      <p:sp>
        <p:nvSpPr>
          <p:cNvPr id="7" name="页脚占位符 6"/>
          <p:cNvSpPr>
            <a:spLocks noGrp="1"/>
          </p:cNvSpPr>
          <p:nvPr>
            <p:ph type="ftr" sz="quarter" idx="12"/>
          </p:nvPr>
        </p:nvSpPr>
        <p:spPr/>
        <p:txBody>
          <a:bodyPr/>
          <a:lstStyle>
            <a:lvl1pPr>
              <a:defRPr/>
            </a:lvl1pPr>
          </a:lstStyle>
          <a:p>
            <a:pPr>
              <a:defRPr/>
            </a:pPr>
            <a:endParaRPr lang="en-US" altLang="zh-CN">
              <a:solidFill>
                <a:srgbClr val="FFFFFF"/>
              </a:solidFill>
            </a:endParaRPr>
          </a:p>
        </p:txBody>
      </p:sp>
    </p:spTree>
  </p:cSld>
  <p:clrMapOvr>
    <a:masterClrMapping/>
  </p:clrMapOvr>
  <p:transition spd="med">
    <p:random/>
  </p:transition>
</p:sldLayout>
</file>

<file path=ppt/slideLayouts/slideLayout7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endParaRPr lang="en-US" altLang="zh-CN">
              <a:solidFill>
                <a:srgbClr val="FFFFFF"/>
              </a:solidFill>
            </a:endParaRPr>
          </a:p>
        </p:txBody>
      </p:sp>
      <p:sp>
        <p:nvSpPr>
          <p:cNvPr id="5" name="灯片编号占位符 4"/>
          <p:cNvSpPr>
            <a:spLocks noGrp="1"/>
          </p:cNvSpPr>
          <p:nvPr>
            <p:ph type="sldNum" sz="quarter" idx="11"/>
          </p:nvPr>
        </p:nvSpPr>
        <p:spPr/>
        <p:txBody>
          <a:bodyPr/>
          <a:lstStyle>
            <a:lvl1pPr>
              <a:defRPr/>
            </a:lvl1pPr>
          </a:lstStyle>
          <a:p>
            <a:fld id="{436DDEE2-28E1-4627-8A14-F66B1D81F0F6}" type="slidenum">
              <a:rPr lang="en-US" altLang="zh-CN">
                <a:solidFill>
                  <a:srgbClr val="FFFFFF"/>
                </a:solidFill>
              </a:rPr>
            </a:fld>
            <a:endParaRPr lang="en-US" altLang="zh-CN">
              <a:solidFill>
                <a:srgbClr val="FFFFFF"/>
              </a:solidFill>
            </a:endParaRPr>
          </a:p>
        </p:txBody>
      </p:sp>
      <p:sp>
        <p:nvSpPr>
          <p:cNvPr id="6" name="页脚占位符 5"/>
          <p:cNvSpPr>
            <a:spLocks noGrp="1"/>
          </p:cNvSpPr>
          <p:nvPr>
            <p:ph type="ftr" sz="quarter" idx="12"/>
          </p:nvPr>
        </p:nvSpPr>
        <p:spPr/>
        <p:txBody>
          <a:bodyPr/>
          <a:lstStyle>
            <a:lvl1pPr>
              <a:defRPr/>
            </a:lvl1pPr>
          </a:lstStyle>
          <a:p>
            <a:pPr>
              <a:defRPr/>
            </a:pPr>
            <a:endParaRPr lang="en-US" altLang="zh-CN">
              <a:solidFill>
                <a:srgbClr val="FFFFFF"/>
              </a:solidFill>
            </a:endParaRPr>
          </a:p>
        </p:txBody>
      </p:sp>
    </p:spTree>
  </p:cSld>
  <p:clrMapOvr>
    <a:masterClrMapping/>
  </p:clrMapOvr>
  <p:transition spd="med">
    <p:random/>
  </p:transition>
</p:sldLayout>
</file>

<file path=ppt/slideLayouts/slideLayout74.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9"/>
            <a:ext cx="27432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274639"/>
            <a:ext cx="8026400" cy="585152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endParaRPr lang="en-US" altLang="zh-CN">
              <a:solidFill>
                <a:srgbClr val="FFFFFF"/>
              </a:solidFill>
            </a:endParaRPr>
          </a:p>
        </p:txBody>
      </p:sp>
      <p:sp>
        <p:nvSpPr>
          <p:cNvPr id="5" name="灯片编号占位符 4"/>
          <p:cNvSpPr>
            <a:spLocks noGrp="1"/>
          </p:cNvSpPr>
          <p:nvPr>
            <p:ph type="sldNum" sz="quarter" idx="11"/>
          </p:nvPr>
        </p:nvSpPr>
        <p:spPr/>
        <p:txBody>
          <a:bodyPr/>
          <a:lstStyle>
            <a:lvl1pPr>
              <a:defRPr/>
            </a:lvl1pPr>
          </a:lstStyle>
          <a:p>
            <a:fld id="{33C3FA81-B96A-47A0-8F97-957E92076CFA}" type="slidenum">
              <a:rPr lang="en-US" altLang="zh-CN">
                <a:solidFill>
                  <a:srgbClr val="FFFFFF"/>
                </a:solidFill>
              </a:rPr>
            </a:fld>
            <a:endParaRPr lang="en-US" altLang="zh-CN">
              <a:solidFill>
                <a:srgbClr val="FFFFFF"/>
              </a:solidFill>
            </a:endParaRPr>
          </a:p>
        </p:txBody>
      </p:sp>
      <p:sp>
        <p:nvSpPr>
          <p:cNvPr id="6" name="页脚占位符 5"/>
          <p:cNvSpPr>
            <a:spLocks noGrp="1"/>
          </p:cNvSpPr>
          <p:nvPr>
            <p:ph type="ftr" sz="quarter" idx="12"/>
          </p:nvPr>
        </p:nvSpPr>
        <p:spPr/>
        <p:txBody>
          <a:bodyPr/>
          <a:lstStyle>
            <a:lvl1pPr>
              <a:defRPr/>
            </a:lvl1pPr>
          </a:lstStyle>
          <a:p>
            <a:pPr>
              <a:defRPr/>
            </a:pPr>
            <a:endParaRPr lang="en-US" altLang="zh-CN">
              <a:solidFill>
                <a:srgbClr val="FFFFFF"/>
              </a:solidFill>
            </a:endParaRPr>
          </a:p>
        </p:txBody>
      </p:sp>
    </p:spTree>
  </p:cSld>
  <p:clrMapOvr>
    <a:masterClrMapping/>
  </p:clrMapOvr>
  <p:transition spd="med">
    <p:random/>
  </p:transition>
</p:sldLayout>
</file>

<file path=ppt/slideLayouts/slideLayout75.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pPr>
              <a:defRPr/>
            </a:pPr>
            <a:endParaRPr lang="en-US" altLang="zh-CN">
              <a:solidFill>
                <a:srgbClr val="FFFFFF"/>
              </a:solidFill>
            </a:endParaRPr>
          </a:p>
        </p:txBody>
      </p:sp>
      <p:sp>
        <p:nvSpPr>
          <p:cNvPr id="5" name="灯片编号占位符 4"/>
          <p:cNvSpPr>
            <a:spLocks noGrp="1"/>
          </p:cNvSpPr>
          <p:nvPr>
            <p:ph type="sldNum" sz="quarter" idx="11"/>
          </p:nvPr>
        </p:nvSpPr>
        <p:spPr/>
        <p:txBody>
          <a:bodyPr/>
          <a:lstStyle>
            <a:lvl1pPr>
              <a:defRPr/>
            </a:lvl1pPr>
          </a:lstStyle>
          <a:p>
            <a:fld id="{7F07CB01-60C3-4B9F-833D-E7285FF30DFB}" type="slidenum">
              <a:rPr lang="en-US" altLang="zh-CN">
                <a:solidFill>
                  <a:srgbClr val="FFFFFF"/>
                </a:solidFill>
              </a:rPr>
            </a:fld>
            <a:endParaRPr lang="en-US" altLang="zh-CN">
              <a:solidFill>
                <a:srgbClr val="FFFFFF"/>
              </a:solidFill>
            </a:endParaRPr>
          </a:p>
        </p:txBody>
      </p:sp>
      <p:sp>
        <p:nvSpPr>
          <p:cNvPr id="6" name="页脚占位符 5"/>
          <p:cNvSpPr>
            <a:spLocks noGrp="1"/>
          </p:cNvSpPr>
          <p:nvPr>
            <p:ph type="ftr" sz="quarter" idx="12"/>
          </p:nvPr>
        </p:nvSpPr>
        <p:spPr/>
        <p:txBody>
          <a:bodyPr/>
          <a:lstStyle>
            <a:lvl1pPr>
              <a:defRPr/>
            </a:lvl1pPr>
          </a:lstStyle>
          <a:p>
            <a:pPr>
              <a:defRPr/>
            </a:pPr>
            <a:endParaRPr lang="en-US" altLang="zh-CN">
              <a:solidFill>
                <a:srgbClr val="FFFFFF"/>
              </a:solidFill>
            </a:endParaRPr>
          </a:p>
        </p:txBody>
      </p:sp>
    </p:spTree>
  </p:cSld>
  <p:clrMapOvr>
    <a:masterClrMapping/>
  </p:clrMapOvr>
  <p:transition spd="med">
    <p:random/>
  </p:transition>
</p:sldLayout>
</file>

<file path=ppt/slideLayouts/slideLayout76.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endParaRPr lang="en-US" altLang="zh-CN">
              <a:solidFill>
                <a:srgbClr val="FFFFFF"/>
              </a:solidFill>
            </a:endParaRPr>
          </a:p>
        </p:txBody>
      </p:sp>
      <p:sp>
        <p:nvSpPr>
          <p:cNvPr id="5" name="灯片编号占位符 4"/>
          <p:cNvSpPr>
            <a:spLocks noGrp="1"/>
          </p:cNvSpPr>
          <p:nvPr>
            <p:ph type="sldNum" sz="quarter" idx="11"/>
          </p:nvPr>
        </p:nvSpPr>
        <p:spPr/>
        <p:txBody>
          <a:bodyPr/>
          <a:lstStyle>
            <a:lvl1pPr>
              <a:defRPr/>
            </a:lvl1pPr>
          </a:lstStyle>
          <a:p>
            <a:fld id="{BFD629DC-EF56-4BFE-96B0-B05CD1DE084B}" type="slidenum">
              <a:rPr lang="en-US" altLang="zh-CN">
                <a:solidFill>
                  <a:srgbClr val="FFFFFF"/>
                </a:solidFill>
              </a:rPr>
            </a:fld>
            <a:endParaRPr lang="en-US" altLang="zh-CN">
              <a:solidFill>
                <a:srgbClr val="FFFFFF"/>
              </a:solidFill>
            </a:endParaRPr>
          </a:p>
        </p:txBody>
      </p:sp>
      <p:sp>
        <p:nvSpPr>
          <p:cNvPr id="6" name="页脚占位符 5"/>
          <p:cNvSpPr>
            <a:spLocks noGrp="1"/>
          </p:cNvSpPr>
          <p:nvPr>
            <p:ph type="ftr" sz="quarter" idx="12"/>
          </p:nvPr>
        </p:nvSpPr>
        <p:spPr/>
        <p:txBody>
          <a:bodyPr/>
          <a:lstStyle>
            <a:lvl1pPr>
              <a:defRPr/>
            </a:lvl1pPr>
          </a:lstStyle>
          <a:p>
            <a:pPr>
              <a:defRPr/>
            </a:pPr>
            <a:endParaRPr lang="en-US" altLang="zh-CN">
              <a:solidFill>
                <a:srgbClr val="FFFFFF"/>
              </a:solidFill>
            </a:endParaRPr>
          </a:p>
        </p:txBody>
      </p:sp>
    </p:spTree>
  </p:cSld>
  <p:clrMapOvr>
    <a:masterClrMapping/>
  </p:clrMapOvr>
  <p:transition spd="med">
    <p:random/>
  </p:transition>
</p:sldLayout>
</file>

<file path=ppt/slideLayouts/slideLayout77.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1" y="1709739"/>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lvl1pPr>
              <a:defRPr/>
            </a:lvl1pPr>
          </a:lstStyle>
          <a:p>
            <a:pPr>
              <a:defRPr/>
            </a:pPr>
            <a:endParaRPr lang="en-US" altLang="zh-CN">
              <a:solidFill>
                <a:srgbClr val="FFFFFF"/>
              </a:solidFill>
            </a:endParaRPr>
          </a:p>
        </p:txBody>
      </p:sp>
      <p:sp>
        <p:nvSpPr>
          <p:cNvPr id="5" name="灯片编号占位符 4"/>
          <p:cNvSpPr>
            <a:spLocks noGrp="1"/>
          </p:cNvSpPr>
          <p:nvPr>
            <p:ph type="sldNum" sz="quarter" idx="11"/>
          </p:nvPr>
        </p:nvSpPr>
        <p:spPr/>
        <p:txBody>
          <a:bodyPr/>
          <a:lstStyle>
            <a:lvl1pPr>
              <a:defRPr/>
            </a:lvl1pPr>
          </a:lstStyle>
          <a:p>
            <a:fld id="{AB6830B8-F20D-4C09-A1FD-6EFD9AB1085D}" type="slidenum">
              <a:rPr lang="en-US" altLang="zh-CN">
                <a:solidFill>
                  <a:srgbClr val="FFFFFF"/>
                </a:solidFill>
              </a:rPr>
            </a:fld>
            <a:endParaRPr lang="en-US" altLang="zh-CN">
              <a:solidFill>
                <a:srgbClr val="FFFFFF"/>
              </a:solidFill>
            </a:endParaRPr>
          </a:p>
        </p:txBody>
      </p:sp>
      <p:sp>
        <p:nvSpPr>
          <p:cNvPr id="6" name="页脚占位符 5"/>
          <p:cNvSpPr>
            <a:spLocks noGrp="1"/>
          </p:cNvSpPr>
          <p:nvPr>
            <p:ph type="ftr" sz="quarter" idx="12"/>
          </p:nvPr>
        </p:nvSpPr>
        <p:spPr/>
        <p:txBody>
          <a:bodyPr/>
          <a:lstStyle>
            <a:lvl1pPr>
              <a:defRPr/>
            </a:lvl1pPr>
          </a:lstStyle>
          <a:p>
            <a:pPr>
              <a:defRPr/>
            </a:pPr>
            <a:endParaRPr lang="en-US" altLang="zh-CN">
              <a:solidFill>
                <a:srgbClr val="FFFFFF"/>
              </a:solidFill>
            </a:endParaRPr>
          </a:p>
        </p:txBody>
      </p:sp>
    </p:spTree>
  </p:cSld>
  <p:clrMapOvr>
    <a:masterClrMapping/>
  </p:clrMapOvr>
  <p:transition spd="med">
    <p:random/>
  </p:transition>
</p:sldLayout>
</file>

<file path=ppt/slideLayouts/slideLayout78.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600" y="1600201"/>
            <a:ext cx="5384800" cy="4525963"/>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97600" y="1600201"/>
            <a:ext cx="5384800" cy="4525963"/>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pPr>
              <a:defRPr/>
            </a:pPr>
            <a:endParaRPr lang="en-US" altLang="zh-CN">
              <a:solidFill>
                <a:srgbClr val="FFFFFF"/>
              </a:solidFill>
            </a:endParaRPr>
          </a:p>
        </p:txBody>
      </p:sp>
      <p:sp>
        <p:nvSpPr>
          <p:cNvPr id="6" name="灯片编号占位符 5"/>
          <p:cNvSpPr>
            <a:spLocks noGrp="1"/>
          </p:cNvSpPr>
          <p:nvPr>
            <p:ph type="sldNum" sz="quarter" idx="11"/>
          </p:nvPr>
        </p:nvSpPr>
        <p:spPr/>
        <p:txBody>
          <a:bodyPr/>
          <a:lstStyle>
            <a:lvl1pPr>
              <a:defRPr/>
            </a:lvl1pPr>
          </a:lstStyle>
          <a:p>
            <a:fld id="{A1CDF539-78AD-48EC-9F5B-F61AEAA1303D}" type="slidenum">
              <a:rPr lang="en-US" altLang="zh-CN">
                <a:solidFill>
                  <a:srgbClr val="FFFFFF"/>
                </a:solidFill>
              </a:rPr>
            </a:fld>
            <a:endParaRPr lang="en-US" altLang="zh-CN">
              <a:solidFill>
                <a:srgbClr val="FFFFFF"/>
              </a:solidFill>
            </a:endParaRPr>
          </a:p>
        </p:txBody>
      </p:sp>
      <p:sp>
        <p:nvSpPr>
          <p:cNvPr id="7" name="页脚占位符 6"/>
          <p:cNvSpPr>
            <a:spLocks noGrp="1"/>
          </p:cNvSpPr>
          <p:nvPr>
            <p:ph type="ftr" sz="quarter" idx="12"/>
          </p:nvPr>
        </p:nvSpPr>
        <p:spPr/>
        <p:txBody>
          <a:bodyPr/>
          <a:lstStyle>
            <a:lvl1pPr>
              <a:defRPr/>
            </a:lvl1pPr>
          </a:lstStyle>
          <a:p>
            <a:pPr>
              <a:defRPr/>
            </a:pPr>
            <a:endParaRPr lang="en-US" altLang="zh-CN">
              <a:solidFill>
                <a:srgbClr val="FFFFFF"/>
              </a:solidFill>
            </a:endParaRPr>
          </a:p>
        </p:txBody>
      </p:sp>
    </p:spTree>
  </p:cSld>
  <p:clrMapOvr>
    <a:masterClrMapping/>
  </p:clrMapOvr>
  <p:transition spd="med">
    <p:random/>
  </p:transition>
</p:sldLayout>
</file>

<file path=ppt/slideLayouts/slideLayout79.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40317" y="365126"/>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40318" y="2505075"/>
            <a:ext cx="5158316"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72200" y="2505075"/>
            <a:ext cx="5183717"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pPr>
              <a:defRPr/>
            </a:pPr>
            <a:endParaRPr lang="en-US" altLang="zh-CN">
              <a:solidFill>
                <a:srgbClr val="FFFFFF"/>
              </a:solidFill>
            </a:endParaRPr>
          </a:p>
        </p:txBody>
      </p:sp>
      <p:sp>
        <p:nvSpPr>
          <p:cNvPr id="8" name="灯片编号占位符 7"/>
          <p:cNvSpPr>
            <a:spLocks noGrp="1"/>
          </p:cNvSpPr>
          <p:nvPr>
            <p:ph type="sldNum" sz="quarter" idx="11"/>
          </p:nvPr>
        </p:nvSpPr>
        <p:spPr/>
        <p:txBody>
          <a:bodyPr/>
          <a:lstStyle>
            <a:lvl1pPr>
              <a:defRPr/>
            </a:lvl1pPr>
          </a:lstStyle>
          <a:p>
            <a:fld id="{7E38E489-2EA6-42AC-8B9C-F332928B138C}" type="slidenum">
              <a:rPr lang="en-US" altLang="zh-CN">
                <a:solidFill>
                  <a:srgbClr val="FFFFFF"/>
                </a:solidFill>
              </a:rPr>
            </a:fld>
            <a:endParaRPr lang="en-US" altLang="zh-CN">
              <a:solidFill>
                <a:srgbClr val="FFFFFF"/>
              </a:solidFill>
            </a:endParaRPr>
          </a:p>
        </p:txBody>
      </p:sp>
      <p:sp>
        <p:nvSpPr>
          <p:cNvPr id="9" name="页脚占位符 8"/>
          <p:cNvSpPr>
            <a:spLocks noGrp="1"/>
          </p:cNvSpPr>
          <p:nvPr>
            <p:ph type="ftr" sz="quarter" idx="12"/>
          </p:nvPr>
        </p:nvSpPr>
        <p:spPr/>
        <p:txBody>
          <a:bodyPr/>
          <a:lstStyle>
            <a:lvl1pPr>
              <a:defRPr/>
            </a:lvl1pPr>
          </a:lstStyle>
          <a:p>
            <a:pPr>
              <a:defRPr/>
            </a:pPr>
            <a:endParaRPr lang="en-US" altLang="zh-CN">
              <a:solidFill>
                <a:srgbClr val="FFFFFF"/>
              </a:solidFill>
            </a:endParaRPr>
          </a:p>
        </p:txBody>
      </p:sp>
    </p:spTree>
  </p:cSld>
  <p:clrMapOvr>
    <a:masterClrMapping/>
  </p:clrMapOvr>
  <p:transition spd="med">
    <p:random/>
  </p:transition>
</p:sldLayout>
</file>

<file path=ppt/slideLayouts/slideLayout80.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pPr>
              <a:defRPr/>
            </a:pPr>
            <a:endParaRPr lang="en-US" altLang="zh-CN">
              <a:solidFill>
                <a:srgbClr val="FFFFFF"/>
              </a:solidFill>
            </a:endParaRPr>
          </a:p>
        </p:txBody>
      </p:sp>
      <p:sp>
        <p:nvSpPr>
          <p:cNvPr id="4" name="灯片编号占位符 3"/>
          <p:cNvSpPr>
            <a:spLocks noGrp="1"/>
          </p:cNvSpPr>
          <p:nvPr>
            <p:ph type="sldNum" sz="quarter" idx="11"/>
          </p:nvPr>
        </p:nvSpPr>
        <p:spPr/>
        <p:txBody>
          <a:bodyPr/>
          <a:lstStyle>
            <a:lvl1pPr>
              <a:defRPr/>
            </a:lvl1pPr>
          </a:lstStyle>
          <a:p>
            <a:fld id="{A0B06873-07FD-4CFA-9501-3AF57F44260A}" type="slidenum">
              <a:rPr lang="en-US" altLang="zh-CN">
                <a:solidFill>
                  <a:srgbClr val="FFFFFF"/>
                </a:solidFill>
              </a:rPr>
            </a:fld>
            <a:endParaRPr lang="en-US" altLang="zh-CN">
              <a:solidFill>
                <a:srgbClr val="FFFFFF"/>
              </a:solidFill>
            </a:endParaRPr>
          </a:p>
        </p:txBody>
      </p:sp>
      <p:sp>
        <p:nvSpPr>
          <p:cNvPr id="5" name="页脚占位符 4"/>
          <p:cNvSpPr>
            <a:spLocks noGrp="1"/>
          </p:cNvSpPr>
          <p:nvPr>
            <p:ph type="ftr" sz="quarter" idx="12"/>
          </p:nvPr>
        </p:nvSpPr>
        <p:spPr/>
        <p:txBody>
          <a:bodyPr/>
          <a:lstStyle>
            <a:lvl1pPr>
              <a:defRPr/>
            </a:lvl1pPr>
          </a:lstStyle>
          <a:p>
            <a:pPr>
              <a:defRPr/>
            </a:pPr>
            <a:endParaRPr lang="en-US" altLang="zh-CN">
              <a:solidFill>
                <a:srgbClr val="FFFFFF"/>
              </a:solidFill>
            </a:endParaRPr>
          </a:p>
        </p:txBody>
      </p:sp>
    </p:spTree>
  </p:cSld>
  <p:clrMapOvr>
    <a:masterClrMapping/>
  </p:clrMapOvr>
  <p:transition spd="med">
    <p:random/>
  </p:transition>
</p:sldLayout>
</file>

<file path=ppt/slideLayouts/slideLayout8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pPr>
              <a:defRPr/>
            </a:pPr>
            <a:endParaRPr lang="en-US" altLang="zh-CN">
              <a:solidFill>
                <a:srgbClr val="FFFFFF"/>
              </a:solidFill>
            </a:endParaRPr>
          </a:p>
        </p:txBody>
      </p:sp>
      <p:sp>
        <p:nvSpPr>
          <p:cNvPr id="3" name="灯片编号占位符 2"/>
          <p:cNvSpPr>
            <a:spLocks noGrp="1"/>
          </p:cNvSpPr>
          <p:nvPr>
            <p:ph type="sldNum" sz="quarter" idx="11"/>
          </p:nvPr>
        </p:nvSpPr>
        <p:spPr/>
        <p:txBody>
          <a:bodyPr/>
          <a:lstStyle>
            <a:lvl1pPr>
              <a:defRPr/>
            </a:lvl1pPr>
          </a:lstStyle>
          <a:p>
            <a:fld id="{B8EE77E6-7F49-437F-8313-257BE777A639}" type="slidenum">
              <a:rPr lang="en-US" altLang="zh-CN">
                <a:solidFill>
                  <a:srgbClr val="FFFFFF"/>
                </a:solidFill>
              </a:rPr>
            </a:fld>
            <a:endParaRPr lang="en-US" altLang="zh-CN">
              <a:solidFill>
                <a:srgbClr val="FFFFFF"/>
              </a:solidFill>
            </a:endParaRPr>
          </a:p>
        </p:txBody>
      </p:sp>
      <p:sp>
        <p:nvSpPr>
          <p:cNvPr id="4" name="页脚占位符 3"/>
          <p:cNvSpPr>
            <a:spLocks noGrp="1"/>
          </p:cNvSpPr>
          <p:nvPr>
            <p:ph type="ftr" sz="quarter" idx="12"/>
          </p:nvPr>
        </p:nvSpPr>
        <p:spPr/>
        <p:txBody>
          <a:bodyPr/>
          <a:lstStyle>
            <a:lvl1pPr>
              <a:defRPr/>
            </a:lvl1pPr>
          </a:lstStyle>
          <a:p>
            <a:pPr>
              <a:defRPr/>
            </a:pPr>
            <a:endParaRPr lang="en-US" altLang="zh-CN">
              <a:solidFill>
                <a:srgbClr val="FFFFFF"/>
              </a:solidFill>
            </a:endParaRPr>
          </a:p>
        </p:txBody>
      </p:sp>
    </p:spTree>
  </p:cSld>
  <p:clrMapOvr>
    <a:masterClrMapping/>
  </p:clrMapOvr>
  <p:transition spd="med">
    <p:random/>
  </p:transition>
</p:sldLayout>
</file>

<file path=ppt/slideLayouts/slideLayout8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40318" y="457200"/>
            <a:ext cx="393276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lvl1pPr>
              <a:defRPr/>
            </a:lvl1pPr>
          </a:lstStyle>
          <a:p>
            <a:pPr>
              <a:defRPr/>
            </a:pPr>
            <a:endParaRPr lang="en-US" altLang="zh-CN">
              <a:solidFill>
                <a:srgbClr val="FFFFFF"/>
              </a:solidFill>
            </a:endParaRPr>
          </a:p>
        </p:txBody>
      </p:sp>
      <p:sp>
        <p:nvSpPr>
          <p:cNvPr id="6" name="灯片编号占位符 5"/>
          <p:cNvSpPr>
            <a:spLocks noGrp="1"/>
          </p:cNvSpPr>
          <p:nvPr>
            <p:ph type="sldNum" sz="quarter" idx="11"/>
          </p:nvPr>
        </p:nvSpPr>
        <p:spPr/>
        <p:txBody>
          <a:bodyPr/>
          <a:lstStyle>
            <a:lvl1pPr>
              <a:defRPr/>
            </a:lvl1pPr>
          </a:lstStyle>
          <a:p>
            <a:fld id="{1A39E67D-AFE3-4082-8FA9-B92834CA9B5F}" type="slidenum">
              <a:rPr lang="en-US" altLang="zh-CN">
                <a:solidFill>
                  <a:srgbClr val="FFFFFF"/>
                </a:solidFill>
              </a:rPr>
            </a:fld>
            <a:endParaRPr lang="en-US" altLang="zh-CN">
              <a:solidFill>
                <a:srgbClr val="FFFFFF"/>
              </a:solidFill>
            </a:endParaRPr>
          </a:p>
        </p:txBody>
      </p:sp>
      <p:sp>
        <p:nvSpPr>
          <p:cNvPr id="7" name="页脚占位符 6"/>
          <p:cNvSpPr>
            <a:spLocks noGrp="1"/>
          </p:cNvSpPr>
          <p:nvPr>
            <p:ph type="ftr" sz="quarter" idx="12"/>
          </p:nvPr>
        </p:nvSpPr>
        <p:spPr/>
        <p:txBody>
          <a:bodyPr/>
          <a:lstStyle>
            <a:lvl1pPr>
              <a:defRPr/>
            </a:lvl1pPr>
          </a:lstStyle>
          <a:p>
            <a:pPr>
              <a:defRPr/>
            </a:pPr>
            <a:endParaRPr lang="en-US" altLang="zh-CN">
              <a:solidFill>
                <a:srgbClr val="FFFFFF"/>
              </a:solidFill>
            </a:endParaRPr>
          </a:p>
        </p:txBody>
      </p:sp>
    </p:spTree>
  </p:cSld>
  <p:clrMapOvr>
    <a:masterClrMapping/>
  </p:clrMapOvr>
  <p:transition spd="med">
    <p:random/>
  </p:transition>
</p:sldLayout>
</file>

<file path=ppt/slideLayouts/slideLayout8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40318" y="457200"/>
            <a:ext cx="393276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lvl1pPr>
              <a:defRPr/>
            </a:lvl1pPr>
          </a:lstStyle>
          <a:p>
            <a:pPr>
              <a:defRPr/>
            </a:pPr>
            <a:endParaRPr lang="en-US" altLang="zh-CN">
              <a:solidFill>
                <a:srgbClr val="FFFFFF"/>
              </a:solidFill>
            </a:endParaRPr>
          </a:p>
        </p:txBody>
      </p:sp>
      <p:sp>
        <p:nvSpPr>
          <p:cNvPr id="6" name="灯片编号占位符 5"/>
          <p:cNvSpPr>
            <a:spLocks noGrp="1"/>
          </p:cNvSpPr>
          <p:nvPr>
            <p:ph type="sldNum" sz="quarter" idx="11"/>
          </p:nvPr>
        </p:nvSpPr>
        <p:spPr/>
        <p:txBody>
          <a:bodyPr/>
          <a:lstStyle>
            <a:lvl1pPr>
              <a:defRPr/>
            </a:lvl1pPr>
          </a:lstStyle>
          <a:p>
            <a:fld id="{ECA2DE35-E241-4287-B917-239E75ED8593}" type="slidenum">
              <a:rPr lang="en-US" altLang="zh-CN">
                <a:solidFill>
                  <a:srgbClr val="FFFFFF"/>
                </a:solidFill>
              </a:rPr>
            </a:fld>
            <a:endParaRPr lang="en-US" altLang="zh-CN">
              <a:solidFill>
                <a:srgbClr val="FFFFFF"/>
              </a:solidFill>
            </a:endParaRPr>
          </a:p>
        </p:txBody>
      </p:sp>
      <p:sp>
        <p:nvSpPr>
          <p:cNvPr id="7" name="页脚占位符 6"/>
          <p:cNvSpPr>
            <a:spLocks noGrp="1"/>
          </p:cNvSpPr>
          <p:nvPr>
            <p:ph type="ftr" sz="quarter" idx="12"/>
          </p:nvPr>
        </p:nvSpPr>
        <p:spPr/>
        <p:txBody>
          <a:bodyPr/>
          <a:lstStyle>
            <a:lvl1pPr>
              <a:defRPr/>
            </a:lvl1pPr>
          </a:lstStyle>
          <a:p>
            <a:pPr>
              <a:defRPr/>
            </a:pPr>
            <a:endParaRPr lang="en-US" altLang="zh-CN">
              <a:solidFill>
                <a:srgbClr val="FFFFFF"/>
              </a:solidFill>
            </a:endParaRPr>
          </a:p>
        </p:txBody>
      </p:sp>
    </p:spTree>
  </p:cSld>
  <p:clrMapOvr>
    <a:masterClrMapping/>
  </p:clrMapOvr>
  <p:transition spd="med">
    <p:random/>
  </p:transition>
</p:sldLayout>
</file>

<file path=ppt/slideLayouts/slideLayout8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endParaRPr lang="en-US" altLang="zh-CN">
              <a:solidFill>
                <a:srgbClr val="FFFFFF"/>
              </a:solidFill>
            </a:endParaRPr>
          </a:p>
        </p:txBody>
      </p:sp>
      <p:sp>
        <p:nvSpPr>
          <p:cNvPr id="5" name="灯片编号占位符 4"/>
          <p:cNvSpPr>
            <a:spLocks noGrp="1"/>
          </p:cNvSpPr>
          <p:nvPr>
            <p:ph type="sldNum" sz="quarter" idx="11"/>
          </p:nvPr>
        </p:nvSpPr>
        <p:spPr/>
        <p:txBody>
          <a:bodyPr/>
          <a:lstStyle>
            <a:lvl1pPr>
              <a:defRPr/>
            </a:lvl1pPr>
          </a:lstStyle>
          <a:p>
            <a:fld id="{50FC06DA-A2A5-41F3-9C63-0256A415C86F}" type="slidenum">
              <a:rPr lang="en-US" altLang="zh-CN">
                <a:solidFill>
                  <a:srgbClr val="FFFFFF"/>
                </a:solidFill>
              </a:rPr>
            </a:fld>
            <a:endParaRPr lang="en-US" altLang="zh-CN">
              <a:solidFill>
                <a:srgbClr val="FFFFFF"/>
              </a:solidFill>
            </a:endParaRPr>
          </a:p>
        </p:txBody>
      </p:sp>
      <p:sp>
        <p:nvSpPr>
          <p:cNvPr id="6" name="页脚占位符 5"/>
          <p:cNvSpPr>
            <a:spLocks noGrp="1"/>
          </p:cNvSpPr>
          <p:nvPr>
            <p:ph type="ftr" sz="quarter" idx="12"/>
          </p:nvPr>
        </p:nvSpPr>
        <p:spPr/>
        <p:txBody>
          <a:bodyPr/>
          <a:lstStyle>
            <a:lvl1pPr>
              <a:defRPr/>
            </a:lvl1pPr>
          </a:lstStyle>
          <a:p>
            <a:pPr>
              <a:defRPr/>
            </a:pPr>
            <a:endParaRPr lang="en-US" altLang="zh-CN">
              <a:solidFill>
                <a:srgbClr val="FFFFFF"/>
              </a:solidFill>
            </a:endParaRPr>
          </a:p>
        </p:txBody>
      </p:sp>
    </p:spTree>
  </p:cSld>
  <p:clrMapOvr>
    <a:masterClrMapping/>
  </p:clrMapOvr>
  <p:transition spd="med">
    <p:random/>
  </p:transition>
</p:sldLayout>
</file>

<file path=ppt/slideLayouts/slideLayout85.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9"/>
            <a:ext cx="27432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274639"/>
            <a:ext cx="8026400" cy="585152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endParaRPr lang="en-US" altLang="zh-CN">
              <a:solidFill>
                <a:srgbClr val="FFFFFF"/>
              </a:solidFill>
            </a:endParaRPr>
          </a:p>
        </p:txBody>
      </p:sp>
      <p:sp>
        <p:nvSpPr>
          <p:cNvPr id="5" name="灯片编号占位符 4"/>
          <p:cNvSpPr>
            <a:spLocks noGrp="1"/>
          </p:cNvSpPr>
          <p:nvPr>
            <p:ph type="sldNum" sz="quarter" idx="11"/>
          </p:nvPr>
        </p:nvSpPr>
        <p:spPr/>
        <p:txBody>
          <a:bodyPr/>
          <a:lstStyle>
            <a:lvl1pPr>
              <a:defRPr/>
            </a:lvl1pPr>
          </a:lstStyle>
          <a:p>
            <a:fld id="{757D6305-4575-41A0-A6B3-5A4AA7C4AF9A}" type="slidenum">
              <a:rPr lang="en-US" altLang="zh-CN">
                <a:solidFill>
                  <a:srgbClr val="FFFFFF"/>
                </a:solidFill>
              </a:rPr>
            </a:fld>
            <a:endParaRPr lang="en-US" altLang="zh-CN">
              <a:solidFill>
                <a:srgbClr val="FFFFFF"/>
              </a:solidFill>
            </a:endParaRPr>
          </a:p>
        </p:txBody>
      </p:sp>
      <p:sp>
        <p:nvSpPr>
          <p:cNvPr id="6" name="页脚占位符 5"/>
          <p:cNvSpPr>
            <a:spLocks noGrp="1"/>
          </p:cNvSpPr>
          <p:nvPr>
            <p:ph type="ftr" sz="quarter" idx="12"/>
          </p:nvPr>
        </p:nvSpPr>
        <p:spPr/>
        <p:txBody>
          <a:bodyPr/>
          <a:lstStyle>
            <a:lvl1pPr>
              <a:defRPr/>
            </a:lvl1pPr>
          </a:lstStyle>
          <a:p>
            <a:pPr>
              <a:defRPr/>
            </a:pPr>
            <a:endParaRPr lang="en-US" altLang="zh-CN">
              <a:solidFill>
                <a:srgbClr val="FFFFFF"/>
              </a:solidFill>
            </a:endParaRPr>
          </a:p>
        </p:txBody>
      </p:sp>
    </p:spTree>
  </p:cSld>
  <p:clrMapOvr>
    <a:masterClrMapping/>
  </p:clrMapOvr>
  <p:transition spd="med">
    <p:random/>
  </p:transition>
</p:sldLayout>
</file>

<file path=ppt/slideLayouts/slideLayout86.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pPr>
              <a:defRPr/>
            </a:pPr>
            <a:endParaRPr lang="en-US" altLang="zh-CN">
              <a:solidFill>
                <a:srgbClr val="FFFFFF"/>
              </a:solidFill>
            </a:endParaRPr>
          </a:p>
        </p:txBody>
      </p:sp>
      <p:sp>
        <p:nvSpPr>
          <p:cNvPr id="5" name="灯片编号占位符 4"/>
          <p:cNvSpPr>
            <a:spLocks noGrp="1"/>
          </p:cNvSpPr>
          <p:nvPr>
            <p:ph type="sldNum" sz="quarter" idx="11"/>
          </p:nvPr>
        </p:nvSpPr>
        <p:spPr/>
        <p:txBody>
          <a:bodyPr/>
          <a:lstStyle>
            <a:lvl1pPr>
              <a:defRPr/>
            </a:lvl1pPr>
          </a:lstStyle>
          <a:p>
            <a:fld id="{5DC4BF52-742D-48C0-B512-8BC4E3504EEE}" type="slidenum">
              <a:rPr lang="en-US" altLang="zh-CN">
                <a:solidFill>
                  <a:srgbClr val="FFFFFF"/>
                </a:solidFill>
              </a:rPr>
            </a:fld>
            <a:endParaRPr lang="en-US" altLang="zh-CN">
              <a:solidFill>
                <a:srgbClr val="FFFFFF"/>
              </a:solidFill>
            </a:endParaRPr>
          </a:p>
        </p:txBody>
      </p:sp>
      <p:sp>
        <p:nvSpPr>
          <p:cNvPr id="6" name="页脚占位符 5"/>
          <p:cNvSpPr>
            <a:spLocks noGrp="1"/>
          </p:cNvSpPr>
          <p:nvPr>
            <p:ph type="ftr" sz="quarter" idx="12"/>
          </p:nvPr>
        </p:nvSpPr>
        <p:spPr/>
        <p:txBody>
          <a:bodyPr/>
          <a:lstStyle>
            <a:lvl1pPr>
              <a:defRPr/>
            </a:lvl1pPr>
          </a:lstStyle>
          <a:p>
            <a:pPr>
              <a:defRPr/>
            </a:pPr>
            <a:endParaRPr lang="en-US" altLang="zh-CN">
              <a:solidFill>
                <a:srgbClr val="FFFFFF"/>
              </a:solidFill>
            </a:endParaRPr>
          </a:p>
        </p:txBody>
      </p:sp>
    </p:spTree>
  </p:cSld>
  <p:clrMapOvr>
    <a:masterClrMapping/>
  </p:clrMapOvr>
  <p:transition spd="med">
    <p:random/>
  </p:transition>
</p:sldLayout>
</file>

<file path=ppt/slideLayouts/slideLayout87.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endParaRPr lang="en-US" altLang="zh-CN">
              <a:solidFill>
                <a:srgbClr val="FFFFFF"/>
              </a:solidFill>
            </a:endParaRPr>
          </a:p>
        </p:txBody>
      </p:sp>
      <p:sp>
        <p:nvSpPr>
          <p:cNvPr id="5" name="灯片编号占位符 4"/>
          <p:cNvSpPr>
            <a:spLocks noGrp="1"/>
          </p:cNvSpPr>
          <p:nvPr>
            <p:ph type="sldNum" sz="quarter" idx="11"/>
          </p:nvPr>
        </p:nvSpPr>
        <p:spPr/>
        <p:txBody>
          <a:bodyPr/>
          <a:lstStyle>
            <a:lvl1pPr>
              <a:defRPr/>
            </a:lvl1pPr>
          </a:lstStyle>
          <a:p>
            <a:fld id="{4B1D9875-3828-459C-ACF0-DF97E503615C}" type="slidenum">
              <a:rPr lang="en-US" altLang="zh-CN">
                <a:solidFill>
                  <a:srgbClr val="FFFFFF"/>
                </a:solidFill>
              </a:rPr>
            </a:fld>
            <a:endParaRPr lang="en-US" altLang="zh-CN">
              <a:solidFill>
                <a:srgbClr val="FFFFFF"/>
              </a:solidFill>
            </a:endParaRPr>
          </a:p>
        </p:txBody>
      </p:sp>
      <p:sp>
        <p:nvSpPr>
          <p:cNvPr id="6" name="页脚占位符 5"/>
          <p:cNvSpPr>
            <a:spLocks noGrp="1"/>
          </p:cNvSpPr>
          <p:nvPr>
            <p:ph type="ftr" sz="quarter" idx="12"/>
          </p:nvPr>
        </p:nvSpPr>
        <p:spPr/>
        <p:txBody>
          <a:bodyPr/>
          <a:lstStyle>
            <a:lvl1pPr>
              <a:defRPr/>
            </a:lvl1pPr>
          </a:lstStyle>
          <a:p>
            <a:pPr>
              <a:defRPr/>
            </a:pPr>
            <a:endParaRPr lang="en-US" altLang="zh-CN">
              <a:solidFill>
                <a:srgbClr val="FFFFFF"/>
              </a:solidFill>
            </a:endParaRPr>
          </a:p>
        </p:txBody>
      </p:sp>
    </p:spTree>
  </p:cSld>
  <p:clrMapOvr>
    <a:masterClrMapping/>
  </p:clrMapOvr>
  <p:transition spd="med">
    <p:random/>
  </p:transition>
</p:sldLayout>
</file>

<file path=ppt/slideLayouts/slideLayout88.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1" y="1709739"/>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lvl1pPr>
              <a:defRPr/>
            </a:lvl1pPr>
          </a:lstStyle>
          <a:p>
            <a:pPr>
              <a:defRPr/>
            </a:pPr>
            <a:endParaRPr lang="en-US" altLang="zh-CN">
              <a:solidFill>
                <a:srgbClr val="FFFFFF"/>
              </a:solidFill>
            </a:endParaRPr>
          </a:p>
        </p:txBody>
      </p:sp>
      <p:sp>
        <p:nvSpPr>
          <p:cNvPr id="5" name="灯片编号占位符 4"/>
          <p:cNvSpPr>
            <a:spLocks noGrp="1"/>
          </p:cNvSpPr>
          <p:nvPr>
            <p:ph type="sldNum" sz="quarter" idx="11"/>
          </p:nvPr>
        </p:nvSpPr>
        <p:spPr/>
        <p:txBody>
          <a:bodyPr/>
          <a:lstStyle>
            <a:lvl1pPr>
              <a:defRPr/>
            </a:lvl1pPr>
          </a:lstStyle>
          <a:p>
            <a:fld id="{0F1D41DA-5E20-4402-B076-C3CBE7467586}" type="slidenum">
              <a:rPr lang="en-US" altLang="zh-CN">
                <a:solidFill>
                  <a:srgbClr val="FFFFFF"/>
                </a:solidFill>
              </a:rPr>
            </a:fld>
            <a:endParaRPr lang="en-US" altLang="zh-CN">
              <a:solidFill>
                <a:srgbClr val="FFFFFF"/>
              </a:solidFill>
            </a:endParaRPr>
          </a:p>
        </p:txBody>
      </p:sp>
      <p:sp>
        <p:nvSpPr>
          <p:cNvPr id="6" name="页脚占位符 5"/>
          <p:cNvSpPr>
            <a:spLocks noGrp="1"/>
          </p:cNvSpPr>
          <p:nvPr>
            <p:ph type="ftr" sz="quarter" idx="12"/>
          </p:nvPr>
        </p:nvSpPr>
        <p:spPr/>
        <p:txBody>
          <a:bodyPr/>
          <a:lstStyle>
            <a:lvl1pPr>
              <a:defRPr/>
            </a:lvl1pPr>
          </a:lstStyle>
          <a:p>
            <a:pPr>
              <a:defRPr/>
            </a:pPr>
            <a:endParaRPr lang="en-US" altLang="zh-CN">
              <a:solidFill>
                <a:srgbClr val="FFFFFF"/>
              </a:solidFill>
            </a:endParaRPr>
          </a:p>
        </p:txBody>
      </p:sp>
    </p:spTree>
  </p:cSld>
  <p:clrMapOvr>
    <a:masterClrMapping/>
  </p:clrMapOvr>
  <p:transition spd="med">
    <p:random/>
  </p:transition>
</p:sldLayout>
</file>

<file path=ppt/slideLayouts/slideLayout89.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600" y="1600201"/>
            <a:ext cx="5384800" cy="4525963"/>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97600" y="1600201"/>
            <a:ext cx="5384800" cy="4525963"/>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pPr>
              <a:defRPr/>
            </a:pPr>
            <a:endParaRPr lang="en-US" altLang="zh-CN">
              <a:solidFill>
                <a:srgbClr val="FFFFFF"/>
              </a:solidFill>
            </a:endParaRPr>
          </a:p>
        </p:txBody>
      </p:sp>
      <p:sp>
        <p:nvSpPr>
          <p:cNvPr id="6" name="灯片编号占位符 5"/>
          <p:cNvSpPr>
            <a:spLocks noGrp="1"/>
          </p:cNvSpPr>
          <p:nvPr>
            <p:ph type="sldNum" sz="quarter" idx="11"/>
          </p:nvPr>
        </p:nvSpPr>
        <p:spPr/>
        <p:txBody>
          <a:bodyPr/>
          <a:lstStyle>
            <a:lvl1pPr>
              <a:defRPr/>
            </a:lvl1pPr>
          </a:lstStyle>
          <a:p>
            <a:fld id="{75508AF5-2F0C-4DA2-9FEF-44A7085ED98B}" type="slidenum">
              <a:rPr lang="en-US" altLang="zh-CN">
                <a:solidFill>
                  <a:srgbClr val="FFFFFF"/>
                </a:solidFill>
              </a:rPr>
            </a:fld>
            <a:endParaRPr lang="en-US" altLang="zh-CN">
              <a:solidFill>
                <a:srgbClr val="FFFFFF"/>
              </a:solidFill>
            </a:endParaRPr>
          </a:p>
        </p:txBody>
      </p:sp>
      <p:sp>
        <p:nvSpPr>
          <p:cNvPr id="7" name="页脚占位符 6"/>
          <p:cNvSpPr>
            <a:spLocks noGrp="1"/>
          </p:cNvSpPr>
          <p:nvPr>
            <p:ph type="ftr" sz="quarter" idx="12"/>
          </p:nvPr>
        </p:nvSpPr>
        <p:spPr/>
        <p:txBody>
          <a:bodyPr/>
          <a:lstStyle>
            <a:lvl1pPr>
              <a:defRPr/>
            </a:lvl1pPr>
          </a:lstStyle>
          <a:p>
            <a:pPr>
              <a:defRPr/>
            </a:pPr>
            <a:endParaRPr lang="en-US" altLang="zh-CN">
              <a:solidFill>
                <a:srgbClr val="FFFFFF"/>
              </a:solidFill>
            </a:endParaRPr>
          </a:p>
        </p:txBody>
      </p:sp>
    </p:spTree>
  </p:cSld>
  <p:clrMapOvr>
    <a:masterClrMapping/>
  </p:clrMapOvr>
  <p:transition spd="med">
    <p:random/>
  </p:transition>
</p:sldLayout>
</file>

<file path=ppt/slideLayouts/slideLayout90.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40317" y="365126"/>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40318" y="2505075"/>
            <a:ext cx="5158316"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72200" y="2505075"/>
            <a:ext cx="5183717"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pPr>
              <a:defRPr/>
            </a:pPr>
            <a:endParaRPr lang="en-US" altLang="zh-CN">
              <a:solidFill>
                <a:srgbClr val="FFFFFF"/>
              </a:solidFill>
            </a:endParaRPr>
          </a:p>
        </p:txBody>
      </p:sp>
      <p:sp>
        <p:nvSpPr>
          <p:cNvPr id="8" name="灯片编号占位符 7"/>
          <p:cNvSpPr>
            <a:spLocks noGrp="1"/>
          </p:cNvSpPr>
          <p:nvPr>
            <p:ph type="sldNum" sz="quarter" idx="11"/>
          </p:nvPr>
        </p:nvSpPr>
        <p:spPr/>
        <p:txBody>
          <a:bodyPr/>
          <a:lstStyle>
            <a:lvl1pPr>
              <a:defRPr/>
            </a:lvl1pPr>
          </a:lstStyle>
          <a:p>
            <a:fld id="{07AC6B20-3544-4436-A7B0-E8A41995A105}" type="slidenum">
              <a:rPr lang="en-US" altLang="zh-CN">
                <a:solidFill>
                  <a:srgbClr val="FFFFFF"/>
                </a:solidFill>
              </a:rPr>
            </a:fld>
            <a:endParaRPr lang="en-US" altLang="zh-CN">
              <a:solidFill>
                <a:srgbClr val="FFFFFF"/>
              </a:solidFill>
            </a:endParaRPr>
          </a:p>
        </p:txBody>
      </p:sp>
      <p:sp>
        <p:nvSpPr>
          <p:cNvPr id="9" name="页脚占位符 8"/>
          <p:cNvSpPr>
            <a:spLocks noGrp="1"/>
          </p:cNvSpPr>
          <p:nvPr>
            <p:ph type="ftr" sz="quarter" idx="12"/>
          </p:nvPr>
        </p:nvSpPr>
        <p:spPr/>
        <p:txBody>
          <a:bodyPr/>
          <a:lstStyle>
            <a:lvl1pPr>
              <a:defRPr/>
            </a:lvl1pPr>
          </a:lstStyle>
          <a:p>
            <a:pPr>
              <a:defRPr/>
            </a:pPr>
            <a:endParaRPr lang="en-US" altLang="zh-CN">
              <a:solidFill>
                <a:srgbClr val="FFFFFF"/>
              </a:solidFill>
            </a:endParaRPr>
          </a:p>
        </p:txBody>
      </p:sp>
    </p:spTree>
  </p:cSld>
  <p:clrMapOvr>
    <a:masterClrMapping/>
  </p:clrMapOvr>
  <p:transition spd="med">
    <p:random/>
  </p:transition>
</p:sldLayout>
</file>

<file path=ppt/slideLayouts/slideLayout91.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pPr>
              <a:defRPr/>
            </a:pPr>
            <a:endParaRPr lang="en-US" altLang="zh-CN">
              <a:solidFill>
                <a:srgbClr val="FFFFFF"/>
              </a:solidFill>
            </a:endParaRPr>
          </a:p>
        </p:txBody>
      </p:sp>
      <p:sp>
        <p:nvSpPr>
          <p:cNvPr id="4" name="灯片编号占位符 3"/>
          <p:cNvSpPr>
            <a:spLocks noGrp="1"/>
          </p:cNvSpPr>
          <p:nvPr>
            <p:ph type="sldNum" sz="quarter" idx="11"/>
          </p:nvPr>
        </p:nvSpPr>
        <p:spPr/>
        <p:txBody>
          <a:bodyPr/>
          <a:lstStyle>
            <a:lvl1pPr>
              <a:defRPr/>
            </a:lvl1pPr>
          </a:lstStyle>
          <a:p>
            <a:fld id="{391E9238-40B5-4ACD-A40D-63438A9B0F4D}" type="slidenum">
              <a:rPr lang="en-US" altLang="zh-CN">
                <a:solidFill>
                  <a:srgbClr val="FFFFFF"/>
                </a:solidFill>
              </a:rPr>
            </a:fld>
            <a:endParaRPr lang="en-US" altLang="zh-CN">
              <a:solidFill>
                <a:srgbClr val="FFFFFF"/>
              </a:solidFill>
            </a:endParaRPr>
          </a:p>
        </p:txBody>
      </p:sp>
      <p:sp>
        <p:nvSpPr>
          <p:cNvPr id="5" name="页脚占位符 4"/>
          <p:cNvSpPr>
            <a:spLocks noGrp="1"/>
          </p:cNvSpPr>
          <p:nvPr>
            <p:ph type="ftr" sz="quarter" idx="12"/>
          </p:nvPr>
        </p:nvSpPr>
        <p:spPr/>
        <p:txBody>
          <a:bodyPr/>
          <a:lstStyle>
            <a:lvl1pPr>
              <a:defRPr/>
            </a:lvl1pPr>
          </a:lstStyle>
          <a:p>
            <a:pPr>
              <a:defRPr/>
            </a:pPr>
            <a:endParaRPr lang="en-US" altLang="zh-CN">
              <a:solidFill>
                <a:srgbClr val="FFFFFF"/>
              </a:solidFill>
            </a:endParaRPr>
          </a:p>
        </p:txBody>
      </p:sp>
    </p:spTree>
  </p:cSld>
  <p:clrMapOvr>
    <a:masterClrMapping/>
  </p:clrMapOvr>
  <p:transition spd="med">
    <p:random/>
  </p:transition>
</p:sldLayout>
</file>

<file path=ppt/slideLayouts/slideLayout9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pPr>
              <a:defRPr/>
            </a:pPr>
            <a:endParaRPr lang="en-US" altLang="zh-CN">
              <a:solidFill>
                <a:srgbClr val="FFFFFF"/>
              </a:solidFill>
            </a:endParaRPr>
          </a:p>
        </p:txBody>
      </p:sp>
      <p:sp>
        <p:nvSpPr>
          <p:cNvPr id="3" name="灯片编号占位符 2"/>
          <p:cNvSpPr>
            <a:spLocks noGrp="1"/>
          </p:cNvSpPr>
          <p:nvPr>
            <p:ph type="sldNum" sz="quarter" idx="11"/>
          </p:nvPr>
        </p:nvSpPr>
        <p:spPr/>
        <p:txBody>
          <a:bodyPr/>
          <a:lstStyle>
            <a:lvl1pPr>
              <a:defRPr/>
            </a:lvl1pPr>
          </a:lstStyle>
          <a:p>
            <a:fld id="{19FA6883-ECD7-4C2A-A8B2-8B4053E25106}" type="slidenum">
              <a:rPr lang="en-US" altLang="zh-CN">
                <a:solidFill>
                  <a:srgbClr val="FFFFFF"/>
                </a:solidFill>
              </a:rPr>
            </a:fld>
            <a:endParaRPr lang="en-US" altLang="zh-CN">
              <a:solidFill>
                <a:srgbClr val="FFFFFF"/>
              </a:solidFill>
            </a:endParaRPr>
          </a:p>
        </p:txBody>
      </p:sp>
      <p:sp>
        <p:nvSpPr>
          <p:cNvPr id="4" name="页脚占位符 3"/>
          <p:cNvSpPr>
            <a:spLocks noGrp="1"/>
          </p:cNvSpPr>
          <p:nvPr>
            <p:ph type="ftr" sz="quarter" idx="12"/>
          </p:nvPr>
        </p:nvSpPr>
        <p:spPr/>
        <p:txBody>
          <a:bodyPr/>
          <a:lstStyle>
            <a:lvl1pPr>
              <a:defRPr/>
            </a:lvl1pPr>
          </a:lstStyle>
          <a:p>
            <a:pPr>
              <a:defRPr/>
            </a:pPr>
            <a:endParaRPr lang="en-US" altLang="zh-CN">
              <a:solidFill>
                <a:srgbClr val="FFFFFF"/>
              </a:solidFill>
            </a:endParaRPr>
          </a:p>
        </p:txBody>
      </p:sp>
    </p:spTree>
  </p:cSld>
  <p:clrMapOvr>
    <a:masterClrMapping/>
  </p:clrMapOvr>
  <p:transition spd="med">
    <p:random/>
  </p:transition>
</p:sldLayout>
</file>

<file path=ppt/slideLayouts/slideLayout93.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40318" y="457200"/>
            <a:ext cx="393276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lvl1pPr>
              <a:defRPr/>
            </a:lvl1pPr>
          </a:lstStyle>
          <a:p>
            <a:pPr>
              <a:defRPr/>
            </a:pPr>
            <a:endParaRPr lang="en-US" altLang="zh-CN">
              <a:solidFill>
                <a:srgbClr val="FFFFFF"/>
              </a:solidFill>
            </a:endParaRPr>
          </a:p>
        </p:txBody>
      </p:sp>
      <p:sp>
        <p:nvSpPr>
          <p:cNvPr id="6" name="灯片编号占位符 5"/>
          <p:cNvSpPr>
            <a:spLocks noGrp="1"/>
          </p:cNvSpPr>
          <p:nvPr>
            <p:ph type="sldNum" sz="quarter" idx="11"/>
          </p:nvPr>
        </p:nvSpPr>
        <p:spPr/>
        <p:txBody>
          <a:bodyPr/>
          <a:lstStyle>
            <a:lvl1pPr>
              <a:defRPr/>
            </a:lvl1pPr>
          </a:lstStyle>
          <a:p>
            <a:fld id="{0177765E-21EC-41BE-AE74-26A60A133E8D}" type="slidenum">
              <a:rPr lang="en-US" altLang="zh-CN">
                <a:solidFill>
                  <a:srgbClr val="FFFFFF"/>
                </a:solidFill>
              </a:rPr>
            </a:fld>
            <a:endParaRPr lang="en-US" altLang="zh-CN">
              <a:solidFill>
                <a:srgbClr val="FFFFFF"/>
              </a:solidFill>
            </a:endParaRPr>
          </a:p>
        </p:txBody>
      </p:sp>
      <p:sp>
        <p:nvSpPr>
          <p:cNvPr id="7" name="页脚占位符 6"/>
          <p:cNvSpPr>
            <a:spLocks noGrp="1"/>
          </p:cNvSpPr>
          <p:nvPr>
            <p:ph type="ftr" sz="quarter" idx="12"/>
          </p:nvPr>
        </p:nvSpPr>
        <p:spPr/>
        <p:txBody>
          <a:bodyPr/>
          <a:lstStyle>
            <a:lvl1pPr>
              <a:defRPr/>
            </a:lvl1pPr>
          </a:lstStyle>
          <a:p>
            <a:pPr>
              <a:defRPr/>
            </a:pPr>
            <a:endParaRPr lang="en-US" altLang="zh-CN">
              <a:solidFill>
                <a:srgbClr val="FFFFFF"/>
              </a:solidFill>
            </a:endParaRPr>
          </a:p>
        </p:txBody>
      </p:sp>
    </p:spTree>
  </p:cSld>
  <p:clrMapOvr>
    <a:masterClrMapping/>
  </p:clrMapOvr>
  <p:transition spd="med">
    <p:random/>
  </p:transition>
</p:sldLayout>
</file>

<file path=ppt/slideLayouts/slideLayout94.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40318" y="457200"/>
            <a:ext cx="393276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lvl1pPr>
              <a:defRPr/>
            </a:lvl1pPr>
          </a:lstStyle>
          <a:p>
            <a:pPr>
              <a:defRPr/>
            </a:pPr>
            <a:endParaRPr lang="en-US" altLang="zh-CN">
              <a:solidFill>
                <a:srgbClr val="FFFFFF"/>
              </a:solidFill>
            </a:endParaRPr>
          </a:p>
        </p:txBody>
      </p:sp>
      <p:sp>
        <p:nvSpPr>
          <p:cNvPr id="6" name="灯片编号占位符 5"/>
          <p:cNvSpPr>
            <a:spLocks noGrp="1"/>
          </p:cNvSpPr>
          <p:nvPr>
            <p:ph type="sldNum" sz="quarter" idx="11"/>
          </p:nvPr>
        </p:nvSpPr>
        <p:spPr/>
        <p:txBody>
          <a:bodyPr/>
          <a:lstStyle>
            <a:lvl1pPr>
              <a:defRPr/>
            </a:lvl1pPr>
          </a:lstStyle>
          <a:p>
            <a:fld id="{EF33036D-672D-4EB9-91E6-A67BA25183CC}" type="slidenum">
              <a:rPr lang="en-US" altLang="zh-CN">
                <a:solidFill>
                  <a:srgbClr val="FFFFFF"/>
                </a:solidFill>
              </a:rPr>
            </a:fld>
            <a:endParaRPr lang="en-US" altLang="zh-CN">
              <a:solidFill>
                <a:srgbClr val="FFFFFF"/>
              </a:solidFill>
            </a:endParaRPr>
          </a:p>
        </p:txBody>
      </p:sp>
      <p:sp>
        <p:nvSpPr>
          <p:cNvPr id="7" name="页脚占位符 6"/>
          <p:cNvSpPr>
            <a:spLocks noGrp="1"/>
          </p:cNvSpPr>
          <p:nvPr>
            <p:ph type="ftr" sz="quarter" idx="12"/>
          </p:nvPr>
        </p:nvSpPr>
        <p:spPr/>
        <p:txBody>
          <a:bodyPr/>
          <a:lstStyle>
            <a:lvl1pPr>
              <a:defRPr/>
            </a:lvl1pPr>
          </a:lstStyle>
          <a:p>
            <a:pPr>
              <a:defRPr/>
            </a:pPr>
            <a:endParaRPr lang="en-US" altLang="zh-CN">
              <a:solidFill>
                <a:srgbClr val="FFFFFF"/>
              </a:solidFill>
            </a:endParaRPr>
          </a:p>
        </p:txBody>
      </p:sp>
    </p:spTree>
  </p:cSld>
  <p:clrMapOvr>
    <a:masterClrMapping/>
  </p:clrMapOvr>
  <p:transition spd="med">
    <p:random/>
  </p:transition>
</p:sldLayout>
</file>

<file path=ppt/slideLayouts/slideLayout95.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endParaRPr lang="en-US" altLang="zh-CN">
              <a:solidFill>
                <a:srgbClr val="FFFFFF"/>
              </a:solidFill>
            </a:endParaRPr>
          </a:p>
        </p:txBody>
      </p:sp>
      <p:sp>
        <p:nvSpPr>
          <p:cNvPr id="5" name="灯片编号占位符 4"/>
          <p:cNvSpPr>
            <a:spLocks noGrp="1"/>
          </p:cNvSpPr>
          <p:nvPr>
            <p:ph type="sldNum" sz="quarter" idx="11"/>
          </p:nvPr>
        </p:nvSpPr>
        <p:spPr/>
        <p:txBody>
          <a:bodyPr/>
          <a:lstStyle>
            <a:lvl1pPr>
              <a:defRPr/>
            </a:lvl1pPr>
          </a:lstStyle>
          <a:p>
            <a:fld id="{436DDEE2-28E1-4627-8A14-F66B1D81F0F6}" type="slidenum">
              <a:rPr lang="en-US" altLang="zh-CN">
                <a:solidFill>
                  <a:srgbClr val="FFFFFF"/>
                </a:solidFill>
              </a:rPr>
            </a:fld>
            <a:endParaRPr lang="en-US" altLang="zh-CN">
              <a:solidFill>
                <a:srgbClr val="FFFFFF"/>
              </a:solidFill>
            </a:endParaRPr>
          </a:p>
        </p:txBody>
      </p:sp>
      <p:sp>
        <p:nvSpPr>
          <p:cNvPr id="6" name="页脚占位符 5"/>
          <p:cNvSpPr>
            <a:spLocks noGrp="1"/>
          </p:cNvSpPr>
          <p:nvPr>
            <p:ph type="ftr" sz="quarter" idx="12"/>
          </p:nvPr>
        </p:nvSpPr>
        <p:spPr/>
        <p:txBody>
          <a:bodyPr/>
          <a:lstStyle>
            <a:lvl1pPr>
              <a:defRPr/>
            </a:lvl1pPr>
          </a:lstStyle>
          <a:p>
            <a:pPr>
              <a:defRPr/>
            </a:pPr>
            <a:endParaRPr lang="en-US" altLang="zh-CN">
              <a:solidFill>
                <a:srgbClr val="FFFFFF"/>
              </a:solidFill>
            </a:endParaRPr>
          </a:p>
        </p:txBody>
      </p:sp>
    </p:spTree>
  </p:cSld>
  <p:clrMapOvr>
    <a:masterClrMapping/>
  </p:clrMapOvr>
  <p:transition spd="med">
    <p:random/>
  </p:transition>
</p:sldLayout>
</file>

<file path=ppt/slideLayouts/slideLayout96.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9"/>
            <a:ext cx="27432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274639"/>
            <a:ext cx="8026400" cy="585152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endParaRPr lang="en-US" altLang="zh-CN">
              <a:solidFill>
                <a:srgbClr val="FFFFFF"/>
              </a:solidFill>
            </a:endParaRPr>
          </a:p>
        </p:txBody>
      </p:sp>
      <p:sp>
        <p:nvSpPr>
          <p:cNvPr id="5" name="灯片编号占位符 4"/>
          <p:cNvSpPr>
            <a:spLocks noGrp="1"/>
          </p:cNvSpPr>
          <p:nvPr>
            <p:ph type="sldNum" sz="quarter" idx="11"/>
          </p:nvPr>
        </p:nvSpPr>
        <p:spPr/>
        <p:txBody>
          <a:bodyPr/>
          <a:lstStyle>
            <a:lvl1pPr>
              <a:defRPr/>
            </a:lvl1pPr>
          </a:lstStyle>
          <a:p>
            <a:fld id="{33C3FA81-B96A-47A0-8F97-957E92076CFA}" type="slidenum">
              <a:rPr lang="en-US" altLang="zh-CN">
                <a:solidFill>
                  <a:srgbClr val="FFFFFF"/>
                </a:solidFill>
              </a:rPr>
            </a:fld>
            <a:endParaRPr lang="en-US" altLang="zh-CN">
              <a:solidFill>
                <a:srgbClr val="FFFFFF"/>
              </a:solidFill>
            </a:endParaRPr>
          </a:p>
        </p:txBody>
      </p:sp>
      <p:sp>
        <p:nvSpPr>
          <p:cNvPr id="6" name="页脚占位符 5"/>
          <p:cNvSpPr>
            <a:spLocks noGrp="1"/>
          </p:cNvSpPr>
          <p:nvPr>
            <p:ph type="ftr" sz="quarter" idx="12"/>
          </p:nvPr>
        </p:nvSpPr>
        <p:spPr/>
        <p:txBody>
          <a:bodyPr/>
          <a:lstStyle>
            <a:lvl1pPr>
              <a:defRPr/>
            </a:lvl1pPr>
          </a:lstStyle>
          <a:p>
            <a:pPr>
              <a:defRPr/>
            </a:pPr>
            <a:endParaRPr lang="en-US" altLang="zh-CN">
              <a:solidFill>
                <a:srgbClr val="FFFFFF"/>
              </a:solidFill>
            </a:endParaRPr>
          </a:p>
        </p:txBody>
      </p:sp>
    </p:spTree>
  </p:cSld>
  <p:clrMapOvr>
    <a:masterClrMapping/>
  </p:clrMapOvr>
  <p:transition spd="med">
    <p:random/>
  </p:transition>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9" Type="http://schemas.openxmlformats.org/officeDocument/2006/relationships/theme" Target="../theme/theme1.xml"/><Relationship Id="rId18" Type="http://schemas.openxmlformats.org/officeDocument/2006/relationships/tags" Target="../tags/tag64.xml"/><Relationship Id="rId17" Type="http://schemas.openxmlformats.org/officeDocument/2006/relationships/tags" Target="../tags/tag63.xml"/><Relationship Id="rId16" Type="http://schemas.openxmlformats.org/officeDocument/2006/relationships/tags" Target="../tags/tag62.xml"/><Relationship Id="rId15" Type="http://schemas.openxmlformats.org/officeDocument/2006/relationships/tags" Target="../tags/tag61.xml"/><Relationship Id="rId14" Type="http://schemas.openxmlformats.org/officeDocument/2006/relationships/tags" Target="../tags/tag60.xml"/><Relationship Id="rId13" Type="http://schemas.openxmlformats.org/officeDocument/2006/relationships/tags" Target="../tags/tag59.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1.xml"/><Relationship Id="rId8" Type="http://schemas.openxmlformats.org/officeDocument/2006/relationships/slideLayout" Target="../slideLayouts/slideLayout20.xml"/><Relationship Id="rId7" Type="http://schemas.openxmlformats.org/officeDocument/2006/relationships/slideLayout" Target="../slideLayouts/slideLayout19.xml"/><Relationship Id="rId6" Type="http://schemas.openxmlformats.org/officeDocument/2006/relationships/slideLayout" Target="../slideLayouts/slideLayout18.xml"/><Relationship Id="rId5" Type="http://schemas.openxmlformats.org/officeDocument/2006/relationships/slideLayout" Target="../slideLayouts/slideLayout17.xml"/><Relationship Id="rId4" Type="http://schemas.openxmlformats.org/officeDocument/2006/relationships/slideLayout" Target="../slideLayouts/slideLayout16.xml"/><Relationship Id="rId3" Type="http://schemas.openxmlformats.org/officeDocument/2006/relationships/slideLayout" Target="../slideLayouts/slideLayout15.xml"/><Relationship Id="rId2" Type="http://schemas.openxmlformats.org/officeDocument/2006/relationships/slideLayout" Target="../slideLayouts/slideLayout14.xml"/><Relationship Id="rId16" Type="http://schemas.openxmlformats.org/officeDocument/2006/relationships/theme" Target="../theme/theme2.xml"/><Relationship Id="rId15" Type="http://schemas.openxmlformats.org/officeDocument/2006/relationships/tags" Target="../tags/tag67.xml"/><Relationship Id="rId14" Type="http://schemas.openxmlformats.org/officeDocument/2006/relationships/tags" Target="../tags/tag66.xml"/><Relationship Id="rId13" Type="http://schemas.openxmlformats.org/officeDocument/2006/relationships/tags" Target="../tags/tag65.xml"/><Relationship Id="rId12" Type="http://schemas.microsoft.com/office/2007/relationships/hdphoto" Target="../media/image3.wdp"/><Relationship Id="rId11" Type="http://schemas.openxmlformats.org/officeDocument/2006/relationships/image" Target="../media/image2.png"/><Relationship Id="rId10" Type="http://schemas.openxmlformats.org/officeDocument/2006/relationships/slideLayout" Target="../slideLayouts/slideLayout22.xml"/><Relationship Id="rId1" Type="http://schemas.openxmlformats.org/officeDocument/2006/relationships/slideLayout" Target="../slideLayouts/slideLayout13.xml"/></Relationships>
</file>

<file path=ppt/slideMasters/_rels/slideMaster3.xml.rels><?xml version="1.0" encoding="UTF-8" standalone="yes"?>
<Relationships xmlns="http://schemas.openxmlformats.org/package/2006/relationships"><Relationship Id="rId9" Type="http://schemas.openxmlformats.org/officeDocument/2006/relationships/slideLayout" Target="../slideLayouts/slideLayout31.xml"/><Relationship Id="rId8" Type="http://schemas.openxmlformats.org/officeDocument/2006/relationships/slideLayout" Target="../slideLayouts/slideLayout30.xml"/><Relationship Id="rId7" Type="http://schemas.openxmlformats.org/officeDocument/2006/relationships/slideLayout" Target="../slideLayouts/slideLayout29.xml"/><Relationship Id="rId6" Type="http://schemas.openxmlformats.org/officeDocument/2006/relationships/slideLayout" Target="../slideLayouts/slideLayout28.xml"/><Relationship Id="rId5" Type="http://schemas.openxmlformats.org/officeDocument/2006/relationships/slideLayout" Target="../slideLayouts/slideLayout27.xml"/><Relationship Id="rId4" Type="http://schemas.openxmlformats.org/officeDocument/2006/relationships/slideLayout" Target="../slideLayouts/slideLayout26.xml"/><Relationship Id="rId3" Type="http://schemas.openxmlformats.org/officeDocument/2006/relationships/slideLayout" Target="../slideLayouts/slideLayout25.xml"/><Relationship Id="rId2" Type="http://schemas.openxmlformats.org/officeDocument/2006/relationships/slideLayout" Target="../slideLayouts/slideLayout24.xml"/><Relationship Id="rId16" Type="http://schemas.openxmlformats.org/officeDocument/2006/relationships/theme" Target="../theme/theme3.xml"/><Relationship Id="rId15" Type="http://schemas.openxmlformats.org/officeDocument/2006/relationships/tags" Target="../tags/tag70.xml"/><Relationship Id="rId14" Type="http://schemas.openxmlformats.org/officeDocument/2006/relationships/tags" Target="../tags/tag69.xml"/><Relationship Id="rId13" Type="http://schemas.openxmlformats.org/officeDocument/2006/relationships/tags" Target="../tags/tag68.xml"/><Relationship Id="rId12" Type="http://schemas.microsoft.com/office/2007/relationships/hdphoto" Target="../media/image3.wdp"/><Relationship Id="rId11" Type="http://schemas.openxmlformats.org/officeDocument/2006/relationships/image" Target="../media/image2.png"/><Relationship Id="rId10" Type="http://schemas.openxmlformats.org/officeDocument/2006/relationships/slideLayout" Target="../slideLayouts/slideLayout32.xml"/><Relationship Id="rId1" Type="http://schemas.openxmlformats.org/officeDocument/2006/relationships/slideLayout" Target="../slideLayouts/slideLayout23.xml"/></Relationships>
</file>

<file path=ppt/slideMasters/_rels/slideMaster4.xml.rels><?xml version="1.0" encoding="UTF-8" standalone="yes"?>
<Relationships xmlns="http://schemas.openxmlformats.org/package/2006/relationships"><Relationship Id="rId9" Type="http://schemas.openxmlformats.org/officeDocument/2006/relationships/slideLayout" Target="../slideLayouts/slideLayout41.xml"/><Relationship Id="rId8" Type="http://schemas.openxmlformats.org/officeDocument/2006/relationships/slideLayout" Target="../slideLayouts/slideLayout40.xml"/><Relationship Id="rId7" Type="http://schemas.openxmlformats.org/officeDocument/2006/relationships/slideLayout" Target="../slideLayouts/slideLayout39.xml"/><Relationship Id="rId6" Type="http://schemas.openxmlformats.org/officeDocument/2006/relationships/slideLayout" Target="../slideLayouts/slideLayout38.xml"/><Relationship Id="rId5" Type="http://schemas.openxmlformats.org/officeDocument/2006/relationships/slideLayout" Target="../slideLayouts/slideLayout37.xml"/><Relationship Id="rId4" Type="http://schemas.openxmlformats.org/officeDocument/2006/relationships/slideLayout" Target="../slideLayouts/slideLayout36.xml"/><Relationship Id="rId3" Type="http://schemas.openxmlformats.org/officeDocument/2006/relationships/slideLayout" Target="../slideLayouts/slideLayout35.xml"/><Relationship Id="rId2" Type="http://schemas.openxmlformats.org/officeDocument/2006/relationships/slideLayout" Target="../slideLayouts/slideLayout34.xml"/><Relationship Id="rId16" Type="http://schemas.openxmlformats.org/officeDocument/2006/relationships/theme" Target="../theme/theme4.xml"/><Relationship Id="rId15" Type="http://schemas.openxmlformats.org/officeDocument/2006/relationships/tags" Target="../tags/tag73.xml"/><Relationship Id="rId14" Type="http://schemas.openxmlformats.org/officeDocument/2006/relationships/tags" Target="../tags/tag72.xml"/><Relationship Id="rId13" Type="http://schemas.openxmlformats.org/officeDocument/2006/relationships/tags" Target="../tags/tag71.xml"/><Relationship Id="rId12" Type="http://schemas.microsoft.com/office/2007/relationships/hdphoto" Target="../media/image3.wdp"/><Relationship Id="rId11" Type="http://schemas.openxmlformats.org/officeDocument/2006/relationships/image" Target="../media/image2.png"/><Relationship Id="rId10" Type="http://schemas.openxmlformats.org/officeDocument/2006/relationships/slideLayout" Target="../slideLayouts/slideLayout42.xml"/><Relationship Id="rId1" Type="http://schemas.openxmlformats.org/officeDocument/2006/relationships/slideLayout" Target="../slideLayouts/slideLayout33.xml"/></Relationships>
</file>

<file path=ppt/slideMasters/_rels/slideMaster5.xml.rels><?xml version="1.0" encoding="UTF-8" standalone="yes"?>
<Relationships xmlns="http://schemas.openxmlformats.org/package/2006/relationships"><Relationship Id="rId9" Type="http://schemas.openxmlformats.org/officeDocument/2006/relationships/slideLayout" Target="../slideLayouts/slideLayout51.xml"/><Relationship Id="rId8" Type="http://schemas.openxmlformats.org/officeDocument/2006/relationships/slideLayout" Target="../slideLayouts/slideLayout50.xml"/><Relationship Id="rId7" Type="http://schemas.openxmlformats.org/officeDocument/2006/relationships/slideLayout" Target="../slideLayouts/slideLayout49.xml"/><Relationship Id="rId6" Type="http://schemas.openxmlformats.org/officeDocument/2006/relationships/slideLayout" Target="../slideLayouts/slideLayout48.xml"/><Relationship Id="rId5" Type="http://schemas.openxmlformats.org/officeDocument/2006/relationships/slideLayout" Target="../slideLayouts/slideLayout47.xml"/><Relationship Id="rId4" Type="http://schemas.openxmlformats.org/officeDocument/2006/relationships/slideLayout" Target="../slideLayouts/slideLayout46.xml"/><Relationship Id="rId3" Type="http://schemas.openxmlformats.org/officeDocument/2006/relationships/slideLayout" Target="../slideLayouts/slideLayout45.xml"/><Relationship Id="rId2" Type="http://schemas.openxmlformats.org/officeDocument/2006/relationships/slideLayout" Target="../slideLayouts/slideLayout44.xml"/><Relationship Id="rId16" Type="http://schemas.openxmlformats.org/officeDocument/2006/relationships/theme" Target="../theme/theme5.xml"/><Relationship Id="rId15" Type="http://schemas.openxmlformats.org/officeDocument/2006/relationships/tags" Target="../tags/tag76.xml"/><Relationship Id="rId14" Type="http://schemas.openxmlformats.org/officeDocument/2006/relationships/tags" Target="../tags/tag75.xml"/><Relationship Id="rId13" Type="http://schemas.openxmlformats.org/officeDocument/2006/relationships/tags" Target="../tags/tag74.xml"/><Relationship Id="rId12" Type="http://schemas.microsoft.com/office/2007/relationships/hdphoto" Target="../media/image3.wdp"/><Relationship Id="rId11" Type="http://schemas.openxmlformats.org/officeDocument/2006/relationships/image" Target="../media/image2.png"/><Relationship Id="rId10" Type="http://schemas.openxmlformats.org/officeDocument/2006/relationships/slideLayout" Target="../slideLayouts/slideLayout52.xml"/><Relationship Id="rId1" Type="http://schemas.openxmlformats.org/officeDocument/2006/relationships/slideLayout" Target="../slideLayouts/slideLayout43.xml"/></Relationships>
</file>

<file path=ppt/slideMasters/_rels/slideMaster6.xml.rels><?xml version="1.0" encoding="UTF-8" standalone="yes"?>
<Relationships xmlns="http://schemas.openxmlformats.org/package/2006/relationships"><Relationship Id="rId9" Type="http://schemas.openxmlformats.org/officeDocument/2006/relationships/slideLayout" Target="../slideLayouts/slideLayout61.xml"/><Relationship Id="rId8" Type="http://schemas.openxmlformats.org/officeDocument/2006/relationships/slideLayout" Target="../slideLayouts/slideLayout60.xml"/><Relationship Id="rId7" Type="http://schemas.openxmlformats.org/officeDocument/2006/relationships/slideLayout" Target="../slideLayouts/slideLayout59.xml"/><Relationship Id="rId6" Type="http://schemas.openxmlformats.org/officeDocument/2006/relationships/slideLayout" Target="../slideLayouts/slideLayout58.xml"/><Relationship Id="rId5" Type="http://schemas.openxmlformats.org/officeDocument/2006/relationships/slideLayout" Target="../slideLayouts/slideLayout57.xml"/><Relationship Id="rId4" Type="http://schemas.openxmlformats.org/officeDocument/2006/relationships/slideLayout" Target="../slideLayouts/slideLayout56.xml"/><Relationship Id="rId3" Type="http://schemas.openxmlformats.org/officeDocument/2006/relationships/slideLayout" Target="../slideLayouts/slideLayout55.xml"/><Relationship Id="rId2" Type="http://schemas.openxmlformats.org/officeDocument/2006/relationships/slideLayout" Target="../slideLayouts/slideLayout54.xml"/><Relationship Id="rId13" Type="http://schemas.openxmlformats.org/officeDocument/2006/relationships/theme" Target="../theme/theme6.xml"/><Relationship Id="rId12" Type="http://schemas.openxmlformats.org/officeDocument/2006/relationships/image" Target="../media/image4.jpeg"/><Relationship Id="rId11" Type="http://schemas.openxmlformats.org/officeDocument/2006/relationships/slideLayout" Target="../slideLayouts/slideLayout63.xml"/><Relationship Id="rId10" Type="http://schemas.openxmlformats.org/officeDocument/2006/relationships/slideLayout" Target="../slideLayouts/slideLayout62.xml"/><Relationship Id="rId1" Type="http://schemas.openxmlformats.org/officeDocument/2006/relationships/slideLayout" Target="../slideLayouts/slideLayout53.xml"/></Relationships>
</file>

<file path=ppt/slideMasters/_rels/slideMaster7.xml.rels><?xml version="1.0" encoding="UTF-8" standalone="yes"?>
<Relationships xmlns="http://schemas.openxmlformats.org/package/2006/relationships"><Relationship Id="rId9" Type="http://schemas.openxmlformats.org/officeDocument/2006/relationships/slideLayout" Target="../slideLayouts/slideLayout72.xml"/><Relationship Id="rId8" Type="http://schemas.openxmlformats.org/officeDocument/2006/relationships/slideLayout" Target="../slideLayouts/slideLayout71.xml"/><Relationship Id="rId7" Type="http://schemas.openxmlformats.org/officeDocument/2006/relationships/slideLayout" Target="../slideLayouts/slideLayout70.xml"/><Relationship Id="rId6" Type="http://schemas.openxmlformats.org/officeDocument/2006/relationships/slideLayout" Target="../slideLayouts/slideLayout69.xml"/><Relationship Id="rId5" Type="http://schemas.openxmlformats.org/officeDocument/2006/relationships/slideLayout" Target="../slideLayouts/slideLayout68.xml"/><Relationship Id="rId4" Type="http://schemas.openxmlformats.org/officeDocument/2006/relationships/slideLayout" Target="../slideLayouts/slideLayout67.xml"/><Relationship Id="rId3" Type="http://schemas.openxmlformats.org/officeDocument/2006/relationships/slideLayout" Target="../slideLayouts/slideLayout66.xml"/><Relationship Id="rId2" Type="http://schemas.openxmlformats.org/officeDocument/2006/relationships/slideLayout" Target="../slideLayouts/slideLayout65.xml"/><Relationship Id="rId13" Type="http://schemas.openxmlformats.org/officeDocument/2006/relationships/theme" Target="../theme/theme7.xml"/><Relationship Id="rId12" Type="http://schemas.openxmlformats.org/officeDocument/2006/relationships/image" Target="../media/image5.jpeg"/><Relationship Id="rId11" Type="http://schemas.openxmlformats.org/officeDocument/2006/relationships/slideLayout" Target="../slideLayouts/slideLayout74.xml"/><Relationship Id="rId10" Type="http://schemas.openxmlformats.org/officeDocument/2006/relationships/slideLayout" Target="../slideLayouts/slideLayout73.xml"/><Relationship Id="rId1" Type="http://schemas.openxmlformats.org/officeDocument/2006/relationships/slideLayout" Target="../slideLayouts/slideLayout64.xml"/></Relationships>
</file>

<file path=ppt/slideMasters/_rels/slideMaster8.xml.rels><?xml version="1.0" encoding="UTF-8" standalone="yes"?>
<Relationships xmlns="http://schemas.openxmlformats.org/package/2006/relationships"><Relationship Id="rId9" Type="http://schemas.openxmlformats.org/officeDocument/2006/relationships/slideLayout" Target="../slideLayouts/slideLayout83.xml"/><Relationship Id="rId8" Type="http://schemas.openxmlformats.org/officeDocument/2006/relationships/slideLayout" Target="../slideLayouts/slideLayout82.xml"/><Relationship Id="rId7" Type="http://schemas.openxmlformats.org/officeDocument/2006/relationships/slideLayout" Target="../slideLayouts/slideLayout81.xml"/><Relationship Id="rId6" Type="http://schemas.openxmlformats.org/officeDocument/2006/relationships/slideLayout" Target="../slideLayouts/slideLayout80.xml"/><Relationship Id="rId5" Type="http://schemas.openxmlformats.org/officeDocument/2006/relationships/slideLayout" Target="../slideLayouts/slideLayout79.xml"/><Relationship Id="rId4" Type="http://schemas.openxmlformats.org/officeDocument/2006/relationships/slideLayout" Target="../slideLayouts/slideLayout78.xml"/><Relationship Id="rId3" Type="http://schemas.openxmlformats.org/officeDocument/2006/relationships/slideLayout" Target="../slideLayouts/slideLayout77.xml"/><Relationship Id="rId2" Type="http://schemas.openxmlformats.org/officeDocument/2006/relationships/slideLayout" Target="../slideLayouts/slideLayout76.xml"/><Relationship Id="rId13" Type="http://schemas.openxmlformats.org/officeDocument/2006/relationships/theme" Target="../theme/theme8.xml"/><Relationship Id="rId12" Type="http://schemas.openxmlformats.org/officeDocument/2006/relationships/image" Target="../media/image5.jpeg"/><Relationship Id="rId11" Type="http://schemas.openxmlformats.org/officeDocument/2006/relationships/slideLayout" Target="../slideLayouts/slideLayout85.xml"/><Relationship Id="rId10" Type="http://schemas.openxmlformats.org/officeDocument/2006/relationships/slideLayout" Target="../slideLayouts/slideLayout84.xml"/><Relationship Id="rId1" Type="http://schemas.openxmlformats.org/officeDocument/2006/relationships/slideLayout" Target="../slideLayouts/slideLayout75.xml"/></Relationships>
</file>

<file path=ppt/slideMasters/_rels/slideMaster9.xml.rels><?xml version="1.0" encoding="UTF-8" standalone="yes"?>
<Relationships xmlns="http://schemas.openxmlformats.org/package/2006/relationships"><Relationship Id="rId9" Type="http://schemas.openxmlformats.org/officeDocument/2006/relationships/slideLayout" Target="../slideLayouts/slideLayout94.xml"/><Relationship Id="rId8" Type="http://schemas.openxmlformats.org/officeDocument/2006/relationships/slideLayout" Target="../slideLayouts/slideLayout93.xml"/><Relationship Id="rId7" Type="http://schemas.openxmlformats.org/officeDocument/2006/relationships/slideLayout" Target="../slideLayouts/slideLayout92.xml"/><Relationship Id="rId6" Type="http://schemas.openxmlformats.org/officeDocument/2006/relationships/slideLayout" Target="../slideLayouts/slideLayout91.xml"/><Relationship Id="rId5" Type="http://schemas.openxmlformats.org/officeDocument/2006/relationships/slideLayout" Target="../slideLayouts/slideLayout90.xml"/><Relationship Id="rId4" Type="http://schemas.openxmlformats.org/officeDocument/2006/relationships/slideLayout" Target="../slideLayouts/slideLayout89.xml"/><Relationship Id="rId3" Type="http://schemas.openxmlformats.org/officeDocument/2006/relationships/slideLayout" Target="../slideLayouts/slideLayout88.xml"/><Relationship Id="rId2" Type="http://schemas.openxmlformats.org/officeDocument/2006/relationships/slideLayout" Target="../slideLayouts/slideLayout87.xml"/><Relationship Id="rId13" Type="http://schemas.openxmlformats.org/officeDocument/2006/relationships/theme" Target="../theme/theme9.xml"/><Relationship Id="rId12" Type="http://schemas.openxmlformats.org/officeDocument/2006/relationships/image" Target="../media/image5.jpeg"/><Relationship Id="rId11" Type="http://schemas.openxmlformats.org/officeDocument/2006/relationships/slideLayout" Target="../slideLayouts/slideLayout96.xml"/><Relationship Id="rId10" Type="http://schemas.openxmlformats.org/officeDocument/2006/relationships/slideLayout" Target="../slideLayouts/slideLayout95.xml"/><Relationship Id="rId1" Type="http://schemas.openxmlformats.org/officeDocument/2006/relationships/slideLayout" Target="../slideLayouts/slideLayout8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FFFFFF"/>
            </a:gs>
            <a:gs pos="100000">
              <a:srgbClr val="DCDCDC"/>
            </a:gs>
          </a:gsLst>
          <a:lin ang="5400000" scaled="0"/>
        </a:gra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3"/>
            </p:custDataLst>
          </p:nvPr>
        </p:nvSpPr>
        <p:spPr>
          <a:xfrm>
            <a:off x="669882" y="432000"/>
            <a:ext cx="10852237" cy="648000"/>
          </a:xfrm>
          <a:prstGeom prst="rect">
            <a:avLst/>
          </a:prstGeom>
        </p:spPr>
        <p:txBody>
          <a:bodyPr vert="horz" lIns="101600" tIns="38100" rIns="76200" bIns="38100" rtlCol="0" anchor="ctr" anchorCtr="0">
            <a:no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14"/>
            </p:custDataLst>
          </p:nvPr>
        </p:nvSpPr>
        <p:spPr>
          <a:xfrm>
            <a:off x="669882" y="1296000"/>
            <a:ext cx="10852237" cy="5040000"/>
          </a:xfrm>
          <a:prstGeom prst="rect">
            <a:avLst/>
          </a:prstGeom>
        </p:spPr>
        <p:txBody>
          <a:bodyPr vert="horz" lIns="101600" tIns="0" rIns="82550" bIns="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15"/>
            </p:custDataLst>
          </p:nvPr>
        </p:nvSpPr>
        <p:spPr>
          <a:xfrm>
            <a:off x="879742" y="6349833"/>
            <a:ext cx="2700000" cy="316800"/>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16"/>
            </p:custDataLst>
          </p:nvPr>
        </p:nvSpPr>
        <p:spPr>
          <a:xfrm>
            <a:off x="4116000" y="6349833"/>
            <a:ext cx="3960000" cy="316800"/>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17"/>
            </p:custDataLst>
          </p:nvPr>
        </p:nvSpPr>
        <p:spPr>
          <a:xfrm>
            <a:off x="8610600" y="6349833"/>
            <a:ext cx="2700000" cy="316800"/>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49AE70B2-8BF9-45C0-BB95-33D1B9D3A854}" type="slidenum">
              <a:rPr lang="zh-CN" altLang="en-US" smtClean="0"/>
            </a:fld>
            <a:endParaRPr lang="zh-CN" altLang="en-US" dirty="0"/>
          </a:p>
        </p:txBody>
      </p:sp>
      <p:sp>
        <p:nvSpPr>
          <p:cNvPr id="7" name="KSO_TEMPLATE" hidden="1"/>
          <p:cNvSpPr/>
          <p:nvPr>
            <p:custDataLst>
              <p:tags r:id="rId18"/>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fontAlgn="auto" latinLnBrk="0" hangingPunct="1">
        <a:lnSpc>
          <a:spcPct val="100000"/>
        </a:lnSpc>
        <a:spcBef>
          <a:spcPct val="0"/>
        </a:spcBef>
        <a:buNone/>
        <a:defRPr sz="2800" b="1" u="none" strike="noStrike" kern="1200" cap="none" spc="200" normalizeH="0">
          <a:solidFill>
            <a:schemeClr val="tx1"/>
          </a:solidFill>
          <a:uFillTx/>
          <a:latin typeface="+mj-lt"/>
          <a:ea typeface="+mj-ea"/>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1pPr>
      <a:lvl2pPr marL="685800"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solidFill>
          <a:uFillTx/>
          <a:latin typeface="+mn-lt"/>
          <a:ea typeface="+mn-ea"/>
          <a:cs typeface="+mn-cs"/>
        </a:defRPr>
      </a:lvl2pPr>
      <a:lvl3pPr marL="11430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3pPr>
      <a:lvl4pPr marL="16002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4pPr>
      <a:lvl5pPr marL="20574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1">
            <a:alphaModFix amt="44000"/>
            <a:extLst>
              <a:ext uri="{BEBA8EAE-BF5A-486C-A8C5-ECC9F3942E4B}">
                <a14:imgProps xmlns:a14="http://schemas.microsoft.com/office/drawing/2010/main">
                  <a14:imgLayer r:embed="rId12">
                    <a14:imgEffect>
                      <a14:sharpenSoften amount="4000"/>
                    </a14:imgEffect>
                  </a14:imgLayer>
                </a14:imgProps>
              </a:ext>
            </a:extLst>
          </a:blip>
          <a:srcRect/>
          <a:stretch>
            <a:fillRect t="-17000" b="-17000"/>
          </a:stretch>
        </a:blipFill>
        <a:effectLst/>
      </p:bgPr>
    </p:bg>
    <p:spTree>
      <p:nvGrpSpPr>
        <p:cNvPr id="1" name=""/>
        <p:cNvGrpSpPr/>
        <p:nvPr/>
      </p:nvGrpSpPr>
      <p:grpSpPr>
        <a:xfrm>
          <a:off x="0" y="0"/>
          <a:ext cx="0" cy="0"/>
          <a:chOff x="0" y="0"/>
          <a:chExt cx="0" cy="0"/>
        </a:xfrm>
      </p:grpSpPr>
      <p:sp>
        <p:nvSpPr>
          <p:cNvPr id="7" name="标题占位符 1"/>
          <p:cNvSpPr>
            <a:spLocks noGrp="1"/>
          </p:cNvSpPr>
          <p:nvPr>
            <p:ph type="title"/>
            <p:custDataLst>
              <p:tags r:id="rId13"/>
            </p:custDataLst>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endParaRPr lang="zh-CN" altLang="en-US" dirty="0"/>
          </a:p>
        </p:txBody>
      </p:sp>
      <p:sp>
        <p:nvSpPr>
          <p:cNvPr id="8" name="文本占位符 2"/>
          <p:cNvSpPr>
            <a:spLocks noGrp="1"/>
          </p:cNvSpPr>
          <p:nvPr>
            <p:ph type="body" idx="1"/>
            <p:custDataLst>
              <p:tags r:id="rId14"/>
            </p:custDataLst>
          </p:nvPr>
        </p:nvSpPr>
        <p:spPr>
          <a:xfrm>
            <a:off x="838200" y="1825625"/>
            <a:ext cx="10515600" cy="4351338"/>
          </a:xfrm>
          <a:prstGeom prst="rect">
            <a:avLst/>
          </a:prstGeom>
        </p:spPr>
        <p:txBody>
          <a:bodyPr vert="horz" lIns="91440" tIns="45720" rIns="91440" bIns="4572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D997B5FA-0921-464F-AAE1-844C04324D75}"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10"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endParaRPr lang="zh-CN" altLang="en-US">
              <a:solidFill>
                <a:prstClr val="white">
                  <a:lumMod val="50000"/>
                </a:prstClr>
              </a:solidFill>
            </a:endParaRPr>
          </a:p>
        </p:txBody>
      </p:sp>
      <p:sp>
        <p:nvSpPr>
          <p:cNvPr id="11"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565CE74E-AB26-4998-AD42-012C4C1AD076}" type="slidenum">
              <a:rPr lang="zh-CN" altLang="en-US" smtClean="0">
                <a:solidFill>
                  <a:prstClr val="white">
                    <a:lumMod val="50000"/>
                  </a:prstClr>
                </a:solidFill>
              </a:rPr>
            </a:fld>
            <a:endParaRPr lang="zh-CN" altLang="en-US">
              <a:solidFill>
                <a:prstClr val="white">
                  <a:lumMod val="50000"/>
                </a:prstClr>
              </a:solidFill>
            </a:endParaRPr>
          </a:p>
        </p:txBody>
      </p:sp>
      <p:sp>
        <p:nvSpPr>
          <p:cNvPr id="2" name="KSO_TEMPLATE" hidden="1"/>
          <p:cNvSpPr/>
          <p:nvPr>
            <p:custDataLst>
              <p:tags r:id="rId15"/>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Lst>
  <p:transition>
    <p:random/>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1">
            <a:alphaModFix amt="44000"/>
            <a:extLst>
              <a:ext uri="{BEBA8EAE-BF5A-486C-A8C5-ECC9F3942E4B}">
                <a14:imgProps xmlns:a14="http://schemas.microsoft.com/office/drawing/2010/main">
                  <a14:imgLayer r:embed="rId12">
                    <a14:imgEffect>
                      <a14:sharpenSoften amount="4000"/>
                    </a14:imgEffect>
                  </a14:imgLayer>
                </a14:imgProps>
              </a:ext>
            </a:extLst>
          </a:blip>
          <a:srcRect/>
          <a:stretch>
            <a:fillRect t="-17000" b="-17000"/>
          </a:stretch>
        </a:blipFill>
        <a:effectLst/>
      </p:bgPr>
    </p:bg>
    <p:spTree>
      <p:nvGrpSpPr>
        <p:cNvPr id="1" name=""/>
        <p:cNvGrpSpPr/>
        <p:nvPr/>
      </p:nvGrpSpPr>
      <p:grpSpPr>
        <a:xfrm>
          <a:off x="0" y="0"/>
          <a:ext cx="0" cy="0"/>
          <a:chOff x="0" y="0"/>
          <a:chExt cx="0" cy="0"/>
        </a:xfrm>
      </p:grpSpPr>
      <p:sp>
        <p:nvSpPr>
          <p:cNvPr id="7" name="标题占位符 1"/>
          <p:cNvSpPr>
            <a:spLocks noGrp="1"/>
          </p:cNvSpPr>
          <p:nvPr>
            <p:ph type="title"/>
            <p:custDataLst>
              <p:tags r:id="rId13"/>
            </p:custDataLst>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endParaRPr lang="zh-CN" altLang="en-US" dirty="0"/>
          </a:p>
        </p:txBody>
      </p:sp>
      <p:sp>
        <p:nvSpPr>
          <p:cNvPr id="8" name="文本占位符 2"/>
          <p:cNvSpPr>
            <a:spLocks noGrp="1"/>
          </p:cNvSpPr>
          <p:nvPr>
            <p:ph type="body" idx="1"/>
            <p:custDataLst>
              <p:tags r:id="rId14"/>
            </p:custDataLst>
          </p:nvPr>
        </p:nvSpPr>
        <p:spPr>
          <a:xfrm>
            <a:off x="838200" y="1825625"/>
            <a:ext cx="10515600" cy="4351338"/>
          </a:xfrm>
          <a:prstGeom prst="rect">
            <a:avLst/>
          </a:prstGeom>
        </p:spPr>
        <p:txBody>
          <a:bodyPr vert="horz" lIns="91440" tIns="45720" rIns="91440" bIns="4572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D997B5FA-0921-464F-AAE1-844C04324D75}"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10"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endParaRPr lang="zh-CN" altLang="en-US">
              <a:solidFill>
                <a:prstClr val="white">
                  <a:lumMod val="50000"/>
                </a:prstClr>
              </a:solidFill>
            </a:endParaRPr>
          </a:p>
        </p:txBody>
      </p:sp>
      <p:sp>
        <p:nvSpPr>
          <p:cNvPr id="11"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565CE74E-AB26-4998-AD42-012C4C1AD076}" type="slidenum">
              <a:rPr lang="zh-CN" altLang="en-US" smtClean="0">
                <a:solidFill>
                  <a:prstClr val="white">
                    <a:lumMod val="50000"/>
                  </a:prstClr>
                </a:solidFill>
              </a:rPr>
            </a:fld>
            <a:endParaRPr lang="zh-CN" altLang="en-US">
              <a:solidFill>
                <a:prstClr val="white">
                  <a:lumMod val="50000"/>
                </a:prstClr>
              </a:solidFill>
            </a:endParaRPr>
          </a:p>
        </p:txBody>
      </p:sp>
      <p:sp>
        <p:nvSpPr>
          <p:cNvPr id="2" name="KSO_TEMPLATE" hidden="1"/>
          <p:cNvSpPr/>
          <p:nvPr>
            <p:custDataLst>
              <p:tags r:id="rId15"/>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Lst>
  <p:transition>
    <p:random/>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1">
            <a:alphaModFix amt="44000"/>
            <a:extLst>
              <a:ext uri="{BEBA8EAE-BF5A-486C-A8C5-ECC9F3942E4B}">
                <a14:imgProps xmlns:a14="http://schemas.microsoft.com/office/drawing/2010/main">
                  <a14:imgLayer r:embed="rId12">
                    <a14:imgEffect>
                      <a14:sharpenSoften amount="4000"/>
                    </a14:imgEffect>
                  </a14:imgLayer>
                </a14:imgProps>
              </a:ext>
            </a:extLst>
          </a:blip>
          <a:srcRect/>
          <a:stretch>
            <a:fillRect t="-17000" b="-17000"/>
          </a:stretch>
        </a:blipFill>
        <a:effectLst/>
      </p:bgPr>
    </p:bg>
    <p:spTree>
      <p:nvGrpSpPr>
        <p:cNvPr id="1" name=""/>
        <p:cNvGrpSpPr/>
        <p:nvPr/>
      </p:nvGrpSpPr>
      <p:grpSpPr>
        <a:xfrm>
          <a:off x="0" y="0"/>
          <a:ext cx="0" cy="0"/>
          <a:chOff x="0" y="0"/>
          <a:chExt cx="0" cy="0"/>
        </a:xfrm>
      </p:grpSpPr>
      <p:sp>
        <p:nvSpPr>
          <p:cNvPr id="7" name="标题占位符 1"/>
          <p:cNvSpPr>
            <a:spLocks noGrp="1"/>
          </p:cNvSpPr>
          <p:nvPr>
            <p:ph type="title"/>
            <p:custDataLst>
              <p:tags r:id="rId13"/>
            </p:custDataLst>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endParaRPr lang="zh-CN" altLang="en-US" dirty="0"/>
          </a:p>
        </p:txBody>
      </p:sp>
      <p:sp>
        <p:nvSpPr>
          <p:cNvPr id="8" name="文本占位符 2"/>
          <p:cNvSpPr>
            <a:spLocks noGrp="1"/>
          </p:cNvSpPr>
          <p:nvPr>
            <p:ph type="body" idx="1"/>
            <p:custDataLst>
              <p:tags r:id="rId14"/>
            </p:custDataLst>
          </p:nvPr>
        </p:nvSpPr>
        <p:spPr>
          <a:xfrm>
            <a:off x="838200" y="1825625"/>
            <a:ext cx="10515600" cy="4351338"/>
          </a:xfrm>
          <a:prstGeom prst="rect">
            <a:avLst/>
          </a:prstGeom>
        </p:spPr>
        <p:txBody>
          <a:bodyPr vert="horz" lIns="91440" tIns="45720" rIns="91440" bIns="4572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D997B5FA-0921-464F-AAE1-844C04324D75}"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10"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endParaRPr lang="zh-CN" altLang="en-US">
              <a:solidFill>
                <a:prstClr val="white">
                  <a:lumMod val="50000"/>
                </a:prstClr>
              </a:solidFill>
            </a:endParaRPr>
          </a:p>
        </p:txBody>
      </p:sp>
      <p:sp>
        <p:nvSpPr>
          <p:cNvPr id="11"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565CE74E-AB26-4998-AD42-012C4C1AD076}" type="slidenum">
              <a:rPr lang="zh-CN" altLang="en-US" smtClean="0">
                <a:solidFill>
                  <a:prstClr val="white">
                    <a:lumMod val="50000"/>
                  </a:prstClr>
                </a:solidFill>
              </a:rPr>
            </a:fld>
            <a:endParaRPr lang="zh-CN" altLang="en-US">
              <a:solidFill>
                <a:prstClr val="white">
                  <a:lumMod val="50000"/>
                </a:prstClr>
              </a:solidFill>
            </a:endParaRPr>
          </a:p>
        </p:txBody>
      </p:sp>
      <p:sp>
        <p:nvSpPr>
          <p:cNvPr id="2" name="KSO_TEMPLATE" hidden="1"/>
          <p:cNvSpPr/>
          <p:nvPr>
            <p:custDataLst>
              <p:tags r:id="rId15"/>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Lst>
  <p:transition>
    <p:random/>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1">
            <a:alphaModFix amt="44000"/>
            <a:extLst>
              <a:ext uri="{BEBA8EAE-BF5A-486C-A8C5-ECC9F3942E4B}">
                <a14:imgProps xmlns:a14="http://schemas.microsoft.com/office/drawing/2010/main">
                  <a14:imgLayer r:embed="rId12">
                    <a14:imgEffect>
                      <a14:sharpenSoften amount="4000"/>
                    </a14:imgEffect>
                  </a14:imgLayer>
                </a14:imgProps>
              </a:ext>
            </a:extLst>
          </a:blip>
          <a:srcRect/>
          <a:stretch>
            <a:fillRect t="-17000" b="-17000"/>
          </a:stretch>
        </a:blipFill>
        <a:effectLst/>
      </p:bgPr>
    </p:bg>
    <p:spTree>
      <p:nvGrpSpPr>
        <p:cNvPr id="1" name=""/>
        <p:cNvGrpSpPr/>
        <p:nvPr/>
      </p:nvGrpSpPr>
      <p:grpSpPr>
        <a:xfrm>
          <a:off x="0" y="0"/>
          <a:ext cx="0" cy="0"/>
          <a:chOff x="0" y="0"/>
          <a:chExt cx="0" cy="0"/>
        </a:xfrm>
      </p:grpSpPr>
      <p:sp>
        <p:nvSpPr>
          <p:cNvPr id="7" name="标题占位符 1"/>
          <p:cNvSpPr>
            <a:spLocks noGrp="1"/>
          </p:cNvSpPr>
          <p:nvPr>
            <p:ph type="title"/>
            <p:custDataLst>
              <p:tags r:id="rId13"/>
            </p:custDataLst>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endParaRPr lang="zh-CN" altLang="en-US" dirty="0"/>
          </a:p>
        </p:txBody>
      </p:sp>
      <p:sp>
        <p:nvSpPr>
          <p:cNvPr id="8" name="文本占位符 2"/>
          <p:cNvSpPr>
            <a:spLocks noGrp="1"/>
          </p:cNvSpPr>
          <p:nvPr>
            <p:ph type="body" idx="1"/>
            <p:custDataLst>
              <p:tags r:id="rId14"/>
            </p:custDataLst>
          </p:nvPr>
        </p:nvSpPr>
        <p:spPr>
          <a:xfrm>
            <a:off x="838200" y="1825625"/>
            <a:ext cx="10515600" cy="4351338"/>
          </a:xfrm>
          <a:prstGeom prst="rect">
            <a:avLst/>
          </a:prstGeom>
        </p:spPr>
        <p:txBody>
          <a:bodyPr vert="horz" lIns="91440" tIns="45720" rIns="91440" bIns="4572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D997B5FA-0921-464F-AAE1-844C04324D75}"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10"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endParaRPr lang="zh-CN" altLang="en-US">
              <a:solidFill>
                <a:prstClr val="white">
                  <a:lumMod val="50000"/>
                </a:prstClr>
              </a:solidFill>
            </a:endParaRPr>
          </a:p>
        </p:txBody>
      </p:sp>
      <p:sp>
        <p:nvSpPr>
          <p:cNvPr id="11"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565CE74E-AB26-4998-AD42-012C4C1AD076}" type="slidenum">
              <a:rPr lang="zh-CN" altLang="en-US" smtClean="0">
                <a:solidFill>
                  <a:prstClr val="white">
                    <a:lumMod val="50000"/>
                  </a:prstClr>
                </a:solidFill>
              </a:rPr>
            </a:fld>
            <a:endParaRPr lang="zh-CN" altLang="en-US">
              <a:solidFill>
                <a:prstClr val="white">
                  <a:lumMod val="50000"/>
                </a:prstClr>
              </a:solidFill>
            </a:endParaRPr>
          </a:p>
        </p:txBody>
      </p:sp>
      <p:sp>
        <p:nvSpPr>
          <p:cNvPr id="2" name="KSO_TEMPLATE" hidden="1"/>
          <p:cNvSpPr/>
          <p:nvPr>
            <p:custDataLst>
              <p:tags r:id="rId15"/>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Lst>
  <p:transition>
    <p:random/>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2"/>
          <a:srcRect/>
          <a:stretch>
            <a:fillRect/>
          </a:stretch>
        </a:blipFill>
        <a:effectLst/>
      </p:bgPr>
    </p:bg>
    <p:spTree>
      <p:nvGrpSpPr>
        <p:cNvPr id="1" name=""/>
        <p:cNvGrpSpPr/>
        <p:nvPr/>
      </p:nvGrpSpPr>
      <p:grpSpPr>
        <a:xfrm>
          <a:off x="0" y="0"/>
          <a:ext cx="0" cy="0"/>
          <a:chOff x="0" y="0"/>
          <a:chExt cx="0" cy="0"/>
        </a:xfrm>
      </p:grpSpPr>
      <p:sp>
        <p:nvSpPr>
          <p:cNvPr id="59556" name="Rectangle 1188"/>
          <p:cNvSpPr>
            <a:spLocks noChangeArrowheads="1"/>
          </p:cNvSpPr>
          <p:nvPr userDrawn="1"/>
        </p:nvSpPr>
        <p:spPr bwMode="auto">
          <a:xfrm>
            <a:off x="5486401" y="50801"/>
            <a:ext cx="6720417" cy="454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marL="4572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9144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1371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18288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base">
              <a:spcBef>
                <a:spcPct val="0"/>
              </a:spcBef>
              <a:spcAft>
                <a:spcPct val="0"/>
              </a:spcAft>
            </a:pPr>
            <a:r>
              <a:rPr kumimoji="1" lang="zh-CN" altLang="en-US" sz="2800" smtClean="0">
                <a:solidFill>
                  <a:srgbClr val="D6D7BB"/>
                </a:solidFill>
                <a:latin typeface="Times New Roman" panose="02020603050405020304" pitchFamily="18" charset="0"/>
              </a:rPr>
              <a:t>第</a:t>
            </a:r>
            <a:r>
              <a:rPr kumimoji="1" lang="en-US" altLang="zh-CN" sz="2800" smtClean="0">
                <a:solidFill>
                  <a:srgbClr val="D6D7BB"/>
                </a:solidFill>
                <a:latin typeface="Times New Roman" panose="02020603050405020304" pitchFamily="18" charset="0"/>
              </a:rPr>
              <a:t>25</a:t>
            </a:r>
            <a:r>
              <a:rPr kumimoji="1" lang="zh-CN" altLang="en-US" sz="2800" smtClean="0">
                <a:solidFill>
                  <a:srgbClr val="D6D7BB"/>
                </a:solidFill>
                <a:latin typeface="Times New Roman" panose="02020603050405020304" pitchFamily="18" charset="0"/>
              </a:rPr>
              <a:t>课 世界多极化趋势</a:t>
            </a:r>
            <a:endParaRPr kumimoji="1" lang="zh-CN" altLang="en-US" sz="2800" smtClean="0">
              <a:solidFill>
                <a:srgbClr val="D6D7BB"/>
              </a:solidFill>
              <a:latin typeface="Times New Roman" panose="02020603050405020304" pitchFamily="18" charset="0"/>
            </a:endParaRPr>
          </a:p>
        </p:txBody>
      </p:sp>
      <p:sp>
        <p:nvSpPr>
          <p:cNvPr id="59557" name="Rectangle 1189"/>
          <p:cNvSpPr>
            <a:spLocks noChangeArrowheads="1"/>
          </p:cNvSpPr>
          <p:nvPr userDrawn="1"/>
        </p:nvSpPr>
        <p:spPr bwMode="auto">
          <a:xfrm>
            <a:off x="0" y="706439"/>
            <a:ext cx="12192000" cy="274637"/>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zh-CN" altLang="en-US" sz="1800" smtClean="0">
              <a:solidFill>
                <a:srgbClr val="000000"/>
              </a:solidFill>
            </a:endParaRPr>
          </a:p>
        </p:txBody>
      </p:sp>
      <p:sp>
        <p:nvSpPr>
          <p:cNvPr id="59558" name="Rectangle 1190"/>
          <p:cNvSpPr>
            <a:spLocks noChangeArrowheads="1"/>
          </p:cNvSpPr>
          <p:nvPr userDrawn="1"/>
        </p:nvSpPr>
        <p:spPr bwMode="auto">
          <a:xfrm>
            <a:off x="0" y="984250"/>
            <a:ext cx="12192000" cy="5873750"/>
          </a:xfrm>
          <a:prstGeom prst="rect">
            <a:avLst/>
          </a:prstGeom>
          <a:solidFill>
            <a:srgbClr val="E2DFD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zh-CN" altLang="en-US" sz="1800"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Lst>
  <p:txStyles>
    <p:titleStyle>
      <a:lvl1pPr algn="ctr" rtl="0" fontAlgn="base">
        <a:spcBef>
          <a:spcPct val="0"/>
        </a:spcBef>
        <a:spcAft>
          <a:spcPct val="0"/>
        </a:spcAft>
        <a:defRPr kumimoji="1" sz="4400" kern="1200">
          <a:solidFill>
            <a:schemeClr val="tx2"/>
          </a:solidFill>
          <a:latin typeface="+mj-lt"/>
          <a:ea typeface="+mj-ea"/>
          <a:cs typeface="+mj-cs"/>
        </a:defRPr>
      </a:lvl1pPr>
      <a:lvl2pPr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2pPr>
      <a:lvl3pPr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3pPr>
      <a:lvl4pPr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4pPr>
      <a:lvl5pPr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5pPr>
      <a:lvl6pPr marL="457200"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6pPr>
      <a:lvl7pPr marL="914400"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7pPr>
      <a:lvl8pPr marL="1371600"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8pPr>
      <a:lvl9pPr marL="1828800"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9pPr>
    </p:titleStyle>
    <p:bodyStyle>
      <a:lvl1pPr marL="342900" indent="-342900" algn="l" rtl="0" fontAlgn="base">
        <a:spcBef>
          <a:spcPct val="20000"/>
        </a:spcBef>
        <a:spcAft>
          <a:spcPct val="0"/>
        </a:spcAft>
        <a:buChar char="•"/>
        <a:defRPr kumimoji="1" sz="3200" kern="1200">
          <a:solidFill>
            <a:schemeClr val="tx1"/>
          </a:solidFill>
          <a:latin typeface="+mn-lt"/>
          <a:ea typeface="+mn-ea"/>
          <a:cs typeface="+mn-cs"/>
        </a:defRPr>
      </a:lvl1pPr>
      <a:lvl2pPr marL="742950" indent="-285750" algn="l" rtl="0" fontAlgn="base">
        <a:spcBef>
          <a:spcPct val="20000"/>
        </a:spcBef>
        <a:spcAft>
          <a:spcPct val="0"/>
        </a:spcAft>
        <a:buChar char="–"/>
        <a:defRPr kumimoji="1" sz="2800" kern="1200">
          <a:solidFill>
            <a:schemeClr val="tx1"/>
          </a:solidFill>
          <a:latin typeface="+mn-lt"/>
          <a:ea typeface="+mn-ea"/>
          <a:cs typeface="+mn-cs"/>
        </a:defRPr>
      </a:lvl2pPr>
      <a:lvl3pPr marL="1143000" indent="-228600" algn="l" rtl="0" fontAlgn="base">
        <a:spcBef>
          <a:spcPct val="20000"/>
        </a:spcBef>
        <a:spcAft>
          <a:spcPct val="0"/>
        </a:spcAft>
        <a:buChar char="•"/>
        <a:defRPr kumimoji="1" sz="2400" kern="1200">
          <a:solidFill>
            <a:schemeClr val="tx1"/>
          </a:solidFill>
          <a:latin typeface="+mn-lt"/>
          <a:ea typeface="+mn-ea"/>
          <a:cs typeface="+mn-cs"/>
        </a:defRPr>
      </a:lvl3pPr>
      <a:lvl4pPr marL="1600200" indent="-228600" algn="l" rtl="0" fontAlgn="base">
        <a:spcBef>
          <a:spcPct val="20000"/>
        </a:spcBef>
        <a:spcAft>
          <a:spcPct val="0"/>
        </a:spcAft>
        <a:buChar char="–"/>
        <a:defRPr kumimoji="1" sz="2000" kern="1200">
          <a:solidFill>
            <a:schemeClr val="tx1"/>
          </a:solidFill>
          <a:latin typeface="+mn-lt"/>
          <a:ea typeface="+mn-ea"/>
          <a:cs typeface="+mn-cs"/>
        </a:defRPr>
      </a:lvl4pPr>
      <a:lvl5pPr marL="2057400" indent="-228600" algn="l" rtl="0" fontAlgn="base">
        <a:spcBef>
          <a:spcPct val="20000"/>
        </a:spcBef>
        <a:spcAft>
          <a:spcPct val="0"/>
        </a:spcAft>
        <a:buChar char="»"/>
        <a:defRPr kumimoji="1"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blipFill dpi="0" rotWithShape="0">
          <a:blip r:embed="rId12"/>
          <a:srcRect/>
          <a:stretch>
            <a:fillRect/>
          </a:stretch>
        </a:blipFill>
        <a:effectLst/>
      </p:bgPr>
    </p:bg>
    <p:spTree>
      <p:nvGrpSpPr>
        <p:cNvPr id="1" name=""/>
        <p:cNvGrpSpPr/>
        <p:nvPr/>
      </p:nvGrpSpPr>
      <p:grpSpPr>
        <a:xfrm>
          <a:off x="0" y="0"/>
          <a:ext cx="0" cy="0"/>
          <a:chOff x="0" y="0"/>
          <a:chExt cx="0" cy="0"/>
        </a:xfrm>
      </p:grpSpPr>
      <p:sp>
        <p:nvSpPr>
          <p:cNvPr id="123917" name="Rectangle 13"/>
          <p:cNvSpPr>
            <a:spLocks noGrp="1" noRot="1" noChangeArrowheads="1"/>
          </p:cNvSpPr>
          <p:nvPr>
            <p:ph type="title"/>
          </p:nvPr>
        </p:nvSpPr>
        <p:spPr bwMode="auto">
          <a:xfrm>
            <a:off x="609600" y="274638"/>
            <a:ext cx="10972800" cy="1143000"/>
          </a:xfrm>
          <a:prstGeom prst="rect">
            <a:avLst/>
          </a:prstGeom>
          <a:noFill/>
          <a:ln w="9525">
            <a:noFill/>
            <a:miter lim="800000"/>
          </a:ln>
          <a:effectLst/>
        </p:spPr>
        <p:txBody>
          <a:bodyPr vert="horz" wrap="square" lIns="91440" tIns="45720" rIns="91440" bIns="45720" numCol="1" anchor="ctr" anchorCtr="0" compatLnSpc="1"/>
          <a:lstStyle/>
          <a:p>
            <a:pPr lvl="0"/>
            <a:r>
              <a:rPr lang="zh-CN" altLang="en-US" smtClean="0"/>
              <a:t>单击此处编辑母版标题样式</a:t>
            </a:r>
            <a:endParaRPr lang="zh-CN" altLang="en-US" smtClean="0"/>
          </a:p>
        </p:txBody>
      </p:sp>
      <p:sp>
        <p:nvSpPr>
          <p:cNvPr id="123919" name="Rectangle 15"/>
          <p:cNvSpPr>
            <a:spLocks noGrp="1" noChangeArrowheads="1"/>
          </p:cNvSpPr>
          <p:nvPr>
            <p:ph type="body" idx="1"/>
          </p:nvPr>
        </p:nvSpPr>
        <p:spPr bwMode="auto">
          <a:xfrm>
            <a:off x="609600" y="1600201"/>
            <a:ext cx="10972800" cy="4525963"/>
          </a:xfrm>
          <a:prstGeom prst="rect">
            <a:avLst/>
          </a:prstGeom>
          <a:noFill/>
          <a:ln w="9525">
            <a:noFill/>
            <a:miter lim="800000"/>
          </a:ln>
          <a:effectLst/>
        </p:spPr>
        <p:txBody>
          <a:bodyPr vert="horz" wrap="square" lIns="91440" tIns="45720" rIns="91440" bIns="45720" numCol="1" anchor="t" anchorCtr="0" compatLnSpc="1"/>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smtClean="0"/>
          </a:p>
        </p:txBody>
      </p:sp>
      <p:sp>
        <p:nvSpPr>
          <p:cNvPr id="16" name="Rectangle 2"/>
          <p:cNvSpPr>
            <a:spLocks noGrp="1" noChangeArrowheads="1"/>
          </p:cNvSpPr>
          <p:nvPr>
            <p:ph type="dt" sz="half" idx="2"/>
          </p:nvPr>
        </p:nvSpPr>
        <p:spPr bwMode="auto">
          <a:xfrm>
            <a:off x="609600" y="6251575"/>
            <a:ext cx="2844800" cy="476250"/>
          </a:xfrm>
          <a:prstGeom prst="rect">
            <a:avLst/>
          </a:prstGeom>
          <a:ln>
            <a:miter lim="800000"/>
          </a:ln>
        </p:spPr>
        <p:txBody>
          <a:bodyPr vert="horz" wrap="square" lIns="91440" tIns="45720" rIns="91440" bIns="45720" numCol="1" anchor="b" anchorCtr="0" compatLnSpc="1"/>
          <a:lstStyle>
            <a:lvl1pPr>
              <a:defRPr sz="1200"/>
            </a:lvl1pPr>
          </a:lstStyle>
          <a:p>
            <a:pPr fontAlgn="base">
              <a:spcBef>
                <a:spcPct val="0"/>
              </a:spcBef>
              <a:spcAft>
                <a:spcPct val="0"/>
              </a:spcAft>
              <a:defRPr/>
            </a:pPr>
            <a:endParaRPr lang="en-US" altLang="zh-CN">
              <a:solidFill>
                <a:srgbClr val="FFFFFF"/>
              </a:solidFill>
              <a:latin typeface="Arial" panose="020B0604020202020204" pitchFamily="34" charset="0"/>
            </a:endParaRPr>
          </a:p>
        </p:txBody>
      </p:sp>
      <p:sp>
        <p:nvSpPr>
          <p:cNvPr id="17" name="Rectangle 3"/>
          <p:cNvSpPr>
            <a:spLocks noGrp="1" noChangeArrowheads="1"/>
          </p:cNvSpPr>
          <p:nvPr>
            <p:ph type="sldNum" sz="quarter" idx="4"/>
          </p:nvPr>
        </p:nvSpPr>
        <p:spPr bwMode="auto">
          <a:xfrm>
            <a:off x="8737600" y="6248400"/>
            <a:ext cx="2844800" cy="476250"/>
          </a:xfrm>
          <a:prstGeom prst="rect">
            <a:avLst/>
          </a:prstGeom>
          <a:ln>
            <a:miter lim="800000"/>
          </a:ln>
        </p:spPr>
        <p:txBody>
          <a:bodyPr vert="horz" wrap="square" lIns="91440" tIns="45720" rIns="91440" bIns="45720" numCol="1" anchor="b" anchorCtr="0" compatLnSpc="1"/>
          <a:lstStyle>
            <a:lvl1pPr algn="r">
              <a:defRPr sz="1200"/>
            </a:lvl1pPr>
          </a:lstStyle>
          <a:p>
            <a:pPr fontAlgn="base">
              <a:spcBef>
                <a:spcPct val="0"/>
              </a:spcBef>
              <a:spcAft>
                <a:spcPct val="0"/>
              </a:spcAft>
            </a:pPr>
            <a:fld id="{15E97F4F-3ED8-4C33-942F-6197864979FB}" type="slidenum">
              <a:rPr lang="en-US" altLang="zh-CN" smtClean="0">
                <a:solidFill>
                  <a:srgbClr val="FFFFFF"/>
                </a:solidFill>
                <a:latin typeface="Arial" panose="020B0604020202020204" pitchFamily="34" charset="0"/>
              </a:rPr>
            </a:fld>
            <a:endParaRPr lang="en-US" altLang="zh-CN" smtClean="0">
              <a:solidFill>
                <a:srgbClr val="FFFFFF"/>
              </a:solidFill>
              <a:latin typeface="Arial" panose="020B0604020202020204" pitchFamily="34" charset="0"/>
            </a:endParaRPr>
          </a:p>
        </p:txBody>
      </p:sp>
      <p:sp>
        <p:nvSpPr>
          <p:cNvPr id="18" name="Rectangle 14"/>
          <p:cNvSpPr>
            <a:spLocks noGrp="1" noChangeArrowheads="1"/>
          </p:cNvSpPr>
          <p:nvPr>
            <p:ph type="ftr" sz="quarter" idx="3"/>
          </p:nvPr>
        </p:nvSpPr>
        <p:spPr bwMode="auto">
          <a:xfrm>
            <a:off x="4165600" y="6248400"/>
            <a:ext cx="3860800" cy="476250"/>
          </a:xfrm>
          <a:prstGeom prst="rect">
            <a:avLst/>
          </a:prstGeom>
          <a:ln>
            <a:miter lim="800000"/>
          </a:ln>
        </p:spPr>
        <p:txBody>
          <a:bodyPr vert="horz" wrap="square" lIns="91440" tIns="45720" rIns="91440" bIns="45720" numCol="1" anchor="b" anchorCtr="0" compatLnSpc="1"/>
          <a:lstStyle>
            <a:lvl1pPr algn="ctr">
              <a:defRPr sz="1200"/>
            </a:lvl1pPr>
          </a:lstStyle>
          <a:p>
            <a:pPr fontAlgn="base">
              <a:spcBef>
                <a:spcPct val="0"/>
              </a:spcBef>
              <a:spcAft>
                <a:spcPct val="0"/>
              </a:spcAft>
              <a:defRPr/>
            </a:pPr>
            <a:endParaRPr lang="en-US" altLang="zh-CN">
              <a:solidFill>
                <a:srgbClr val="FFFFFF"/>
              </a:solidFill>
              <a:latin typeface="Arial" panose="020B0604020202020204" pitchFamily="34" charset="0"/>
            </a:endParaRPr>
          </a:p>
        </p:txBody>
      </p:sp>
    </p:spTree>
  </p:cSld>
  <p:clrMap bg1="dk2" tx1="lt1" bg2="dk1" tx2="lt2" accent1="accent1" accent2="accent2" accent3="accent3" accent4="accent4" accent5="accent5" accent6="accent6" hlink="hlink" folHlink="folHlink"/>
  <p:sldLayoutIdLst>
    <p:sldLayoutId id="2147483718" r:id="rId1"/>
    <p:sldLayoutId id="2147483719" r:id="rId2"/>
    <p:sldLayoutId id="2147483720" r:id="rId3"/>
    <p:sldLayoutId id="2147483721" r:id="rId4"/>
    <p:sldLayoutId id="2147483722" r:id="rId5"/>
    <p:sldLayoutId id="2147483723" r:id="rId6"/>
    <p:sldLayoutId id="2147483724" r:id="rId7"/>
    <p:sldLayoutId id="2147483725" r:id="rId8"/>
    <p:sldLayoutId id="2147483726" r:id="rId9"/>
    <p:sldLayoutId id="2147483727" r:id="rId10"/>
    <p:sldLayoutId id="2147483728" r:id="rId11"/>
  </p:sldLayoutIdLst>
  <p:transition spd="med">
    <p:random/>
  </p:transition>
  <p:timing>
    <p:tnLst>
      <p:par>
        <p:cTn id="1" dur="indefinite" restart="never" nodeType="tmRoot"/>
      </p:par>
    </p:tnLst>
  </p:timing>
  <p:txStyles>
    <p:titleStyle>
      <a:lvl1pPr algn="ctr" rtl="0" fontAlgn="base">
        <a:spcBef>
          <a:spcPct val="0"/>
        </a:spcBef>
        <a:spcAft>
          <a:spcPct val="0"/>
        </a:spcAft>
        <a:defRPr sz="4400" b="1" kern="1200">
          <a:solidFill>
            <a:schemeClr val="tx2"/>
          </a:solidFill>
          <a:latin typeface="+mj-lt"/>
          <a:ea typeface="+mj-ea"/>
          <a:cs typeface="+mj-cs"/>
        </a:defRPr>
      </a:lvl1pPr>
      <a:lvl2pPr algn="ctr" rtl="0" fontAlgn="base">
        <a:spcBef>
          <a:spcPct val="0"/>
        </a:spcBef>
        <a:spcAft>
          <a:spcPct val="0"/>
        </a:spcAft>
        <a:defRPr sz="4400" b="1">
          <a:solidFill>
            <a:schemeClr val="tx2"/>
          </a:solidFill>
          <a:latin typeface="Garamond" panose="02020404030301010803" pitchFamily="18" charset="0"/>
          <a:ea typeface="宋体" panose="02010600030101010101" pitchFamily="2" charset="-122"/>
        </a:defRPr>
      </a:lvl2pPr>
      <a:lvl3pPr algn="ctr" rtl="0" fontAlgn="base">
        <a:spcBef>
          <a:spcPct val="0"/>
        </a:spcBef>
        <a:spcAft>
          <a:spcPct val="0"/>
        </a:spcAft>
        <a:defRPr sz="4400" b="1">
          <a:solidFill>
            <a:schemeClr val="tx2"/>
          </a:solidFill>
          <a:latin typeface="Garamond" panose="02020404030301010803" pitchFamily="18" charset="0"/>
          <a:ea typeface="宋体" panose="02010600030101010101" pitchFamily="2" charset="-122"/>
        </a:defRPr>
      </a:lvl3pPr>
      <a:lvl4pPr algn="ctr" rtl="0" fontAlgn="base">
        <a:spcBef>
          <a:spcPct val="0"/>
        </a:spcBef>
        <a:spcAft>
          <a:spcPct val="0"/>
        </a:spcAft>
        <a:defRPr sz="4400" b="1">
          <a:solidFill>
            <a:schemeClr val="tx2"/>
          </a:solidFill>
          <a:latin typeface="Garamond" panose="02020404030301010803" pitchFamily="18" charset="0"/>
          <a:ea typeface="宋体" panose="02010600030101010101" pitchFamily="2" charset="-122"/>
        </a:defRPr>
      </a:lvl4pPr>
      <a:lvl5pPr algn="ctr" rtl="0" fontAlgn="base">
        <a:spcBef>
          <a:spcPct val="0"/>
        </a:spcBef>
        <a:spcAft>
          <a:spcPct val="0"/>
        </a:spcAft>
        <a:defRPr sz="4400" b="1">
          <a:solidFill>
            <a:schemeClr val="tx2"/>
          </a:solidFill>
          <a:latin typeface="Garamond" panose="02020404030301010803" pitchFamily="18" charset="0"/>
          <a:ea typeface="宋体" panose="02010600030101010101" pitchFamily="2" charset="-122"/>
        </a:defRPr>
      </a:lvl5pPr>
      <a:lvl6pPr marL="457200" algn="ctr" rtl="0" fontAlgn="base">
        <a:spcBef>
          <a:spcPct val="0"/>
        </a:spcBef>
        <a:spcAft>
          <a:spcPct val="0"/>
        </a:spcAft>
        <a:defRPr sz="4400" b="1">
          <a:solidFill>
            <a:schemeClr val="tx2"/>
          </a:solidFill>
          <a:latin typeface="Garamond" panose="02020404030301010803" pitchFamily="18" charset="0"/>
          <a:ea typeface="宋体" panose="02010600030101010101" pitchFamily="2" charset="-122"/>
        </a:defRPr>
      </a:lvl6pPr>
      <a:lvl7pPr marL="914400" algn="ctr" rtl="0" fontAlgn="base">
        <a:spcBef>
          <a:spcPct val="0"/>
        </a:spcBef>
        <a:spcAft>
          <a:spcPct val="0"/>
        </a:spcAft>
        <a:defRPr sz="4400" b="1">
          <a:solidFill>
            <a:schemeClr val="tx2"/>
          </a:solidFill>
          <a:latin typeface="Garamond" panose="02020404030301010803" pitchFamily="18" charset="0"/>
          <a:ea typeface="宋体" panose="02010600030101010101" pitchFamily="2" charset="-122"/>
        </a:defRPr>
      </a:lvl7pPr>
      <a:lvl8pPr marL="1371600" algn="ctr" rtl="0" fontAlgn="base">
        <a:spcBef>
          <a:spcPct val="0"/>
        </a:spcBef>
        <a:spcAft>
          <a:spcPct val="0"/>
        </a:spcAft>
        <a:defRPr sz="4400" b="1">
          <a:solidFill>
            <a:schemeClr val="tx2"/>
          </a:solidFill>
          <a:latin typeface="Garamond" panose="02020404030301010803" pitchFamily="18" charset="0"/>
          <a:ea typeface="宋体" panose="02010600030101010101" pitchFamily="2" charset="-122"/>
        </a:defRPr>
      </a:lvl8pPr>
      <a:lvl9pPr marL="1828800" algn="ctr" rtl="0" fontAlgn="base">
        <a:spcBef>
          <a:spcPct val="0"/>
        </a:spcBef>
        <a:spcAft>
          <a:spcPct val="0"/>
        </a:spcAft>
        <a:defRPr sz="4400" b="1">
          <a:solidFill>
            <a:schemeClr val="tx2"/>
          </a:solidFill>
          <a:latin typeface="Garamond" panose="02020404030301010803" pitchFamily="18" charset="0"/>
          <a:ea typeface="宋体" panose="02010600030101010101" pitchFamily="2" charset="-122"/>
        </a:defRPr>
      </a:lvl9pPr>
    </p:titleStyle>
    <p:bodyStyle>
      <a:lvl1pPr marL="342900" indent="-342900" algn="l" rtl="0" fontAlgn="base">
        <a:spcBef>
          <a:spcPct val="20000"/>
        </a:spcBef>
        <a:spcAft>
          <a:spcPct val="0"/>
        </a:spcAft>
        <a:buClr>
          <a:schemeClr val="hlink"/>
        </a:buClr>
        <a:buSzPct val="70000"/>
        <a:buFont typeface="Wingdings" panose="05000000000000000000" pitchFamily="2" charset="2"/>
        <a:buChar char="n"/>
        <a:defRPr sz="3200" kern="1200">
          <a:solidFill>
            <a:schemeClr val="tx1"/>
          </a:solidFill>
          <a:latin typeface="+mn-lt"/>
          <a:ea typeface="+mn-ea"/>
          <a:cs typeface="+mn-cs"/>
        </a:defRPr>
      </a:lvl1pPr>
      <a:lvl2pPr marL="742950" indent="-285750" algn="l" rtl="0" fontAlgn="base">
        <a:spcBef>
          <a:spcPct val="20000"/>
        </a:spcBef>
        <a:spcAft>
          <a:spcPct val="0"/>
        </a:spcAft>
        <a:buClr>
          <a:schemeClr val="accent2"/>
        </a:buClr>
        <a:buSzPct val="70000"/>
        <a:buFont typeface="Wingdings" panose="05000000000000000000" pitchFamily="2" charset="2"/>
        <a:buChar char="n"/>
        <a:defRPr sz="2800" kern="1200">
          <a:solidFill>
            <a:schemeClr val="tx1"/>
          </a:solidFill>
          <a:latin typeface="+mn-lt"/>
          <a:ea typeface="+mn-ea"/>
          <a:cs typeface="+mn-cs"/>
        </a:defRPr>
      </a:lvl2pPr>
      <a:lvl3pPr marL="1143000" indent="-228600" algn="l" rtl="0" fontAlgn="base">
        <a:spcBef>
          <a:spcPct val="20000"/>
        </a:spcBef>
        <a:spcAft>
          <a:spcPct val="0"/>
        </a:spcAft>
        <a:buClr>
          <a:schemeClr val="tx2"/>
        </a:buClr>
        <a:buSzPct val="70000"/>
        <a:buFont typeface="Wingdings" panose="05000000000000000000" pitchFamily="2" charset="2"/>
        <a:buChar char="n"/>
        <a:defRPr sz="2400" kern="1200">
          <a:solidFill>
            <a:schemeClr val="tx1"/>
          </a:solidFill>
          <a:latin typeface="+mn-lt"/>
          <a:ea typeface="+mn-ea"/>
          <a:cs typeface="+mn-cs"/>
        </a:defRPr>
      </a:lvl3pPr>
      <a:lvl4pPr marL="1600200" indent="-228600" algn="l" rtl="0" fontAlgn="base">
        <a:spcBef>
          <a:spcPct val="20000"/>
        </a:spcBef>
        <a:spcAft>
          <a:spcPct val="0"/>
        </a:spcAft>
        <a:buClr>
          <a:schemeClr val="accent2"/>
        </a:buClr>
        <a:buSzPct val="70000"/>
        <a:buFont typeface="Wingdings" panose="05000000000000000000" pitchFamily="2" charset="2"/>
        <a:buChar char="n"/>
        <a:defRPr sz="2000" kern="1200">
          <a:solidFill>
            <a:schemeClr val="tx1"/>
          </a:solidFill>
          <a:latin typeface="+mn-lt"/>
          <a:ea typeface="+mn-ea"/>
          <a:cs typeface="+mn-cs"/>
        </a:defRPr>
      </a:lvl4pPr>
      <a:lvl5pPr marL="2057400" indent="-228600" algn="l" rtl="0" fontAlgn="base">
        <a:spcBef>
          <a:spcPct val="20000"/>
        </a:spcBef>
        <a:spcAft>
          <a:spcPct val="0"/>
        </a:spcAft>
        <a:buClr>
          <a:schemeClr val="hlink"/>
        </a:buClr>
        <a:buSzPct val="70000"/>
        <a:buFont typeface="Wingdings" panose="05000000000000000000" pitchFamily="2" charset="2"/>
        <a:buChar char="n"/>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blipFill dpi="0" rotWithShape="0">
          <a:blip r:embed="rId12"/>
          <a:srcRect/>
          <a:stretch>
            <a:fillRect/>
          </a:stretch>
        </a:blipFill>
        <a:effectLst/>
      </p:bgPr>
    </p:bg>
    <p:spTree>
      <p:nvGrpSpPr>
        <p:cNvPr id="1" name=""/>
        <p:cNvGrpSpPr/>
        <p:nvPr/>
      </p:nvGrpSpPr>
      <p:grpSpPr>
        <a:xfrm>
          <a:off x="0" y="0"/>
          <a:ext cx="0" cy="0"/>
          <a:chOff x="0" y="0"/>
          <a:chExt cx="0" cy="0"/>
        </a:xfrm>
      </p:grpSpPr>
      <p:sp>
        <p:nvSpPr>
          <p:cNvPr id="123917" name="Rectangle 13"/>
          <p:cNvSpPr>
            <a:spLocks noGrp="1" noRot="1" noChangeArrowheads="1"/>
          </p:cNvSpPr>
          <p:nvPr>
            <p:ph type="title"/>
          </p:nvPr>
        </p:nvSpPr>
        <p:spPr bwMode="auto">
          <a:xfrm>
            <a:off x="609600" y="274638"/>
            <a:ext cx="10972800" cy="1143000"/>
          </a:xfrm>
          <a:prstGeom prst="rect">
            <a:avLst/>
          </a:prstGeom>
          <a:noFill/>
          <a:ln w="9525">
            <a:noFill/>
            <a:miter lim="800000"/>
          </a:ln>
          <a:effectLst/>
        </p:spPr>
        <p:txBody>
          <a:bodyPr vert="horz" wrap="square" lIns="91440" tIns="45720" rIns="91440" bIns="45720" numCol="1" anchor="ctr" anchorCtr="0" compatLnSpc="1"/>
          <a:lstStyle/>
          <a:p>
            <a:pPr lvl="0"/>
            <a:r>
              <a:rPr lang="zh-CN" altLang="en-US" smtClean="0"/>
              <a:t>单击此处编辑母版标题样式</a:t>
            </a:r>
            <a:endParaRPr lang="zh-CN" altLang="en-US" smtClean="0"/>
          </a:p>
        </p:txBody>
      </p:sp>
      <p:sp>
        <p:nvSpPr>
          <p:cNvPr id="123919" name="Rectangle 15"/>
          <p:cNvSpPr>
            <a:spLocks noGrp="1" noChangeArrowheads="1"/>
          </p:cNvSpPr>
          <p:nvPr>
            <p:ph type="body" idx="1"/>
          </p:nvPr>
        </p:nvSpPr>
        <p:spPr bwMode="auto">
          <a:xfrm>
            <a:off x="609600" y="1600201"/>
            <a:ext cx="10972800" cy="4525963"/>
          </a:xfrm>
          <a:prstGeom prst="rect">
            <a:avLst/>
          </a:prstGeom>
          <a:noFill/>
          <a:ln w="9525">
            <a:noFill/>
            <a:miter lim="800000"/>
          </a:ln>
          <a:effectLst/>
        </p:spPr>
        <p:txBody>
          <a:bodyPr vert="horz" wrap="square" lIns="91440" tIns="45720" rIns="91440" bIns="45720" numCol="1" anchor="t" anchorCtr="0" compatLnSpc="1"/>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smtClean="0"/>
          </a:p>
        </p:txBody>
      </p:sp>
      <p:sp>
        <p:nvSpPr>
          <p:cNvPr id="16" name="Rectangle 2"/>
          <p:cNvSpPr>
            <a:spLocks noGrp="1" noChangeArrowheads="1"/>
          </p:cNvSpPr>
          <p:nvPr>
            <p:ph type="dt" sz="half" idx="2"/>
          </p:nvPr>
        </p:nvSpPr>
        <p:spPr bwMode="auto">
          <a:xfrm>
            <a:off x="609600" y="6251575"/>
            <a:ext cx="2844800" cy="476250"/>
          </a:xfrm>
          <a:prstGeom prst="rect">
            <a:avLst/>
          </a:prstGeom>
          <a:ln>
            <a:miter lim="800000"/>
          </a:ln>
        </p:spPr>
        <p:txBody>
          <a:bodyPr vert="horz" wrap="square" lIns="91440" tIns="45720" rIns="91440" bIns="45720" numCol="1" anchor="b" anchorCtr="0" compatLnSpc="1"/>
          <a:lstStyle>
            <a:lvl1pPr>
              <a:defRPr sz="1200"/>
            </a:lvl1pPr>
          </a:lstStyle>
          <a:p>
            <a:pPr fontAlgn="base">
              <a:spcBef>
                <a:spcPct val="0"/>
              </a:spcBef>
              <a:spcAft>
                <a:spcPct val="0"/>
              </a:spcAft>
              <a:defRPr/>
            </a:pPr>
            <a:endParaRPr lang="en-US" altLang="zh-CN">
              <a:solidFill>
                <a:srgbClr val="FFFFFF"/>
              </a:solidFill>
              <a:latin typeface="Arial" panose="020B0604020202020204" pitchFamily="34" charset="0"/>
            </a:endParaRPr>
          </a:p>
        </p:txBody>
      </p:sp>
      <p:sp>
        <p:nvSpPr>
          <p:cNvPr id="17" name="Rectangle 3"/>
          <p:cNvSpPr>
            <a:spLocks noGrp="1" noChangeArrowheads="1"/>
          </p:cNvSpPr>
          <p:nvPr>
            <p:ph type="sldNum" sz="quarter" idx="4"/>
          </p:nvPr>
        </p:nvSpPr>
        <p:spPr bwMode="auto">
          <a:xfrm>
            <a:off x="8737600" y="6248400"/>
            <a:ext cx="2844800" cy="476250"/>
          </a:xfrm>
          <a:prstGeom prst="rect">
            <a:avLst/>
          </a:prstGeom>
          <a:ln>
            <a:miter lim="800000"/>
          </a:ln>
        </p:spPr>
        <p:txBody>
          <a:bodyPr vert="horz" wrap="square" lIns="91440" tIns="45720" rIns="91440" bIns="45720" numCol="1" anchor="b" anchorCtr="0" compatLnSpc="1"/>
          <a:lstStyle>
            <a:lvl1pPr algn="r">
              <a:defRPr sz="1200"/>
            </a:lvl1pPr>
          </a:lstStyle>
          <a:p>
            <a:pPr fontAlgn="base">
              <a:spcBef>
                <a:spcPct val="0"/>
              </a:spcBef>
              <a:spcAft>
                <a:spcPct val="0"/>
              </a:spcAft>
            </a:pPr>
            <a:fld id="{BC3DB5AA-D3DA-46BF-93AB-CE9C9EE888A6}" type="slidenum">
              <a:rPr lang="en-US" altLang="zh-CN" smtClean="0">
                <a:solidFill>
                  <a:srgbClr val="FFFFFF"/>
                </a:solidFill>
                <a:latin typeface="Arial" panose="020B0604020202020204" pitchFamily="34" charset="0"/>
              </a:rPr>
            </a:fld>
            <a:endParaRPr lang="en-US" altLang="zh-CN" smtClean="0">
              <a:solidFill>
                <a:srgbClr val="FFFFFF"/>
              </a:solidFill>
              <a:latin typeface="Arial" panose="020B0604020202020204" pitchFamily="34" charset="0"/>
            </a:endParaRPr>
          </a:p>
        </p:txBody>
      </p:sp>
      <p:sp>
        <p:nvSpPr>
          <p:cNvPr id="18" name="Rectangle 14"/>
          <p:cNvSpPr>
            <a:spLocks noGrp="1" noChangeArrowheads="1"/>
          </p:cNvSpPr>
          <p:nvPr>
            <p:ph type="ftr" sz="quarter" idx="3"/>
          </p:nvPr>
        </p:nvSpPr>
        <p:spPr bwMode="auto">
          <a:xfrm>
            <a:off x="4165600" y="6248400"/>
            <a:ext cx="3860800" cy="476250"/>
          </a:xfrm>
          <a:prstGeom prst="rect">
            <a:avLst/>
          </a:prstGeom>
          <a:ln>
            <a:miter lim="800000"/>
          </a:ln>
        </p:spPr>
        <p:txBody>
          <a:bodyPr vert="horz" wrap="square" lIns="91440" tIns="45720" rIns="91440" bIns="45720" numCol="1" anchor="b" anchorCtr="0" compatLnSpc="1"/>
          <a:lstStyle>
            <a:lvl1pPr algn="ctr">
              <a:defRPr sz="1200"/>
            </a:lvl1pPr>
          </a:lstStyle>
          <a:p>
            <a:pPr fontAlgn="base">
              <a:spcBef>
                <a:spcPct val="0"/>
              </a:spcBef>
              <a:spcAft>
                <a:spcPct val="0"/>
              </a:spcAft>
              <a:defRPr/>
            </a:pPr>
            <a:endParaRPr lang="en-US" altLang="zh-CN">
              <a:solidFill>
                <a:srgbClr val="FFFFFF"/>
              </a:solidFill>
              <a:latin typeface="Arial" panose="020B0604020202020204" pitchFamily="34" charset="0"/>
            </a:endParaRPr>
          </a:p>
        </p:txBody>
      </p:sp>
    </p:spTree>
  </p:cSld>
  <p:clrMap bg1="dk2" tx1="lt1" bg2="dk1" tx2="lt2" accent1="accent1" accent2="accent2" accent3="accent3" accent4="accent4" accent5="accent5" accent6="accent6" hlink="hlink" folHlink="folHlink"/>
  <p:sldLayoutIdLst>
    <p:sldLayoutId id="2147483730" r:id="rId1"/>
    <p:sldLayoutId id="2147483731" r:id="rId2"/>
    <p:sldLayoutId id="2147483732" r:id="rId3"/>
    <p:sldLayoutId id="2147483733" r:id="rId4"/>
    <p:sldLayoutId id="2147483734" r:id="rId5"/>
    <p:sldLayoutId id="2147483735" r:id="rId6"/>
    <p:sldLayoutId id="2147483736" r:id="rId7"/>
    <p:sldLayoutId id="2147483737" r:id="rId8"/>
    <p:sldLayoutId id="2147483738" r:id="rId9"/>
    <p:sldLayoutId id="2147483739" r:id="rId10"/>
    <p:sldLayoutId id="2147483740" r:id="rId11"/>
  </p:sldLayoutIdLst>
  <p:transition spd="med">
    <p:random/>
  </p:transition>
  <p:timing>
    <p:tnLst>
      <p:par>
        <p:cTn id="1" dur="indefinite" restart="never" nodeType="tmRoot"/>
      </p:par>
    </p:tnLst>
  </p:timing>
  <p:txStyles>
    <p:titleStyle>
      <a:lvl1pPr algn="ctr" rtl="0" eaLnBrk="0" fontAlgn="base" hangingPunct="0">
        <a:spcBef>
          <a:spcPct val="0"/>
        </a:spcBef>
        <a:spcAft>
          <a:spcPct val="0"/>
        </a:spcAft>
        <a:defRPr sz="4400" b="1" kern="1200">
          <a:solidFill>
            <a:schemeClr val="tx2"/>
          </a:solidFill>
          <a:latin typeface="+mj-lt"/>
          <a:ea typeface="+mj-ea"/>
          <a:cs typeface="+mj-cs"/>
        </a:defRPr>
      </a:lvl1pPr>
      <a:lvl2pPr algn="ctr" rtl="0" eaLnBrk="0" fontAlgn="base" hangingPunct="0">
        <a:spcBef>
          <a:spcPct val="0"/>
        </a:spcBef>
        <a:spcAft>
          <a:spcPct val="0"/>
        </a:spcAft>
        <a:defRPr sz="4400" b="1">
          <a:solidFill>
            <a:schemeClr val="tx2"/>
          </a:solidFill>
          <a:latin typeface="Garamond" panose="02020404030301010803" pitchFamily="18" charset="0"/>
          <a:ea typeface="宋体" panose="02010600030101010101" pitchFamily="2" charset="-122"/>
        </a:defRPr>
      </a:lvl2pPr>
      <a:lvl3pPr algn="ctr" rtl="0" eaLnBrk="0" fontAlgn="base" hangingPunct="0">
        <a:spcBef>
          <a:spcPct val="0"/>
        </a:spcBef>
        <a:spcAft>
          <a:spcPct val="0"/>
        </a:spcAft>
        <a:defRPr sz="4400" b="1">
          <a:solidFill>
            <a:schemeClr val="tx2"/>
          </a:solidFill>
          <a:latin typeface="Garamond" panose="02020404030301010803" pitchFamily="18" charset="0"/>
          <a:ea typeface="宋体" panose="02010600030101010101" pitchFamily="2" charset="-122"/>
        </a:defRPr>
      </a:lvl3pPr>
      <a:lvl4pPr algn="ctr" rtl="0" eaLnBrk="0" fontAlgn="base" hangingPunct="0">
        <a:spcBef>
          <a:spcPct val="0"/>
        </a:spcBef>
        <a:spcAft>
          <a:spcPct val="0"/>
        </a:spcAft>
        <a:defRPr sz="4400" b="1">
          <a:solidFill>
            <a:schemeClr val="tx2"/>
          </a:solidFill>
          <a:latin typeface="Garamond" panose="02020404030301010803" pitchFamily="18" charset="0"/>
          <a:ea typeface="宋体" panose="02010600030101010101" pitchFamily="2" charset="-122"/>
        </a:defRPr>
      </a:lvl4pPr>
      <a:lvl5pPr algn="ctr" rtl="0" eaLnBrk="0" fontAlgn="base" hangingPunct="0">
        <a:spcBef>
          <a:spcPct val="0"/>
        </a:spcBef>
        <a:spcAft>
          <a:spcPct val="0"/>
        </a:spcAft>
        <a:defRPr sz="4400" b="1">
          <a:solidFill>
            <a:schemeClr val="tx2"/>
          </a:solidFill>
          <a:latin typeface="Garamond" panose="02020404030301010803" pitchFamily="18" charset="0"/>
          <a:ea typeface="宋体" panose="02010600030101010101" pitchFamily="2" charset="-122"/>
        </a:defRPr>
      </a:lvl5pPr>
      <a:lvl6pPr marL="457200" algn="ctr" rtl="0" eaLnBrk="0" fontAlgn="base" hangingPunct="0">
        <a:spcBef>
          <a:spcPct val="0"/>
        </a:spcBef>
        <a:spcAft>
          <a:spcPct val="0"/>
        </a:spcAft>
        <a:defRPr sz="4400" b="1">
          <a:solidFill>
            <a:schemeClr val="tx2"/>
          </a:solidFill>
          <a:latin typeface="Garamond" panose="02020404030301010803" pitchFamily="18" charset="0"/>
          <a:ea typeface="宋体" panose="02010600030101010101" pitchFamily="2" charset="-122"/>
        </a:defRPr>
      </a:lvl6pPr>
      <a:lvl7pPr marL="914400" algn="ctr" rtl="0" eaLnBrk="0" fontAlgn="base" hangingPunct="0">
        <a:spcBef>
          <a:spcPct val="0"/>
        </a:spcBef>
        <a:spcAft>
          <a:spcPct val="0"/>
        </a:spcAft>
        <a:defRPr sz="4400" b="1">
          <a:solidFill>
            <a:schemeClr val="tx2"/>
          </a:solidFill>
          <a:latin typeface="Garamond" panose="02020404030301010803" pitchFamily="18" charset="0"/>
          <a:ea typeface="宋体" panose="02010600030101010101" pitchFamily="2" charset="-122"/>
        </a:defRPr>
      </a:lvl7pPr>
      <a:lvl8pPr marL="1371600" algn="ctr" rtl="0" eaLnBrk="0" fontAlgn="base" hangingPunct="0">
        <a:spcBef>
          <a:spcPct val="0"/>
        </a:spcBef>
        <a:spcAft>
          <a:spcPct val="0"/>
        </a:spcAft>
        <a:defRPr sz="4400" b="1">
          <a:solidFill>
            <a:schemeClr val="tx2"/>
          </a:solidFill>
          <a:latin typeface="Garamond" panose="02020404030301010803" pitchFamily="18" charset="0"/>
          <a:ea typeface="宋体" panose="02010600030101010101" pitchFamily="2" charset="-122"/>
        </a:defRPr>
      </a:lvl8pPr>
      <a:lvl9pPr marL="1828800" algn="ctr" rtl="0" eaLnBrk="0" fontAlgn="base" hangingPunct="0">
        <a:spcBef>
          <a:spcPct val="0"/>
        </a:spcBef>
        <a:spcAft>
          <a:spcPct val="0"/>
        </a:spcAft>
        <a:defRPr sz="4400" b="1">
          <a:solidFill>
            <a:schemeClr val="tx2"/>
          </a:solidFill>
          <a:latin typeface="Garamond" panose="02020404030301010803" pitchFamily="18" charset="0"/>
          <a:ea typeface="宋体" panose="02010600030101010101" pitchFamily="2" charset="-122"/>
        </a:defRPr>
      </a:lvl9pPr>
    </p:titleStyle>
    <p:bodyStyle>
      <a:lvl1pPr marL="342900" indent="-342900" algn="l" rtl="0" eaLnBrk="0" fontAlgn="base" hangingPunct="0">
        <a:spcBef>
          <a:spcPct val="20000"/>
        </a:spcBef>
        <a:spcAft>
          <a:spcPct val="0"/>
        </a:spcAft>
        <a:buClr>
          <a:schemeClr val="hlink"/>
        </a:buClr>
        <a:buSzPct val="70000"/>
        <a:buFont typeface="Wingdings" panose="05000000000000000000" pitchFamily="2" charset="2"/>
        <a:buChar char="n"/>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SzPct val="70000"/>
        <a:buFont typeface="Wingdings" panose="05000000000000000000" pitchFamily="2" charset="2"/>
        <a:buChar char="n"/>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tx2"/>
        </a:buClr>
        <a:buSzPct val="70000"/>
        <a:buFont typeface="Wingdings" panose="05000000000000000000" pitchFamily="2" charset="2"/>
        <a:buChar char="n"/>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accent2"/>
        </a:buClr>
        <a:buSzPct val="70000"/>
        <a:buFont typeface="Wingdings" panose="05000000000000000000" pitchFamily="2" charset="2"/>
        <a:buChar char="n"/>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lr>
          <a:schemeClr val="hlink"/>
        </a:buClr>
        <a:buSzPct val="70000"/>
        <a:buFont typeface="Wingdings" panose="05000000000000000000" pitchFamily="2" charset="2"/>
        <a:buChar char="n"/>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blipFill dpi="0" rotWithShape="0">
          <a:blip r:embed="rId12"/>
          <a:srcRect/>
          <a:stretch>
            <a:fillRect/>
          </a:stretch>
        </a:blipFill>
        <a:effectLst/>
      </p:bgPr>
    </p:bg>
    <p:spTree>
      <p:nvGrpSpPr>
        <p:cNvPr id="1" name=""/>
        <p:cNvGrpSpPr/>
        <p:nvPr/>
      </p:nvGrpSpPr>
      <p:grpSpPr>
        <a:xfrm>
          <a:off x="0" y="0"/>
          <a:ext cx="0" cy="0"/>
          <a:chOff x="0" y="0"/>
          <a:chExt cx="0" cy="0"/>
        </a:xfrm>
      </p:grpSpPr>
      <p:sp>
        <p:nvSpPr>
          <p:cNvPr id="123917" name="Rectangle 13"/>
          <p:cNvSpPr>
            <a:spLocks noGrp="1" noRot="1" noChangeArrowheads="1"/>
          </p:cNvSpPr>
          <p:nvPr>
            <p:ph type="title"/>
          </p:nvPr>
        </p:nvSpPr>
        <p:spPr bwMode="auto">
          <a:xfrm>
            <a:off x="609600" y="274638"/>
            <a:ext cx="10972800" cy="1143000"/>
          </a:xfrm>
          <a:prstGeom prst="rect">
            <a:avLst/>
          </a:prstGeom>
          <a:noFill/>
          <a:ln w="9525">
            <a:noFill/>
            <a:miter lim="800000"/>
          </a:ln>
          <a:effectLst/>
        </p:spPr>
        <p:txBody>
          <a:bodyPr vert="horz" wrap="square" lIns="91440" tIns="45720" rIns="91440" bIns="45720" numCol="1" anchor="ctr" anchorCtr="0" compatLnSpc="1"/>
          <a:lstStyle/>
          <a:p>
            <a:pPr lvl="0"/>
            <a:r>
              <a:rPr lang="zh-CN" altLang="en-US" smtClean="0"/>
              <a:t>单击此处编辑母版标题样式</a:t>
            </a:r>
            <a:endParaRPr lang="zh-CN" altLang="en-US" smtClean="0"/>
          </a:p>
        </p:txBody>
      </p:sp>
      <p:sp>
        <p:nvSpPr>
          <p:cNvPr id="123919" name="Rectangle 15"/>
          <p:cNvSpPr>
            <a:spLocks noGrp="1" noChangeArrowheads="1"/>
          </p:cNvSpPr>
          <p:nvPr>
            <p:ph type="body" idx="1"/>
          </p:nvPr>
        </p:nvSpPr>
        <p:spPr bwMode="auto">
          <a:xfrm>
            <a:off x="609600" y="1600201"/>
            <a:ext cx="10972800" cy="4525963"/>
          </a:xfrm>
          <a:prstGeom prst="rect">
            <a:avLst/>
          </a:prstGeom>
          <a:noFill/>
          <a:ln w="9525">
            <a:noFill/>
            <a:miter lim="800000"/>
          </a:ln>
          <a:effectLst/>
        </p:spPr>
        <p:txBody>
          <a:bodyPr vert="horz" wrap="square" lIns="91440" tIns="45720" rIns="91440" bIns="45720" numCol="1" anchor="t" anchorCtr="0" compatLnSpc="1"/>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smtClean="0"/>
          </a:p>
        </p:txBody>
      </p:sp>
      <p:sp>
        <p:nvSpPr>
          <p:cNvPr id="16" name="Rectangle 2"/>
          <p:cNvSpPr>
            <a:spLocks noGrp="1" noChangeArrowheads="1"/>
          </p:cNvSpPr>
          <p:nvPr>
            <p:ph type="dt" sz="half" idx="2"/>
          </p:nvPr>
        </p:nvSpPr>
        <p:spPr bwMode="auto">
          <a:xfrm>
            <a:off x="609600" y="6251575"/>
            <a:ext cx="2844800" cy="476250"/>
          </a:xfrm>
          <a:prstGeom prst="rect">
            <a:avLst/>
          </a:prstGeom>
          <a:ln>
            <a:miter lim="800000"/>
          </a:ln>
        </p:spPr>
        <p:txBody>
          <a:bodyPr vert="horz" wrap="square" lIns="91440" tIns="45720" rIns="91440" bIns="45720" numCol="1" anchor="b" anchorCtr="0" compatLnSpc="1"/>
          <a:lstStyle>
            <a:lvl1pPr>
              <a:defRPr sz="1200"/>
            </a:lvl1pPr>
          </a:lstStyle>
          <a:p>
            <a:pPr fontAlgn="base">
              <a:spcBef>
                <a:spcPct val="0"/>
              </a:spcBef>
              <a:spcAft>
                <a:spcPct val="0"/>
              </a:spcAft>
              <a:defRPr/>
            </a:pPr>
            <a:endParaRPr lang="en-US" altLang="zh-CN">
              <a:solidFill>
                <a:srgbClr val="FFFFFF"/>
              </a:solidFill>
              <a:latin typeface="Arial" panose="020B0604020202020204" pitchFamily="34" charset="0"/>
            </a:endParaRPr>
          </a:p>
        </p:txBody>
      </p:sp>
      <p:sp>
        <p:nvSpPr>
          <p:cNvPr id="17" name="Rectangle 3"/>
          <p:cNvSpPr>
            <a:spLocks noGrp="1" noChangeArrowheads="1"/>
          </p:cNvSpPr>
          <p:nvPr>
            <p:ph type="sldNum" sz="quarter" idx="4"/>
          </p:nvPr>
        </p:nvSpPr>
        <p:spPr bwMode="auto">
          <a:xfrm>
            <a:off x="8737600" y="6248400"/>
            <a:ext cx="2844800" cy="476250"/>
          </a:xfrm>
          <a:prstGeom prst="rect">
            <a:avLst/>
          </a:prstGeom>
          <a:ln>
            <a:miter lim="800000"/>
          </a:ln>
        </p:spPr>
        <p:txBody>
          <a:bodyPr vert="horz" wrap="square" lIns="91440" tIns="45720" rIns="91440" bIns="45720" numCol="1" anchor="b" anchorCtr="0" compatLnSpc="1"/>
          <a:lstStyle>
            <a:lvl1pPr algn="r">
              <a:defRPr sz="1200"/>
            </a:lvl1pPr>
          </a:lstStyle>
          <a:p>
            <a:pPr fontAlgn="base">
              <a:spcBef>
                <a:spcPct val="0"/>
              </a:spcBef>
              <a:spcAft>
                <a:spcPct val="0"/>
              </a:spcAft>
            </a:pPr>
            <a:fld id="{15E97F4F-3ED8-4C33-942F-6197864979FB}" type="slidenum">
              <a:rPr lang="en-US" altLang="zh-CN" smtClean="0">
                <a:solidFill>
                  <a:srgbClr val="FFFFFF"/>
                </a:solidFill>
                <a:latin typeface="Arial" panose="020B0604020202020204" pitchFamily="34" charset="0"/>
              </a:rPr>
            </a:fld>
            <a:endParaRPr lang="en-US" altLang="zh-CN" smtClean="0">
              <a:solidFill>
                <a:srgbClr val="FFFFFF"/>
              </a:solidFill>
              <a:latin typeface="Arial" panose="020B0604020202020204" pitchFamily="34" charset="0"/>
            </a:endParaRPr>
          </a:p>
        </p:txBody>
      </p:sp>
      <p:sp>
        <p:nvSpPr>
          <p:cNvPr id="18" name="Rectangle 14"/>
          <p:cNvSpPr>
            <a:spLocks noGrp="1" noChangeArrowheads="1"/>
          </p:cNvSpPr>
          <p:nvPr>
            <p:ph type="ftr" sz="quarter" idx="3"/>
          </p:nvPr>
        </p:nvSpPr>
        <p:spPr bwMode="auto">
          <a:xfrm>
            <a:off x="4165600" y="6248400"/>
            <a:ext cx="3860800" cy="476250"/>
          </a:xfrm>
          <a:prstGeom prst="rect">
            <a:avLst/>
          </a:prstGeom>
          <a:ln>
            <a:miter lim="800000"/>
          </a:ln>
        </p:spPr>
        <p:txBody>
          <a:bodyPr vert="horz" wrap="square" lIns="91440" tIns="45720" rIns="91440" bIns="45720" numCol="1" anchor="b" anchorCtr="0" compatLnSpc="1"/>
          <a:lstStyle>
            <a:lvl1pPr algn="ctr">
              <a:defRPr sz="1200"/>
            </a:lvl1pPr>
          </a:lstStyle>
          <a:p>
            <a:pPr fontAlgn="base">
              <a:spcBef>
                <a:spcPct val="0"/>
              </a:spcBef>
              <a:spcAft>
                <a:spcPct val="0"/>
              </a:spcAft>
              <a:defRPr/>
            </a:pPr>
            <a:endParaRPr lang="en-US" altLang="zh-CN">
              <a:solidFill>
                <a:srgbClr val="FFFFFF"/>
              </a:solidFill>
              <a:latin typeface="Arial" panose="020B0604020202020204" pitchFamily="34" charset="0"/>
            </a:endParaRPr>
          </a:p>
        </p:txBody>
      </p:sp>
    </p:spTree>
  </p:cSld>
  <p:clrMap bg1="dk2" tx1="lt1" bg2="dk1" tx2="lt2" accent1="accent1" accent2="accent2" accent3="accent3" accent4="accent4" accent5="accent5" accent6="accent6" hlink="hlink" folHlink="folHlink"/>
  <p:sldLayoutIdLst>
    <p:sldLayoutId id="2147483742" r:id="rId1"/>
    <p:sldLayoutId id="2147483743" r:id="rId2"/>
    <p:sldLayoutId id="2147483744" r:id="rId3"/>
    <p:sldLayoutId id="2147483745" r:id="rId4"/>
    <p:sldLayoutId id="2147483746" r:id="rId5"/>
    <p:sldLayoutId id="2147483747" r:id="rId6"/>
    <p:sldLayoutId id="2147483748" r:id="rId7"/>
    <p:sldLayoutId id="2147483749" r:id="rId8"/>
    <p:sldLayoutId id="2147483750" r:id="rId9"/>
    <p:sldLayoutId id="2147483751" r:id="rId10"/>
    <p:sldLayoutId id="2147483752" r:id="rId11"/>
  </p:sldLayoutIdLst>
  <p:transition spd="med">
    <p:random/>
  </p:transition>
  <p:timing>
    <p:tnLst>
      <p:par>
        <p:cTn id="1" dur="indefinite" restart="never" nodeType="tmRoot"/>
      </p:par>
    </p:tnLst>
  </p:timing>
  <p:txStyles>
    <p:titleStyle>
      <a:lvl1pPr algn="ctr" rtl="0" fontAlgn="base">
        <a:spcBef>
          <a:spcPct val="0"/>
        </a:spcBef>
        <a:spcAft>
          <a:spcPct val="0"/>
        </a:spcAft>
        <a:defRPr sz="4400" b="1" kern="1200">
          <a:solidFill>
            <a:schemeClr val="tx2"/>
          </a:solidFill>
          <a:latin typeface="+mj-lt"/>
          <a:ea typeface="+mj-ea"/>
          <a:cs typeface="+mj-cs"/>
        </a:defRPr>
      </a:lvl1pPr>
      <a:lvl2pPr algn="ctr" rtl="0" fontAlgn="base">
        <a:spcBef>
          <a:spcPct val="0"/>
        </a:spcBef>
        <a:spcAft>
          <a:spcPct val="0"/>
        </a:spcAft>
        <a:defRPr sz="4400" b="1">
          <a:solidFill>
            <a:schemeClr val="tx2"/>
          </a:solidFill>
          <a:latin typeface="Garamond" panose="02020404030301010803" pitchFamily="18" charset="0"/>
          <a:ea typeface="宋体" panose="02010600030101010101" pitchFamily="2" charset="-122"/>
        </a:defRPr>
      </a:lvl2pPr>
      <a:lvl3pPr algn="ctr" rtl="0" fontAlgn="base">
        <a:spcBef>
          <a:spcPct val="0"/>
        </a:spcBef>
        <a:spcAft>
          <a:spcPct val="0"/>
        </a:spcAft>
        <a:defRPr sz="4400" b="1">
          <a:solidFill>
            <a:schemeClr val="tx2"/>
          </a:solidFill>
          <a:latin typeface="Garamond" panose="02020404030301010803" pitchFamily="18" charset="0"/>
          <a:ea typeface="宋体" panose="02010600030101010101" pitchFamily="2" charset="-122"/>
        </a:defRPr>
      </a:lvl3pPr>
      <a:lvl4pPr algn="ctr" rtl="0" fontAlgn="base">
        <a:spcBef>
          <a:spcPct val="0"/>
        </a:spcBef>
        <a:spcAft>
          <a:spcPct val="0"/>
        </a:spcAft>
        <a:defRPr sz="4400" b="1">
          <a:solidFill>
            <a:schemeClr val="tx2"/>
          </a:solidFill>
          <a:latin typeface="Garamond" panose="02020404030301010803" pitchFamily="18" charset="0"/>
          <a:ea typeface="宋体" panose="02010600030101010101" pitchFamily="2" charset="-122"/>
        </a:defRPr>
      </a:lvl4pPr>
      <a:lvl5pPr algn="ctr" rtl="0" fontAlgn="base">
        <a:spcBef>
          <a:spcPct val="0"/>
        </a:spcBef>
        <a:spcAft>
          <a:spcPct val="0"/>
        </a:spcAft>
        <a:defRPr sz="4400" b="1">
          <a:solidFill>
            <a:schemeClr val="tx2"/>
          </a:solidFill>
          <a:latin typeface="Garamond" panose="02020404030301010803" pitchFamily="18" charset="0"/>
          <a:ea typeface="宋体" panose="02010600030101010101" pitchFamily="2" charset="-122"/>
        </a:defRPr>
      </a:lvl5pPr>
      <a:lvl6pPr marL="457200" algn="ctr" rtl="0" fontAlgn="base">
        <a:spcBef>
          <a:spcPct val="0"/>
        </a:spcBef>
        <a:spcAft>
          <a:spcPct val="0"/>
        </a:spcAft>
        <a:defRPr sz="4400" b="1">
          <a:solidFill>
            <a:schemeClr val="tx2"/>
          </a:solidFill>
          <a:latin typeface="Garamond" panose="02020404030301010803" pitchFamily="18" charset="0"/>
          <a:ea typeface="宋体" panose="02010600030101010101" pitchFamily="2" charset="-122"/>
        </a:defRPr>
      </a:lvl6pPr>
      <a:lvl7pPr marL="914400" algn="ctr" rtl="0" fontAlgn="base">
        <a:spcBef>
          <a:spcPct val="0"/>
        </a:spcBef>
        <a:spcAft>
          <a:spcPct val="0"/>
        </a:spcAft>
        <a:defRPr sz="4400" b="1">
          <a:solidFill>
            <a:schemeClr val="tx2"/>
          </a:solidFill>
          <a:latin typeface="Garamond" panose="02020404030301010803" pitchFamily="18" charset="0"/>
          <a:ea typeface="宋体" panose="02010600030101010101" pitchFamily="2" charset="-122"/>
        </a:defRPr>
      </a:lvl7pPr>
      <a:lvl8pPr marL="1371600" algn="ctr" rtl="0" fontAlgn="base">
        <a:spcBef>
          <a:spcPct val="0"/>
        </a:spcBef>
        <a:spcAft>
          <a:spcPct val="0"/>
        </a:spcAft>
        <a:defRPr sz="4400" b="1">
          <a:solidFill>
            <a:schemeClr val="tx2"/>
          </a:solidFill>
          <a:latin typeface="Garamond" panose="02020404030301010803" pitchFamily="18" charset="0"/>
          <a:ea typeface="宋体" panose="02010600030101010101" pitchFamily="2" charset="-122"/>
        </a:defRPr>
      </a:lvl8pPr>
      <a:lvl9pPr marL="1828800" algn="ctr" rtl="0" fontAlgn="base">
        <a:spcBef>
          <a:spcPct val="0"/>
        </a:spcBef>
        <a:spcAft>
          <a:spcPct val="0"/>
        </a:spcAft>
        <a:defRPr sz="4400" b="1">
          <a:solidFill>
            <a:schemeClr val="tx2"/>
          </a:solidFill>
          <a:latin typeface="Garamond" panose="02020404030301010803" pitchFamily="18" charset="0"/>
          <a:ea typeface="宋体" panose="02010600030101010101" pitchFamily="2" charset="-122"/>
        </a:defRPr>
      </a:lvl9pPr>
    </p:titleStyle>
    <p:bodyStyle>
      <a:lvl1pPr marL="342900" indent="-342900" algn="l" rtl="0" fontAlgn="base">
        <a:spcBef>
          <a:spcPct val="20000"/>
        </a:spcBef>
        <a:spcAft>
          <a:spcPct val="0"/>
        </a:spcAft>
        <a:buClr>
          <a:schemeClr val="hlink"/>
        </a:buClr>
        <a:buSzPct val="70000"/>
        <a:buFont typeface="Wingdings" panose="05000000000000000000" pitchFamily="2" charset="2"/>
        <a:buChar char="n"/>
        <a:defRPr sz="3200" kern="1200">
          <a:solidFill>
            <a:schemeClr val="tx1"/>
          </a:solidFill>
          <a:latin typeface="+mn-lt"/>
          <a:ea typeface="+mn-ea"/>
          <a:cs typeface="+mn-cs"/>
        </a:defRPr>
      </a:lvl1pPr>
      <a:lvl2pPr marL="742950" indent="-285750" algn="l" rtl="0" fontAlgn="base">
        <a:spcBef>
          <a:spcPct val="20000"/>
        </a:spcBef>
        <a:spcAft>
          <a:spcPct val="0"/>
        </a:spcAft>
        <a:buClr>
          <a:schemeClr val="accent2"/>
        </a:buClr>
        <a:buSzPct val="70000"/>
        <a:buFont typeface="Wingdings" panose="05000000000000000000" pitchFamily="2" charset="2"/>
        <a:buChar char="n"/>
        <a:defRPr sz="2800" kern="1200">
          <a:solidFill>
            <a:schemeClr val="tx1"/>
          </a:solidFill>
          <a:latin typeface="+mn-lt"/>
          <a:ea typeface="+mn-ea"/>
          <a:cs typeface="+mn-cs"/>
        </a:defRPr>
      </a:lvl2pPr>
      <a:lvl3pPr marL="1143000" indent="-228600" algn="l" rtl="0" fontAlgn="base">
        <a:spcBef>
          <a:spcPct val="20000"/>
        </a:spcBef>
        <a:spcAft>
          <a:spcPct val="0"/>
        </a:spcAft>
        <a:buClr>
          <a:schemeClr val="tx2"/>
        </a:buClr>
        <a:buSzPct val="70000"/>
        <a:buFont typeface="Wingdings" panose="05000000000000000000" pitchFamily="2" charset="2"/>
        <a:buChar char="n"/>
        <a:defRPr sz="2400" kern="1200">
          <a:solidFill>
            <a:schemeClr val="tx1"/>
          </a:solidFill>
          <a:latin typeface="+mn-lt"/>
          <a:ea typeface="+mn-ea"/>
          <a:cs typeface="+mn-cs"/>
        </a:defRPr>
      </a:lvl3pPr>
      <a:lvl4pPr marL="1600200" indent="-228600" algn="l" rtl="0" fontAlgn="base">
        <a:spcBef>
          <a:spcPct val="20000"/>
        </a:spcBef>
        <a:spcAft>
          <a:spcPct val="0"/>
        </a:spcAft>
        <a:buClr>
          <a:schemeClr val="accent2"/>
        </a:buClr>
        <a:buSzPct val="70000"/>
        <a:buFont typeface="Wingdings" panose="05000000000000000000" pitchFamily="2" charset="2"/>
        <a:buChar char="n"/>
        <a:defRPr sz="2000" kern="1200">
          <a:solidFill>
            <a:schemeClr val="tx1"/>
          </a:solidFill>
          <a:latin typeface="+mn-lt"/>
          <a:ea typeface="+mn-ea"/>
          <a:cs typeface="+mn-cs"/>
        </a:defRPr>
      </a:lvl4pPr>
      <a:lvl5pPr marL="2057400" indent="-228600" algn="l" rtl="0" fontAlgn="base">
        <a:spcBef>
          <a:spcPct val="20000"/>
        </a:spcBef>
        <a:spcAft>
          <a:spcPct val="0"/>
        </a:spcAft>
        <a:buClr>
          <a:schemeClr val="hlink"/>
        </a:buClr>
        <a:buSzPct val="70000"/>
        <a:buFont typeface="Wingdings" panose="05000000000000000000" pitchFamily="2" charset="2"/>
        <a:buChar char="n"/>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2.xml"/><Relationship Id="rId1" Type="http://schemas.openxmlformats.org/officeDocument/2006/relationships/tags" Target="../tags/tag77.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7.jpeg"/><Relationship Id="rId1" Type="http://schemas.openxmlformats.org/officeDocument/2006/relationships/image" Target="../media/image6.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8.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11.wmf"/><Relationship Id="rId2" Type="http://schemas.openxmlformats.org/officeDocument/2006/relationships/image" Target="../media/image10.wmf"/><Relationship Id="rId1" Type="http://schemas.openxmlformats.org/officeDocument/2006/relationships/image" Target="../media/image9.wmf"/></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0.xml"/><Relationship Id="rId1" Type="http://schemas.openxmlformats.org/officeDocument/2006/relationships/image" Target="../media/image1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4.png"/><Relationship Id="rId1" Type="http://schemas.openxmlformats.org/officeDocument/2006/relationships/image" Target="../media/image13.png"/></Relationships>
</file>

<file path=ppt/slides/_rels/slide14.xml.rels><?xml version="1.0" encoding="UTF-8" standalone="yes"?>
<Relationships xmlns="http://schemas.openxmlformats.org/package/2006/relationships"><Relationship Id="rId6" Type="http://schemas.openxmlformats.org/officeDocument/2006/relationships/slideLayout" Target="../slideLayouts/slideLayout81.xml"/><Relationship Id="rId5" Type="http://schemas.openxmlformats.org/officeDocument/2006/relationships/image" Target="../media/image17.wmf"/><Relationship Id="rId4" Type="http://schemas.openxmlformats.org/officeDocument/2006/relationships/image" Target="../media/image10.wmf"/><Relationship Id="rId3" Type="http://schemas.openxmlformats.org/officeDocument/2006/relationships/image" Target="../media/image9.wmf"/><Relationship Id="rId2" Type="http://schemas.openxmlformats.org/officeDocument/2006/relationships/image" Target="../media/image16.GIF"/><Relationship Id="rId1" Type="http://schemas.openxmlformats.org/officeDocument/2006/relationships/image" Target="../media/image15.GIF"/></Relationships>
</file>

<file path=ppt/slides/_rels/slide15.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slide" Target="slide21.xml"/><Relationship Id="rId2" Type="http://schemas.openxmlformats.org/officeDocument/2006/relationships/image" Target="../media/image18.jpeg"/><Relationship Id="rId1" Type="http://schemas.openxmlformats.org/officeDocument/2006/relationships/hyperlink" Target="http://www.fmprc.gov.cn/chn/premade/9099/wjb_zt_b56.htm" TargetMode="External"/></Relationships>
</file>

<file path=ppt/slides/_rels/slide16.xml.rels><?xml version="1.0" encoding="UTF-8" standalone="yes"?>
<Relationships xmlns="http://schemas.openxmlformats.org/package/2006/relationships"><Relationship Id="rId5" Type="http://schemas.openxmlformats.org/officeDocument/2006/relationships/vmlDrawing" Target="../drawings/vmlDrawing1.vml"/><Relationship Id="rId4" Type="http://schemas.openxmlformats.org/officeDocument/2006/relationships/slideLayout" Target="../slideLayouts/slideLayout2.xml"/><Relationship Id="rId3" Type="http://schemas.openxmlformats.org/officeDocument/2006/relationships/image" Target="../media/image20.png"/><Relationship Id="rId2" Type="http://schemas.openxmlformats.org/officeDocument/2006/relationships/oleObject" Target="../embeddings/oleObject1.bin"/><Relationship Id="rId1" Type="http://schemas.openxmlformats.org/officeDocument/2006/relationships/image" Target="../media/image19.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22.jpeg"/><Relationship Id="rId2" Type="http://schemas.openxmlformats.org/officeDocument/2006/relationships/slide" Target="slide4.xml"/><Relationship Id="rId1" Type="http://schemas.openxmlformats.org/officeDocument/2006/relationships/image" Target="../media/image21.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image" Target="../media/image24.jpeg"/><Relationship Id="rId3" Type="http://schemas.openxmlformats.org/officeDocument/2006/relationships/hyperlink" Target="http://www.chinaculture.org/gb/cn_sgfw/2004-06/28/content_56428_2.htm" TargetMode="External"/><Relationship Id="rId2" Type="http://schemas.openxmlformats.org/officeDocument/2006/relationships/image" Target="../media/image23.jpeg"/><Relationship Id="rId1" Type="http://schemas.openxmlformats.org/officeDocument/2006/relationships/hyperlink" Target="http://www.sectsco.org/" TargetMode="Externa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image" Target="../media/image25.GIF"/></Relationships>
</file>

<file path=ppt/slides/_rels/slide24.xml.rels><?xml version="1.0" encoding="UTF-8" standalone="yes"?>
<Relationships xmlns="http://schemas.openxmlformats.org/package/2006/relationships"><Relationship Id="rId5" Type="http://schemas.openxmlformats.org/officeDocument/2006/relationships/slideLayout" Target="../slideLayouts/slideLayout92.xml"/><Relationship Id="rId4" Type="http://schemas.openxmlformats.org/officeDocument/2006/relationships/image" Target="../media/image29.jpeg"/><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image" Target="../media/image26.jpe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2537883" y="978832"/>
            <a:ext cx="10560401" cy="707886"/>
          </a:xfrm>
          <a:prstGeom prst="rect">
            <a:avLst/>
          </a:prstGeom>
          <a:noFill/>
        </p:spPr>
        <p:txBody>
          <a:bodyPr wrap="square" rtlCol="0">
            <a:spAutoFit/>
            <a:scene3d>
              <a:camera prst="orthographicFront"/>
              <a:lightRig rig="threePt" dir="t"/>
            </a:scene3d>
          </a:bodyPr>
          <a:lstStyle/>
          <a:p>
            <a:r>
              <a:rPr lang="zh-CN" altLang="en-US" sz="4000" b="1" dirty="0"/>
              <a:t>第</a:t>
            </a:r>
            <a:r>
              <a:rPr lang="en-US" altLang="zh-CN" sz="4000" b="1" dirty="0"/>
              <a:t>12</a:t>
            </a:r>
            <a:r>
              <a:rPr lang="zh-CN" altLang="en-US" sz="4000" b="1" dirty="0"/>
              <a:t>课当代中国的民族政策和外交</a:t>
            </a:r>
            <a:endParaRPr lang="zh-CN" altLang="zh-CN" sz="4000" dirty="0"/>
          </a:p>
        </p:txBody>
      </p:sp>
      <p:sp>
        <p:nvSpPr>
          <p:cNvPr id="3" name="矩形 2"/>
          <p:cNvSpPr/>
          <p:nvPr/>
        </p:nvSpPr>
        <p:spPr>
          <a:xfrm>
            <a:off x="943341" y="2203885"/>
            <a:ext cx="10444130" cy="4031873"/>
          </a:xfrm>
          <a:prstGeom prst="rect">
            <a:avLst/>
          </a:prstGeom>
        </p:spPr>
        <p:txBody>
          <a:bodyPr wrap="square">
            <a:spAutoFit/>
          </a:bodyPr>
          <a:lstStyle/>
          <a:p>
            <a:pPr algn="just">
              <a:spcAft>
                <a:spcPts val="0"/>
              </a:spcAft>
            </a:pPr>
            <a:r>
              <a:rPr lang="zh-CN" altLang="zh-CN" sz="4000" b="1" kern="100" dirty="0">
                <a:solidFill>
                  <a:srgbClr val="000000"/>
                </a:solidFill>
                <a:latin typeface="Calibri" panose="020F0502020204030204" pitchFamily="34" charset="0"/>
                <a:ea typeface="宋体" panose="02010600030101010101" pitchFamily="2" charset="-122"/>
                <a:cs typeface="Times New Roman" panose="02020603050405020304" pitchFamily="18" charset="0"/>
              </a:rPr>
              <a:t>【课标要求</a:t>
            </a:r>
            <a:r>
              <a:rPr lang="zh-CN" altLang="zh-CN" sz="40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endParaRPr lang="en-US" altLang="zh-CN" sz="40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endParaRPr>
          </a:p>
          <a:p>
            <a:pPr marL="333375" indent="266700" algn="just">
              <a:spcAft>
                <a:spcPts val="0"/>
              </a:spcAft>
            </a:pPr>
            <a:r>
              <a:rPr lang="en-US" altLang="zh-CN" sz="3200"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   </a:t>
            </a:r>
            <a:endParaRPr lang="en-US" altLang="zh-CN" sz="3200"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endParaRPr>
          </a:p>
          <a:p>
            <a:pPr marL="333375" indent="266700" algn="just">
              <a:spcAft>
                <a:spcPts val="0"/>
              </a:spcAft>
            </a:pPr>
            <a:r>
              <a:rPr lang="zh-CN" altLang="en-US" sz="32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     </a:t>
            </a:r>
            <a:r>
              <a:rPr lang="zh-CN" altLang="en-US" sz="3200" b="1" kern="100"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通</a:t>
            </a:r>
            <a:r>
              <a:rPr lang="zh-CN" altLang="en-US" sz="3200" b="1" kern="100" dirty="0">
                <a:solidFill>
                  <a:srgbClr val="0033CC"/>
                </a:solidFill>
                <a:latin typeface="Calibri" panose="020F0502020204030204" pitchFamily="34" charset="0"/>
                <a:ea typeface="宋体" panose="02010600030101010101" pitchFamily="2" charset="-122"/>
                <a:cs typeface="Times New Roman" panose="02020603050405020304" pitchFamily="18" charset="0"/>
              </a:rPr>
              <a:t>过本单元学习，了</a:t>
            </a:r>
            <a:r>
              <a:rPr lang="zh-CN" altLang="en-US" sz="3200" b="1" kern="100"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解中国作为统一多民族国家的发展历程，认识当代中国民族区域自治制度的历史意义，了解中国古代处理民族关系的体制以及当代中国独立自主的和平外交政策的主要成就。</a:t>
            </a:r>
            <a:endParaRPr lang="zh-CN" altLang="zh-CN" sz="3200" b="1" kern="100" dirty="0">
              <a:solidFill>
                <a:srgbClr val="0033CC"/>
              </a:solidFill>
              <a:latin typeface="Calibri" panose="020F0502020204030204" pitchFamily="34" charset="0"/>
              <a:ea typeface="宋体" panose="02010600030101010101" pitchFamily="2" charset="-122"/>
              <a:cs typeface="Times New Roman" panose="02020603050405020304" pitchFamily="18" charset="0"/>
            </a:endParaRPr>
          </a:p>
          <a:p>
            <a:pPr marL="333375" indent="266700" algn="just">
              <a:spcAft>
                <a:spcPts val="0"/>
              </a:spcAft>
            </a:pPr>
            <a:endParaRPr lang="zh-CN" altLang="zh-CN" sz="3200" b="1" kern="100" dirty="0">
              <a:solidFill>
                <a:srgbClr val="0033CC"/>
              </a:solidFill>
              <a:latin typeface="Calibri" panose="020F0502020204030204" pitchFamily="34" charset="0"/>
              <a:ea typeface="宋体" panose="02010600030101010101" pitchFamily="2" charset="-122"/>
              <a:cs typeface="Times New Roman" panose="02020603050405020304" pitchFamily="18" charset="0"/>
            </a:endParaRPr>
          </a:p>
          <a:p>
            <a:pPr algn="just">
              <a:spcAft>
                <a:spcPts val="0"/>
              </a:spcAft>
            </a:pPr>
            <a:endParaRPr lang="zh-CN" altLang="en-US" sz="2400" kern="100" dirty="0">
              <a:solidFill>
                <a:srgbClr val="000000"/>
              </a:solidFill>
              <a:latin typeface="Calibri" panose="020F0502020204030204" pitchFamily="34" charset="0"/>
              <a:ea typeface="宋体" panose="02010600030101010101" pitchFamily="2" charset="-122"/>
              <a:cs typeface="Times New Roman" panose="02020603050405020304" pitchFamily="18" charset="0"/>
            </a:endParaRPr>
          </a:p>
        </p:txBody>
      </p:sp>
      <p:sp>
        <p:nvSpPr>
          <p:cNvPr id="4" name="文本框 3"/>
          <p:cNvSpPr txBox="1"/>
          <p:nvPr/>
        </p:nvSpPr>
        <p:spPr>
          <a:xfrm>
            <a:off x="0" y="0"/>
            <a:ext cx="4355680" cy="461665"/>
          </a:xfrm>
          <a:prstGeom prst="rect">
            <a:avLst/>
          </a:prstGeom>
          <a:noFill/>
        </p:spPr>
        <p:txBody>
          <a:bodyPr wrap="none" rtlCol="0">
            <a:spAutoFit/>
          </a:bodyPr>
          <a:lstStyle/>
          <a:p>
            <a:r>
              <a:rPr lang="zh-CN" altLang="en-US" sz="2400" dirty="0" smtClean="0"/>
              <a:t>第</a:t>
            </a:r>
            <a:r>
              <a:rPr lang="zh-CN" altLang="en-US" sz="2400" dirty="0"/>
              <a:t>四</a:t>
            </a:r>
            <a:r>
              <a:rPr lang="zh-CN" altLang="en-US" sz="2400" dirty="0" smtClean="0"/>
              <a:t>单元  民族关系与国家关系</a:t>
            </a:r>
            <a:endParaRPr lang="zh-CN" altLang="en-US" sz="2400" dirty="0"/>
          </a:p>
        </p:txBody>
      </p:sp>
    </p:spTree>
    <p:custDataLst>
      <p:tags r:id="rId1"/>
    </p:custData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182216" y="0"/>
            <a:ext cx="2348720" cy="523220"/>
          </a:xfrm>
          <a:prstGeom prst="rect">
            <a:avLst/>
          </a:prstGeom>
        </p:spPr>
        <p:txBody>
          <a:bodyPr wrap="none">
            <a:spAutoFit/>
          </a:bodyPr>
          <a:lstStyle/>
          <a:p>
            <a:pPr algn="just">
              <a:spcAft>
                <a:spcPts val="0"/>
              </a:spcAft>
            </a:pPr>
            <a:r>
              <a:rPr lang="zh-CN" altLang="zh-CN"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r>
              <a:rPr lang="zh-CN" altLang="en-US"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导入新课</a:t>
            </a:r>
            <a:r>
              <a:rPr lang="zh-CN" altLang="zh-CN"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endParaRPr lang="zh-CN" altLang="zh-CN" sz="2000" kern="100" dirty="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52" name="文本框 51"/>
          <p:cNvSpPr txBox="1"/>
          <p:nvPr/>
        </p:nvSpPr>
        <p:spPr>
          <a:xfrm>
            <a:off x="5061051" y="20678"/>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dirty="0"/>
              <a:t>第</a:t>
            </a:r>
            <a:r>
              <a:rPr lang="en-US" altLang="zh-CN" dirty="0"/>
              <a:t>12</a:t>
            </a:r>
            <a:r>
              <a:rPr lang="zh-CN" altLang="en-US" dirty="0" smtClean="0"/>
              <a:t>课  当</a:t>
            </a:r>
            <a:r>
              <a:rPr lang="zh-CN" altLang="en-US" dirty="0"/>
              <a:t>代中国的民族政策和外交</a:t>
            </a:r>
            <a:endParaRPr lang="zh-CN" altLang="en-US" dirty="0"/>
          </a:p>
        </p:txBody>
      </p:sp>
      <p:pic>
        <p:nvPicPr>
          <p:cNvPr id="5" name="Picture 5" descr="1"/>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5238031" y="1038898"/>
            <a:ext cx="5553844" cy="3107455"/>
          </a:xfrm>
          <a:prstGeom prst="rect">
            <a:avLst/>
          </a:prstGeom>
          <a:noFill/>
          <a:extLst>
            <a:ext uri="{909E8E84-426E-40DD-AFC4-6F175D3DCCD1}">
              <a14:hiddenFill xmlns:a14="http://schemas.microsoft.com/office/drawing/2010/main">
                <a:solidFill>
                  <a:srgbClr val="FFFFFF"/>
                </a:solidFill>
              </a14:hiddenFill>
            </a:ext>
          </a:extLst>
        </p:spPr>
      </p:pic>
      <p:sp>
        <p:nvSpPr>
          <p:cNvPr id="6" name="Text Box 6"/>
          <p:cNvSpPr txBox="1">
            <a:spLocks noChangeArrowheads="1"/>
          </p:cNvSpPr>
          <p:nvPr/>
        </p:nvSpPr>
        <p:spPr bwMode="auto">
          <a:xfrm>
            <a:off x="6084553" y="4146353"/>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2400" b="1" dirty="0">
                <a:solidFill>
                  <a:srgbClr val="FF3300"/>
                </a:solidFill>
              </a:rPr>
              <a:t>中华民族各族代表欢聚一堂</a:t>
            </a:r>
            <a:endParaRPr lang="zh-CN" altLang="en-US" sz="2400" b="1" dirty="0">
              <a:solidFill>
                <a:srgbClr val="FF3300"/>
              </a:solidFill>
            </a:endParaRPr>
          </a:p>
        </p:txBody>
      </p:sp>
      <p:pic>
        <p:nvPicPr>
          <p:cNvPr id="8" name="Picture 7" descr="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6640" y="985881"/>
            <a:ext cx="3949443" cy="3389072"/>
          </a:xfrm>
          <a:prstGeom prst="rect">
            <a:avLst/>
          </a:prstGeom>
          <a:noFill/>
          <a:extLst>
            <a:ext uri="{909E8E84-426E-40DD-AFC4-6F175D3DCCD1}">
              <a14:hiddenFill xmlns:a14="http://schemas.microsoft.com/office/drawing/2010/main">
                <a:solidFill>
                  <a:srgbClr val="FFFFFF"/>
                </a:solidFill>
              </a14:hiddenFill>
            </a:ext>
          </a:extLst>
        </p:spPr>
      </p:pic>
      <p:sp>
        <p:nvSpPr>
          <p:cNvPr id="9" name="Text Box 8"/>
          <p:cNvSpPr txBox="1">
            <a:spLocks noChangeArrowheads="1"/>
          </p:cNvSpPr>
          <p:nvPr/>
        </p:nvSpPr>
        <p:spPr bwMode="auto">
          <a:xfrm>
            <a:off x="993620" y="4911310"/>
            <a:ext cx="9680267" cy="1373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zh-CN" dirty="0"/>
              <a:t>        </a:t>
            </a:r>
            <a:r>
              <a:rPr lang="en-US" altLang="zh-CN" sz="2800" b="1" dirty="0"/>
              <a:t>《</a:t>
            </a:r>
            <a:r>
              <a:rPr lang="zh-CN" altLang="en-US" sz="2800" b="1" dirty="0"/>
              <a:t>爱我中华</a:t>
            </a:r>
            <a:r>
              <a:rPr lang="en-US" altLang="zh-CN" sz="2800" b="1" dirty="0"/>
              <a:t>》</a:t>
            </a:r>
            <a:r>
              <a:rPr lang="zh-CN" altLang="en-US" sz="2800" b="1" dirty="0"/>
              <a:t>歌词</a:t>
            </a:r>
            <a:r>
              <a:rPr lang="zh-CN" altLang="en-US" sz="2800" b="1" dirty="0">
                <a:solidFill>
                  <a:srgbClr val="0033CC"/>
                </a:solidFill>
              </a:rPr>
              <a:t>：“五十六个星座五十六支花，五十六族兄弟姐妹是一家；五十六种语言汇成一句话：爱我中华爱我中华爱我中华。”</a:t>
            </a:r>
            <a:endParaRPr lang="zh-CN" altLang="en-US" sz="2800" b="1" dirty="0">
              <a:solidFill>
                <a:srgbClr val="0033CC"/>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182216" y="0"/>
            <a:ext cx="2348720" cy="523220"/>
          </a:xfrm>
          <a:prstGeom prst="rect">
            <a:avLst/>
          </a:prstGeom>
        </p:spPr>
        <p:txBody>
          <a:bodyPr wrap="none">
            <a:spAutoFit/>
          </a:bodyPr>
          <a:lstStyle/>
          <a:p>
            <a:pPr algn="just">
              <a:spcAft>
                <a:spcPts val="0"/>
              </a:spcAft>
            </a:pPr>
            <a:r>
              <a:rPr lang="zh-CN" altLang="zh-CN"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r>
              <a:rPr lang="zh-CN" altLang="en-US"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导入新课</a:t>
            </a:r>
            <a:r>
              <a:rPr lang="zh-CN" altLang="zh-CN"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endParaRPr lang="zh-CN" altLang="zh-CN" sz="2000" kern="100" dirty="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52" name="文本框 51"/>
          <p:cNvSpPr txBox="1"/>
          <p:nvPr/>
        </p:nvSpPr>
        <p:spPr>
          <a:xfrm>
            <a:off x="5061051" y="20678"/>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dirty="0"/>
              <a:t>第</a:t>
            </a:r>
            <a:r>
              <a:rPr lang="en-US" altLang="zh-CN" dirty="0"/>
              <a:t>12</a:t>
            </a:r>
            <a:r>
              <a:rPr lang="zh-CN" altLang="en-US" dirty="0" smtClean="0"/>
              <a:t>课  当</a:t>
            </a:r>
            <a:r>
              <a:rPr lang="zh-CN" altLang="en-US" dirty="0"/>
              <a:t>代中国的民族政策和外交</a:t>
            </a:r>
            <a:endParaRPr lang="zh-CN" altLang="en-US" dirty="0"/>
          </a:p>
        </p:txBody>
      </p:sp>
      <p:sp>
        <p:nvSpPr>
          <p:cNvPr id="10" name="AutoShape 4"/>
          <p:cNvSpPr>
            <a:spLocks noChangeArrowheads="1"/>
          </p:cNvSpPr>
          <p:nvPr/>
        </p:nvSpPr>
        <p:spPr bwMode="auto">
          <a:xfrm>
            <a:off x="1356576" y="983177"/>
            <a:ext cx="9645445" cy="4572000"/>
          </a:xfrm>
          <a:prstGeom prst="horizontalScroll">
            <a:avLst>
              <a:gd name="adj" fmla="val 12500"/>
            </a:avLst>
          </a:prstGeom>
          <a:solidFill>
            <a:schemeClr val="accent1"/>
          </a:solidFill>
          <a:ln w="9525">
            <a:solidFill>
              <a:schemeClr val="tx1"/>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zh-CN" altLang="zh-CN"/>
          </a:p>
        </p:txBody>
      </p:sp>
      <p:sp>
        <p:nvSpPr>
          <p:cNvPr id="11" name="Text Box 6"/>
          <p:cNvSpPr txBox="1">
            <a:spLocks noChangeArrowheads="1"/>
          </p:cNvSpPr>
          <p:nvPr/>
        </p:nvSpPr>
        <p:spPr bwMode="auto">
          <a:xfrm>
            <a:off x="2373210" y="1776461"/>
            <a:ext cx="8295000" cy="29854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zh-CN" altLang="en-US" sz="4400" b="1" dirty="0">
                <a:solidFill>
                  <a:srgbClr val="FF3300"/>
                </a:solidFill>
              </a:rPr>
              <a:t>依据图片和教材回答：</a:t>
            </a:r>
            <a:endParaRPr lang="zh-CN" altLang="en-US" sz="4400" b="1" dirty="0">
              <a:solidFill>
                <a:srgbClr val="FF3300"/>
              </a:solidFill>
            </a:endParaRPr>
          </a:p>
          <a:p>
            <a:r>
              <a:rPr lang="en-US" altLang="zh-CN" sz="3600" b="1" dirty="0"/>
              <a:t>1.</a:t>
            </a:r>
            <a:r>
              <a:rPr lang="zh-CN" altLang="en-US" sz="3600" b="1" dirty="0"/>
              <a:t>歌词的中心思想是什么？</a:t>
            </a:r>
            <a:endParaRPr lang="zh-CN" altLang="en-US" sz="3600" b="1" dirty="0"/>
          </a:p>
          <a:p>
            <a:r>
              <a:rPr lang="en-US" altLang="zh-CN" sz="3600" b="1" dirty="0"/>
              <a:t>2.</a:t>
            </a:r>
            <a:r>
              <a:rPr lang="zh-CN" altLang="en-US" sz="3600" b="1" dirty="0"/>
              <a:t>这一主题是通过什么方式来实现的？ </a:t>
            </a:r>
            <a:endParaRPr lang="zh-CN" altLang="en-US" sz="3600" b="1" dirty="0"/>
          </a:p>
          <a:p>
            <a:r>
              <a:rPr lang="en-US" altLang="zh-CN" sz="3600" b="1" dirty="0"/>
              <a:t>3.</a:t>
            </a:r>
            <a:r>
              <a:rPr lang="zh-CN" altLang="en-US" sz="3600" b="1" dirty="0"/>
              <a:t>它是如何确立</a:t>
            </a:r>
            <a:r>
              <a:rPr lang="zh-CN" altLang="en-US" sz="3600" b="1" dirty="0" smtClean="0"/>
              <a:t>的</a:t>
            </a:r>
            <a:r>
              <a:rPr lang="en-US" altLang="zh-CN" sz="3600" b="1" dirty="0" smtClean="0"/>
              <a:t>,</a:t>
            </a:r>
            <a:r>
              <a:rPr lang="zh-CN" altLang="en-US" sz="3600" b="1" dirty="0"/>
              <a:t>实行</a:t>
            </a:r>
            <a:r>
              <a:rPr lang="zh-CN" altLang="en-US" sz="3600" b="1" dirty="0" smtClean="0"/>
              <a:t>的原因有哪些</a:t>
            </a:r>
            <a:r>
              <a:rPr lang="zh-CN" altLang="en-US" sz="3600" b="1" dirty="0" smtClean="0"/>
              <a:t>？</a:t>
            </a:r>
            <a:endParaRPr lang="zh-CN" altLang="en-US" sz="3600" b="1" dirty="0"/>
          </a:p>
          <a:p>
            <a:r>
              <a:rPr lang="en-US" altLang="zh-CN" sz="3600" b="1" dirty="0"/>
              <a:t>4.</a:t>
            </a:r>
            <a:r>
              <a:rPr lang="zh-CN" altLang="en-US" sz="3600" b="1" dirty="0"/>
              <a:t>民族区域自治的内容和意义是什么？</a:t>
            </a:r>
            <a:endParaRPr lang="zh-CN" altLang="en-US" sz="3600" b="1"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2822302" y="2725691"/>
            <a:ext cx="6340197" cy="1569660"/>
          </a:xfrm>
          <a:prstGeom prst="rect">
            <a:avLst/>
          </a:prstGeom>
          <a:noFill/>
        </p:spPr>
        <p:txBody>
          <a:bodyPr wrap="none" rtlCol="0">
            <a:spAutoFit/>
          </a:bodyPr>
          <a:lstStyle/>
          <a:p>
            <a:r>
              <a:rPr lang="zh-CN" altLang="en-US" sz="3200" b="1" dirty="0" smtClean="0"/>
              <a:t>一、</a:t>
            </a:r>
            <a:r>
              <a:rPr lang="zh-CN" altLang="en-US" sz="3200" b="1" dirty="0"/>
              <a:t>新中</a:t>
            </a:r>
            <a:r>
              <a:rPr lang="zh-CN" altLang="en-US" sz="3200" b="1" dirty="0" smtClean="0"/>
              <a:t>国的民族区域自治制度：</a:t>
            </a:r>
            <a:endParaRPr lang="en-US" altLang="zh-CN" sz="3200" b="1" dirty="0" smtClean="0"/>
          </a:p>
          <a:p>
            <a:endParaRPr lang="en-US" altLang="zh-CN" sz="3200" b="1" dirty="0"/>
          </a:p>
          <a:p>
            <a:r>
              <a:rPr lang="zh-CN" altLang="en-US" sz="3200" b="1" dirty="0" smtClean="0"/>
              <a:t>二、独立自主和平外交的成就：</a:t>
            </a:r>
            <a:endParaRPr lang="en-US" altLang="zh-CN" sz="3200" b="1" dirty="0" smtClean="0"/>
          </a:p>
        </p:txBody>
      </p:sp>
      <p:sp>
        <p:nvSpPr>
          <p:cNvPr id="8" name="文本框 7"/>
          <p:cNvSpPr txBox="1"/>
          <p:nvPr/>
        </p:nvSpPr>
        <p:spPr>
          <a:xfrm>
            <a:off x="874138" y="975219"/>
            <a:ext cx="11107614" cy="905889"/>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4000" b="1">
                <a:effectLst>
                  <a:outerShdw blurRad="38100" dist="19050" dir="2700000" algn="tl" rotWithShape="0">
                    <a:schemeClr val="dk1">
                      <a:alpha val="40000"/>
                    </a:schemeClr>
                  </a:outerShdw>
                </a:effectLst>
              </a:defRPr>
            </a:lvl1pPr>
          </a:lstStyle>
          <a:p>
            <a:r>
              <a:rPr lang="zh-CN" altLang="en-US" dirty="0"/>
              <a:t>第</a:t>
            </a:r>
            <a:r>
              <a:rPr lang="en-US" altLang="zh-CN" dirty="0"/>
              <a:t>12</a:t>
            </a:r>
            <a:r>
              <a:rPr lang="zh-CN" altLang="en-US" dirty="0"/>
              <a:t>课  当代中国的民族政策和外交</a:t>
            </a:r>
            <a:endParaRPr lang="zh-CN" altLang="en-US" dirty="0"/>
          </a:p>
        </p:txBody>
      </p:sp>
      <p:sp>
        <p:nvSpPr>
          <p:cNvPr id="7" name="矩形 6"/>
          <p:cNvSpPr/>
          <p:nvPr/>
        </p:nvSpPr>
        <p:spPr>
          <a:xfrm>
            <a:off x="182216" y="0"/>
            <a:ext cx="2348720" cy="523220"/>
          </a:xfrm>
          <a:prstGeom prst="rect">
            <a:avLst/>
          </a:prstGeom>
        </p:spPr>
        <p:txBody>
          <a:bodyPr wrap="none">
            <a:spAutoFit/>
          </a:bodyPr>
          <a:lstStyle/>
          <a:p>
            <a:pPr algn="just">
              <a:spcAft>
                <a:spcPts val="0"/>
              </a:spcAft>
            </a:pPr>
            <a:r>
              <a:rPr lang="zh-CN" altLang="zh-CN"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r>
              <a:rPr lang="zh-CN" altLang="en-US" sz="2800" b="1" kern="100" dirty="0">
                <a:solidFill>
                  <a:srgbClr val="000000"/>
                </a:solidFill>
                <a:latin typeface="Calibri" panose="020F0502020204030204" pitchFamily="34" charset="0"/>
                <a:ea typeface="宋体" panose="02010600030101010101" pitchFamily="2" charset="-122"/>
                <a:cs typeface="Times New Roman" panose="02020603050405020304" pitchFamily="18" charset="0"/>
              </a:rPr>
              <a:t>知</a:t>
            </a:r>
            <a:r>
              <a:rPr lang="zh-CN" altLang="en-US"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识结构</a:t>
            </a:r>
            <a:r>
              <a:rPr lang="zh-CN" altLang="zh-CN"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endParaRPr lang="zh-CN" altLang="zh-CN" sz="2000" kern="100" dirty="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9" name="文本框 8"/>
          <p:cNvSpPr txBox="1"/>
          <p:nvPr/>
        </p:nvSpPr>
        <p:spPr>
          <a:xfrm>
            <a:off x="5061051" y="20678"/>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dirty="0"/>
              <a:t>第</a:t>
            </a:r>
            <a:r>
              <a:rPr lang="en-US" altLang="zh-CN" dirty="0"/>
              <a:t>12</a:t>
            </a:r>
            <a:r>
              <a:rPr lang="zh-CN" altLang="en-US" dirty="0" smtClean="0"/>
              <a:t>课  当</a:t>
            </a:r>
            <a:r>
              <a:rPr lang="zh-CN" altLang="en-US" dirty="0"/>
              <a:t>代中国的民族政策和外交</a:t>
            </a:r>
            <a:endParaRPr lang="zh-CN" alt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329825" y="494752"/>
            <a:ext cx="6340197" cy="584775"/>
          </a:xfrm>
          <a:prstGeom prst="rect">
            <a:avLst/>
          </a:prstGeom>
          <a:noFill/>
        </p:spPr>
        <p:txBody>
          <a:bodyPr wrap="none" rtlCol="0">
            <a:spAutoFit/>
          </a:bodyPr>
          <a:lstStyle/>
          <a:p>
            <a:r>
              <a:rPr lang="zh-CN" altLang="en-US" sz="3200" b="1" dirty="0" smtClean="0"/>
              <a:t>一、</a:t>
            </a:r>
            <a:r>
              <a:rPr lang="zh-CN" altLang="en-US" sz="3200" b="1" dirty="0"/>
              <a:t>新中</a:t>
            </a:r>
            <a:r>
              <a:rPr lang="zh-CN" altLang="en-US" sz="3200" b="1" dirty="0" smtClean="0"/>
              <a:t>国的民族区域自治制度：</a:t>
            </a:r>
            <a:endParaRPr lang="en-US" altLang="zh-CN" sz="3200" b="1" dirty="0" smtClean="0"/>
          </a:p>
        </p:txBody>
      </p:sp>
      <p:sp>
        <p:nvSpPr>
          <p:cNvPr id="9" name="文本框 8"/>
          <p:cNvSpPr txBox="1"/>
          <p:nvPr/>
        </p:nvSpPr>
        <p:spPr>
          <a:xfrm>
            <a:off x="5061051" y="20678"/>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dirty="0"/>
              <a:t>第</a:t>
            </a:r>
            <a:r>
              <a:rPr lang="en-US" altLang="zh-CN" dirty="0"/>
              <a:t>12</a:t>
            </a:r>
            <a:r>
              <a:rPr lang="zh-CN" altLang="en-US" dirty="0" smtClean="0"/>
              <a:t>课  当</a:t>
            </a:r>
            <a:r>
              <a:rPr lang="zh-CN" altLang="en-US" dirty="0"/>
              <a:t>代中国的民族政策和外交</a:t>
            </a:r>
            <a:endParaRPr lang="zh-CN" altLang="en-US" dirty="0"/>
          </a:p>
        </p:txBody>
      </p:sp>
      <p:sp>
        <p:nvSpPr>
          <p:cNvPr id="4" name="Text Box 6"/>
          <p:cNvSpPr txBox="1">
            <a:spLocks noChangeArrowheads="1"/>
          </p:cNvSpPr>
          <p:nvPr/>
        </p:nvSpPr>
        <p:spPr bwMode="auto">
          <a:xfrm>
            <a:off x="535136" y="1459430"/>
            <a:ext cx="11398292" cy="2677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zh-CN" altLang="en-US" sz="2400" b="1" dirty="0" smtClean="0">
                <a:solidFill>
                  <a:srgbClr val="FF0000"/>
                </a:solidFill>
                <a:latin typeface="宋体" panose="02010600030101010101" pitchFamily="2" charset="-122"/>
                <a:ea typeface="宋体" panose="02010600030101010101" pitchFamily="2" charset="-122"/>
              </a:rPr>
              <a:t>①中国是一个</a:t>
            </a:r>
            <a:r>
              <a:rPr lang="zh-CN" altLang="en-US" sz="2400" b="1" dirty="0" smtClean="0">
                <a:solidFill>
                  <a:srgbClr val="0033CC"/>
                </a:solidFill>
                <a:latin typeface="宋体" panose="02010600030101010101" pitchFamily="2" charset="-122"/>
                <a:ea typeface="宋体" panose="02010600030101010101" pitchFamily="2" charset="-122"/>
              </a:rPr>
              <a:t>统一多民族国家</a:t>
            </a:r>
            <a:r>
              <a:rPr lang="zh-CN" altLang="en-US" sz="2400" b="1" dirty="0" smtClean="0">
                <a:solidFill>
                  <a:srgbClr val="FF0000"/>
                </a:solidFill>
                <a:latin typeface="宋体" panose="02010600030101010101" pitchFamily="2" charset="-122"/>
                <a:ea typeface="宋体" panose="02010600030101010101" pitchFamily="2" charset="-122"/>
              </a:rPr>
              <a:t>，在长期的历史发展过程中，</a:t>
            </a:r>
            <a:r>
              <a:rPr lang="zh-CN" altLang="en-US" sz="2400" b="1" dirty="0" smtClean="0">
                <a:solidFill>
                  <a:srgbClr val="0033CC"/>
                </a:solidFill>
                <a:latin typeface="宋体" panose="02010600030101010101" pitchFamily="2" charset="-122"/>
                <a:ea typeface="宋体" panose="02010600030101010101" pitchFamily="2" charset="-122"/>
              </a:rPr>
              <a:t>各民族人</a:t>
            </a:r>
            <a:endParaRPr lang="en-US" altLang="zh-CN" sz="2400" b="1" dirty="0" smtClean="0">
              <a:solidFill>
                <a:srgbClr val="0033CC"/>
              </a:solidFill>
              <a:latin typeface="宋体" panose="02010600030101010101" pitchFamily="2" charset="-122"/>
              <a:ea typeface="宋体" panose="02010600030101010101" pitchFamily="2" charset="-122"/>
            </a:endParaRPr>
          </a:p>
          <a:p>
            <a:r>
              <a:rPr lang="en-US" altLang="zh-CN" sz="2400" b="1" dirty="0">
                <a:solidFill>
                  <a:srgbClr val="0033CC"/>
                </a:solidFill>
                <a:latin typeface="宋体" panose="02010600030101010101" pitchFamily="2" charset="-122"/>
                <a:ea typeface="宋体" panose="02010600030101010101" pitchFamily="2" charset="-122"/>
              </a:rPr>
              <a:t> </a:t>
            </a:r>
            <a:r>
              <a:rPr lang="en-US" altLang="zh-CN" sz="2400" b="1" dirty="0" smtClean="0">
                <a:solidFill>
                  <a:srgbClr val="0033CC"/>
                </a:solidFill>
                <a:latin typeface="宋体" panose="02010600030101010101" pitchFamily="2" charset="-122"/>
                <a:ea typeface="宋体" panose="02010600030101010101" pitchFamily="2" charset="-122"/>
              </a:rPr>
              <a:t> </a:t>
            </a:r>
            <a:r>
              <a:rPr lang="zh-CN" altLang="en-US" sz="2400" b="1" dirty="0" smtClean="0">
                <a:solidFill>
                  <a:srgbClr val="0033CC"/>
                </a:solidFill>
                <a:latin typeface="宋体" panose="02010600030101010101" pitchFamily="2" charset="-122"/>
                <a:ea typeface="宋体" panose="02010600030101010101" pitchFamily="2" charset="-122"/>
              </a:rPr>
              <a:t>民共同创造了灿烂的中华文明</a:t>
            </a:r>
            <a:r>
              <a:rPr lang="zh-CN" altLang="en-US" sz="2400" b="1" dirty="0" smtClean="0">
                <a:solidFill>
                  <a:srgbClr val="FF0000"/>
                </a:solidFill>
                <a:latin typeface="宋体" panose="02010600030101010101" pitchFamily="2" charset="-122"/>
                <a:ea typeface="宋体" panose="02010600030101010101" pitchFamily="2" charset="-122"/>
              </a:rPr>
              <a:t>，形成了相互依存、不可分离的关系。</a:t>
            </a:r>
            <a:endParaRPr lang="en-US" altLang="zh-CN" sz="2400" b="1" dirty="0" smtClean="0">
              <a:solidFill>
                <a:srgbClr val="FF0000"/>
              </a:solidFill>
              <a:latin typeface="宋体" panose="02010600030101010101" pitchFamily="2" charset="-122"/>
              <a:ea typeface="宋体" panose="02010600030101010101" pitchFamily="2" charset="-122"/>
            </a:endParaRPr>
          </a:p>
          <a:p>
            <a:r>
              <a:rPr lang="zh-CN" altLang="en-US" sz="2400" b="1" dirty="0" smtClean="0">
                <a:solidFill>
                  <a:srgbClr val="FF0000"/>
                </a:solidFill>
                <a:latin typeface="宋体" panose="02010600030101010101" pitchFamily="2" charset="-122"/>
                <a:ea typeface="宋体" panose="02010600030101010101" pitchFamily="2" charset="-122"/>
              </a:rPr>
              <a:t>②长期以来，各族</a:t>
            </a:r>
            <a:r>
              <a:rPr lang="zh-CN" altLang="en-US" sz="2400" b="1" dirty="0" smtClean="0">
                <a:solidFill>
                  <a:srgbClr val="0033CC"/>
                </a:solidFill>
                <a:latin typeface="宋体" panose="02010600030101010101" pitchFamily="2" charset="-122"/>
                <a:ea typeface="宋体" panose="02010600030101010101" pitchFamily="2" charset="-122"/>
              </a:rPr>
              <a:t>人口分布</a:t>
            </a:r>
            <a:r>
              <a:rPr lang="zh-CN" altLang="en-US" sz="2400" b="1" dirty="0" smtClean="0">
                <a:solidFill>
                  <a:srgbClr val="FF0000"/>
                </a:solidFill>
                <a:latin typeface="宋体" panose="02010600030101010101" pitchFamily="2" charset="-122"/>
                <a:ea typeface="宋体" panose="02010600030101010101" pitchFamily="2" charset="-122"/>
              </a:rPr>
              <a:t>呈现大杂居、小聚居、相互交错的格局。</a:t>
            </a:r>
            <a:endParaRPr lang="en-US" altLang="zh-CN" sz="2400" b="1" dirty="0" smtClean="0">
              <a:solidFill>
                <a:srgbClr val="FF0000"/>
              </a:solidFill>
              <a:latin typeface="宋体" panose="02010600030101010101" pitchFamily="2" charset="-122"/>
              <a:ea typeface="宋体" panose="02010600030101010101" pitchFamily="2" charset="-122"/>
            </a:endParaRPr>
          </a:p>
          <a:p>
            <a:r>
              <a:rPr lang="zh-CN" altLang="en-US" sz="2400" b="1" dirty="0" smtClean="0">
                <a:solidFill>
                  <a:srgbClr val="FF0000"/>
                </a:solidFill>
                <a:latin typeface="宋体" panose="02010600030101010101" pitchFamily="2" charset="-122"/>
                <a:ea typeface="宋体" panose="02010600030101010101" pitchFamily="2" charset="-122"/>
              </a:rPr>
              <a:t>③</a:t>
            </a:r>
            <a:r>
              <a:rPr lang="zh-CN" altLang="en-US" sz="2400" b="1" dirty="0">
                <a:solidFill>
                  <a:srgbClr val="FF0000"/>
                </a:solidFill>
                <a:latin typeface="宋体" panose="02010600030101010101" pitchFamily="2" charset="-122"/>
                <a:ea typeface="宋体" panose="02010600030101010101" pitchFamily="2" charset="-122"/>
              </a:rPr>
              <a:t>近代以来，我国各族人民同受帝国主</a:t>
            </a:r>
            <a:r>
              <a:rPr lang="zh-CN" altLang="en-US" sz="2400" b="1" dirty="0" smtClean="0">
                <a:solidFill>
                  <a:srgbClr val="FF0000"/>
                </a:solidFill>
                <a:latin typeface="宋体" panose="02010600030101010101" pitchFamily="2" charset="-122"/>
                <a:ea typeface="宋体" panose="02010600030101010101" pitchFamily="2" charset="-122"/>
              </a:rPr>
              <a:t>义、封建主义的压</a:t>
            </a:r>
            <a:r>
              <a:rPr lang="zh-CN" altLang="en-US" sz="2400" b="1" dirty="0">
                <a:solidFill>
                  <a:srgbClr val="FF0000"/>
                </a:solidFill>
                <a:latin typeface="宋体" panose="02010600030101010101" pitchFamily="2" charset="-122"/>
                <a:ea typeface="宋体" panose="02010600030101010101" pitchFamily="2" charset="-122"/>
              </a:rPr>
              <a:t>迫，在</a:t>
            </a:r>
            <a:r>
              <a:rPr lang="zh-CN" altLang="en-US" sz="2400" b="1" dirty="0">
                <a:solidFill>
                  <a:srgbClr val="0033CC"/>
                </a:solidFill>
                <a:latin typeface="宋体" panose="02010600030101010101" pitchFamily="2" charset="-122"/>
                <a:ea typeface="宋体" panose="02010600030101010101" pitchFamily="2" charset="-122"/>
              </a:rPr>
              <a:t>革</a:t>
            </a:r>
            <a:r>
              <a:rPr lang="zh-CN" altLang="en-US" sz="2400" b="1" dirty="0" smtClean="0">
                <a:solidFill>
                  <a:srgbClr val="0033CC"/>
                </a:solidFill>
                <a:latin typeface="宋体" panose="02010600030101010101" pitchFamily="2" charset="-122"/>
                <a:ea typeface="宋体" panose="02010600030101010101" pitchFamily="2" charset="-122"/>
              </a:rPr>
              <a:t>命</a:t>
            </a:r>
            <a:endParaRPr lang="en-US" altLang="zh-CN" sz="2400" b="1" dirty="0" smtClean="0">
              <a:solidFill>
                <a:srgbClr val="0033CC"/>
              </a:solidFill>
              <a:latin typeface="宋体" panose="02010600030101010101" pitchFamily="2" charset="-122"/>
              <a:ea typeface="宋体" panose="02010600030101010101" pitchFamily="2" charset="-122"/>
            </a:endParaRPr>
          </a:p>
          <a:p>
            <a:r>
              <a:rPr lang="en-US" altLang="zh-CN" sz="2400" b="1" dirty="0">
                <a:solidFill>
                  <a:srgbClr val="0033CC"/>
                </a:solidFill>
                <a:latin typeface="宋体" panose="02010600030101010101" pitchFamily="2" charset="-122"/>
                <a:ea typeface="宋体" panose="02010600030101010101" pitchFamily="2" charset="-122"/>
              </a:rPr>
              <a:t> </a:t>
            </a:r>
            <a:r>
              <a:rPr lang="en-US" altLang="zh-CN" sz="2400" b="1" dirty="0" smtClean="0">
                <a:solidFill>
                  <a:srgbClr val="0033CC"/>
                </a:solidFill>
                <a:latin typeface="宋体" panose="02010600030101010101" pitchFamily="2" charset="-122"/>
                <a:ea typeface="宋体" panose="02010600030101010101" pitchFamily="2" charset="-122"/>
              </a:rPr>
              <a:t> </a:t>
            </a:r>
            <a:r>
              <a:rPr lang="zh-CN" altLang="en-US" sz="2400" b="1" dirty="0" smtClean="0">
                <a:solidFill>
                  <a:srgbClr val="0033CC"/>
                </a:solidFill>
                <a:latin typeface="宋体" panose="02010600030101010101" pitchFamily="2" charset="-122"/>
                <a:ea typeface="宋体" panose="02010600030101010101" pitchFamily="2" charset="-122"/>
              </a:rPr>
              <a:t>战</a:t>
            </a:r>
            <a:r>
              <a:rPr lang="zh-CN" altLang="en-US" sz="2400" b="1" dirty="0">
                <a:solidFill>
                  <a:srgbClr val="0033CC"/>
                </a:solidFill>
                <a:latin typeface="宋体" panose="02010600030101010101" pitchFamily="2" charset="-122"/>
                <a:ea typeface="宋体" panose="02010600030101010101" pitchFamily="2" charset="-122"/>
              </a:rPr>
              <a:t>争中结成深厚友谊</a:t>
            </a:r>
            <a:r>
              <a:rPr lang="zh-CN" altLang="en-US" sz="2400" b="1" dirty="0" smtClean="0">
                <a:solidFill>
                  <a:srgbClr val="FF0000"/>
                </a:solidFill>
                <a:latin typeface="宋体" panose="02010600030101010101" pitchFamily="2" charset="-122"/>
                <a:ea typeface="宋体" panose="02010600030101010101" pitchFamily="2" charset="-122"/>
              </a:rPr>
              <a:t>。</a:t>
            </a:r>
            <a:endParaRPr lang="en-US" altLang="zh-CN" sz="2400" b="1" dirty="0" smtClean="0">
              <a:solidFill>
                <a:srgbClr val="FF0000"/>
              </a:solidFill>
              <a:latin typeface="宋体" panose="02010600030101010101" pitchFamily="2" charset="-122"/>
              <a:ea typeface="宋体" panose="02010600030101010101" pitchFamily="2" charset="-122"/>
            </a:endParaRPr>
          </a:p>
          <a:p>
            <a:r>
              <a:rPr lang="zh-CN" altLang="en-US" sz="2400" b="1" dirty="0" smtClean="0">
                <a:solidFill>
                  <a:srgbClr val="FF0000"/>
                </a:solidFill>
                <a:latin typeface="宋体" panose="02010600030101010101" pitchFamily="2" charset="-122"/>
                <a:ea typeface="宋体" panose="02010600030101010101" pitchFamily="2" charset="-122"/>
              </a:rPr>
              <a:t>④如何处理国内的民族问题，</a:t>
            </a:r>
            <a:r>
              <a:rPr lang="zh-CN" altLang="en-US" sz="2400" b="1" dirty="0" smtClean="0">
                <a:solidFill>
                  <a:srgbClr val="0033CC"/>
                </a:solidFill>
                <a:latin typeface="宋体" panose="02010600030101010101" pitchFamily="2" charset="-122"/>
                <a:ea typeface="宋体" panose="02010600030101010101" pitchFamily="2" charset="-122"/>
              </a:rPr>
              <a:t>关乎国家的长治久安</a:t>
            </a:r>
            <a:r>
              <a:rPr lang="zh-CN" altLang="en-US" sz="2400" b="1" dirty="0" smtClean="0">
                <a:solidFill>
                  <a:srgbClr val="FF0000"/>
                </a:solidFill>
                <a:latin typeface="宋体" panose="02010600030101010101" pitchFamily="2" charset="-122"/>
                <a:ea typeface="宋体" panose="02010600030101010101" pitchFamily="2" charset="-122"/>
              </a:rPr>
              <a:t>和各民族的前途命运。</a:t>
            </a:r>
            <a:endParaRPr lang="en-US" altLang="zh-CN" sz="2400" b="1" dirty="0" smtClean="0">
              <a:solidFill>
                <a:srgbClr val="FF0000"/>
              </a:solidFill>
              <a:latin typeface="宋体" panose="02010600030101010101" pitchFamily="2" charset="-122"/>
              <a:ea typeface="宋体" panose="02010600030101010101" pitchFamily="2" charset="-122"/>
            </a:endParaRPr>
          </a:p>
          <a:p>
            <a:r>
              <a:rPr lang="zh-CN" altLang="zh-CN" sz="2400" b="1" dirty="0" smtClean="0">
                <a:solidFill>
                  <a:srgbClr val="FF0000"/>
                </a:solidFill>
                <a:latin typeface="宋体" panose="02010600030101010101" pitchFamily="2" charset="-122"/>
                <a:ea typeface="宋体" panose="02010600030101010101" pitchFamily="2" charset="-122"/>
              </a:rPr>
              <a:t>⑤</a:t>
            </a:r>
            <a:r>
              <a:rPr lang="zh-CN" altLang="en-US" sz="2400" b="1" dirty="0" smtClean="0">
                <a:solidFill>
                  <a:srgbClr val="FF0000"/>
                </a:solidFill>
                <a:latin typeface="宋体" panose="02010600030101010101" pitchFamily="2" charset="-122"/>
                <a:ea typeface="宋体" panose="02010600030101010101" pitchFamily="2" charset="-122"/>
              </a:rPr>
              <a:t>中国共产党</a:t>
            </a:r>
            <a:r>
              <a:rPr lang="zh-CN" altLang="en-US" sz="2400" b="1" dirty="0" smtClean="0">
                <a:solidFill>
                  <a:srgbClr val="0033CC"/>
                </a:solidFill>
                <a:latin typeface="宋体" panose="02010600030101010101" pitchFamily="2" charset="-122"/>
                <a:ea typeface="宋体" panose="02010600030101010101" pitchFamily="2" charset="-122"/>
              </a:rPr>
              <a:t>总结解决民族问题的经验</a:t>
            </a:r>
            <a:r>
              <a:rPr lang="zh-CN" altLang="en-US" sz="2400" b="1" dirty="0" smtClean="0">
                <a:solidFill>
                  <a:srgbClr val="FF0000"/>
                </a:solidFill>
                <a:latin typeface="宋体" panose="02010600030101010101" pitchFamily="2" charset="-122"/>
                <a:ea typeface="宋体" panose="02010600030101010101" pitchFamily="2" charset="-122"/>
              </a:rPr>
              <a:t>，并结合国情做出的决策。</a:t>
            </a:r>
            <a:endParaRPr lang="en-US" altLang="zh-CN" sz="2400" b="1" dirty="0" smtClean="0">
              <a:solidFill>
                <a:srgbClr val="FF0000"/>
              </a:solidFill>
              <a:latin typeface="宋体" panose="02010600030101010101" pitchFamily="2" charset="-122"/>
              <a:ea typeface="宋体" panose="02010600030101010101" pitchFamily="2" charset="-122"/>
            </a:endParaRPr>
          </a:p>
        </p:txBody>
      </p:sp>
      <p:sp>
        <p:nvSpPr>
          <p:cNvPr id="6" name="Text Box 7"/>
          <p:cNvSpPr txBox="1">
            <a:spLocks noChangeArrowheads="1"/>
          </p:cNvSpPr>
          <p:nvPr/>
        </p:nvSpPr>
        <p:spPr bwMode="auto">
          <a:xfrm>
            <a:off x="329825" y="1002191"/>
            <a:ext cx="2890535"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2800" b="1" dirty="0" smtClean="0">
                <a:solidFill>
                  <a:srgbClr val="0033CC"/>
                </a:solidFill>
                <a:latin typeface="宋体" panose="02010600030101010101" pitchFamily="2" charset="-122"/>
                <a:ea typeface="宋体" panose="02010600030101010101" pitchFamily="2" charset="-122"/>
              </a:rPr>
              <a:t>1</a:t>
            </a:r>
            <a:r>
              <a:rPr lang="zh-CN" altLang="en-US" sz="2800" b="1" dirty="0" smtClean="0">
                <a:solidFill>
                  <a:srgbClr val="0033CC"/>
                </a:solidFill>
                <a:latin typeface="宋体" panose="02010600030101010101" pitchFamily="2" charset="-122"/>
                <a:ea typeface="宋体" panose="02010600030101010101" pitchFamily="2" charset="-122"/>
              </a:rPr>
              <a:t>、实行的原因？</a:t>
            </a:r>
            <a:endParaRPr lang="zh-CN" altLang="en-US" sz="2800" b="1" dirty="0">
              <a:solidFill>
                <a:srgbClr val="0033CC"/>
              </a:solidFill>
              <a:latin typeface="宋体" panose="02010600030101010101" pitchFamily="2" charset="-122"/>
              <a:ea typeface="宋体" panose="02010600030101010101" pitchFamily="2" charset="-122"/>
            </a:endParaRPr>
          </a:p>
        </p:txBody>
      </p:sp>
      <p:sp>
        <p:nvSpPr>
          <p:cNvPr id="7" name="Text Box 7"/>
          <p:cNvSpPr txBox="1">
            <a:spLocks noChangeArrowheads="1"/>
          </p:cNvSpPr>
          <p:nvPr/>
        </p:nvSpPr>
        <p:spPr bwMode="auto">
          <a:xfrm>
            <a:off x="329825" y="4088681"/>
            <a:ext cx="252986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2800" b="1" dirty="0" smtClean="0">
                <a:solidFill>
                  <a:srgbClr val="0033CC"/>
                </a:solidFill>
                <a:latin typeface="宋体" panose="02010600030101010101" pitchFamily="2" charset="-122"/>
                <a:ea typeface="宋体" panose="02010600030101010101" pitchFamily="2" charset="-122"/>
              </a:rPr>
              <a:t>2</a:t>
            </a:r>
            <a:r>
              <a:rPr lang="zh-CN" altLang="en-US" sz="2800" b="1" dirty="0" smtClean="0">
                <a:solidFill>
                  <a:srgbClr val="0033CC"/>
                </a:solidFill>
                <a:latin typeface="宋体" panose="02010600030101010101" pitchFamily="2" charset="-122"/>
                <a:ea typeface="宋体" panose="02010600030101010101" pitchFamily="2" charset="-122"/>
              </a:rPr>
              <a:t>、法律依据？</a:t>
            </a:r>
            <a:endParaRPr lang="zh-CN" altLang="en-US" sz="2800" b="1" dirty="0">
              <a:solidFill>
                <a:srgbClr val="0033CC"/>
              </a:solidFill>
              <a:latin typeface="宋体" panose="02010600030101010101" pitchFamily="2" charset="-122"/>
              <a:ea typeface="宋体" panose="02010600030101010101" pitchFamily="2" charset="-122"/>
            </a:endParaRPr>
          </a:p>
        </p:txBody>
      </p:sp>
      <p:sp>
        <p:nvSpPr>
          <p:cNvPr id="2" name="矩形 1"/>
          <p:cNvSpPr/>
          <p:nvPr/>
        </p:nvSpPr>
        <p:spPr>
          <a:xfrm>
            <a:off x="329825" y="4591658"/>
            <a:ext cx="11603603"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zh-CN" sz="2400" b="1" dirty="0" smtClean="0">
                <a:solidFill>
                  <a:srgbClr val="0033CC"/>
                </a:solidFill>
                <a:latin typeface="宋体" panose="02010600030101010101" pitchFamily="2" charset="-122"/>
                <a:ea typeface="宋体" panose="02010600030101010101" pitchFamily="2" charset="-122"/>
              </a:rPr>
              <a:t>①1952</a:t>
            </a:r>
            <a:r>
              <a:rPr lang="zh-CN" altLang="zh-CN" sz="2400" b="1" dirty="0">
                <a:solidFill>
                  <a:srgbClr val="0033CC"/>
                </a:solidFill>
                <a:latin typeface="宋体" panose="02010600030101010101" pitchFamily="2" charset="-122"/>
                <a:ea typeface="宋体" panose="02010600030101010101" pitchFamily="2" charset="-122"/>
              </a:rPr>
              <a:t>年</a:t>
            </a:r>
            <a:r>
              <a:rPr lang="zh-CN" altLang="zh-CN" sz="2400" b="1" dirty="0">
                <a:solidFill>
                  <a:srgbClr val="FF0000"/>
                </a:solidFill>
                <a:latin typeface="宋体" panose="02010600030101010101" pitchFamily="2" charset="-122"/>
                <a:ea typeface="宋体" panose="02010600030101010101" pitchFamily="2" charset="-122"/>
              </a:rPr>
              <a:t>，我国颁布了</a:t>
            </a:r>
            <a:r>
              <a:rPr lang="zh-CN" altLang="zh-CN" sz="2400" b="1" dirty="0">
                <a:solidFill>
                  <a:srgbClr val="0033CC"/>
                </a:solidFill>
                <a:latin typeface="宋体" panose="02010600030101010101" pitchFamily="2" charset="-122"/>
                <a:ea typeface="宋体" panose="02010600030101010101" pitchFamily="2" charset="-122"/>
              </a:rPr>
              <a:t>《中华人民共和国民族区域自治制度实施纲要》，</a:t>
            </a:r>
            <a:r>
              <a:rPr lang="zh-CN" altLang="zh-CN" sz="2400" b="1" dirty="0">
                <a:solidFill>
                  <a:srgbClr val="FF0000"/>
                </a:solidFill>
                <a:latin typeface="宋体" panose="02010600030101010101" pitchFamily="2" charset="-122"/>
                <a:ea typeface="宋体" panose="02010600030101010101" pitchFamily="2" charset="-122"/>
              </a:rPr>
              <a:t>这是我国第一部有关民</a:t>
            </a:r>
            <a:r>
              <a:rPr lang="zh-CN" altLang="zh-CN" sz="2400" b="1" dirty="0" smtClean="0">
                <a:solidFill>
                  <a:srgbClr val="FF0000"/>
                </a:solidFill>
                <a:latin typeface="宋体" panose="02010600030101010101" pitchFamily="2" charset="-122"/>
                <a:ea typeface="宋体" panose="02010600030101010101" pitchFamily="2" charset="-122"/>
              </a:rPr>
              <a:t>族区</a:t>
            </a:r>
            <a:r>
              <a:rPr lang="zh-CN" altLang="zh-CN" sz="2400" b="1" dirty="0">
                <a:solidFill>
                  <a:srgbClr val="FF0000"/>
                </a:solidFill>
                <a:latin typeface="宋体" panose="02010600030101010101" pitchFamily="2" charset="-122"/>
                <a:ea typeface="宋体" panose="02010600030101010101" pitchFamily="2" charset="-122"/>
              </a:rPr>
              <a:t>域自治制度的法律</a:t>
            </a:r>
            <a:r>
              <a:rPr lang="zh-CN" altLang="zh-CN" sz="2400" b="1" dirty="0" smtClean="0">
                <a:solidFill>
                  <a:srgbClr val="FF0000"/>
                </a:solidFill>
                <a:latin typeface="宋体" panose="02010600030101010101" pitchFamily="2" charset="-122"/>
                <a:ea typeface="宋体" panose="02010600030101010101" pitchFamily="2" charset="-122"/>
              </a:rPr>
              <a:t>。</a:t>
            </a:r>
            <a:r>
              <a:rPr lang="en-US" altLang="zh-CN" sz="2400" b="1" dirty="0" smtClean="0">
                <a:solidFill>
                  <a:srgbClr val="FF0000"/>
                </a:solidFill>
                <a:latin typeface="宋体" panose="02010600030101010101" pitchFamily="2" charset="-122"/>
                <a:ea typeface="宋体" panose="02010600030101010101" pitchFamily="2" charset="-122"/>
              </a:rPr>
              <a:t>      </a:t>
            </a:r>
            <a:r>
              <a:rPr lang="en-US" altLang="zh-CN" sz="2400" b="1" dirty="0" smtClean="0">
                <a:solidFill>
                  <a:srgbClr val="0033CC"/>
                </a:solidFill>
                <a:latin typeface="宋体" panose="02010600030101010101" pitchFamily="2" charset="-122"/>
                <a:ea typeface="宋体" panose="02010600030101010101" pitchFamily="2" charset="-122"/>
              </a:rPr>
              <a:t>②1954</a:t>
            </a:r>
            <a:r>
              <a:rPr lang="zh-CN" altLang="zh-CN" sz="2400" b="1" dirty="0">
                <a:solidFill>
                  <a:srgbClr val="0033CC"/>
                </a:solidFill>
                <a:latin typeface="宋体" panose="02010600030101010101" pitchFamily="2" charset="-122"/>
                <a:ea typeface="宋体" panose="02010600030101010101" pitchFamily="2" charset="-122"/>
              </a:rPr>
              <a:t>年通过的《中华人民共和国宪法》，</a:t>
            </a:r>
            <a:r>
              <a:rPr lang="zh-CN" altLang="zh-CN" sz="2400" b="1" dirty="0">
                <a:solidFill>
                  <a:srgbClr val="FF0000"/>
                </a:solidFill>
                <a:latin typeface="宋体" panose="02010600030101010101" pitchFamily="2" charset="-122"/>
                <a:ea typeface="宋体" panose="02010600030101010101" pitchFamily="2" charset="-122"/>
              </a:rPr>
              <a:t>将民族区域自治确立为一项基本国策</a:t>
            </a:r>
            <a:r>
              <a:rPr lang="zh-CN" altLang="zh-CN" sz="2400" b="1" dirty="0" smtClean="0">
                <a:solidFill>
                  <a:srgbClr val="FF0000"/>
                </a:solidFill>
                <a:latin typeface="宋体" panose="02010600030101010101" pitchFamily="2" charset="-122"/>
                <a:ea typeface="宋体" panose="02010600030101010101" pitchFamily="2" charset="-122"/>
              </a:rPr>
              <a:t>和基</a:t>
            </a:r>
            <a:r>
              <a:rPr lang="zh-CN" altLang="zh-CN" sz="2400" b="1" dirty="0">
                <a:solidFill>
                  <a:srgbClr val="FF0000"/>
                </a:solidFill>
                <a:latin typeface="宋体" panose="02010600030101010101" pitchFamily="2" charset="-122"/>
                <a:ea typeface="宋体" panose="02010600030101010101" pitchFamily="2" charset="-122"/>
              </a:rPr>
              <a:t>本政治制度。</a:t>
            </a:r>
            <a:r>
              <a:rPr lang="en-US" altLang="zh-CN" sz="2400" b="1" dirty="0">
                <a:solidFill>
                  <a:srgbClr val="FF0000"/>
                </a:solidFill>
                <a:latin typeface="宋体" panose="02010600030101010101" pitchFamily="2" charset="-122"/>
                <a:ea typeface="宋体" panose="02010600030101010101" pitchFamily="2" charset="-122"/>
              </a:rPr>
              <a:t> </a:t>
            </a:r>
            <a:endParaRPr lang="en-US" altLang="zh-CN" sz="2400" b="1" dirty="0">
              <a:solidFill>
                <a:srgbClr val="FF0000"/>
              </a:solidFill>
              <a:latin typeface="宋体" panose="02010600030101010101" pitchFamily="2" charset="-122"/>
              <a:ea typeface="宋体" panose="02010600030101010101" pitchFamily="2" charset="-122"/>
            </a:endParaRPr>
          </a:p>
          <a:p>
            <a:r>
              <a:rPr lang="en-US" altLang="zh-CN" sz="2400" b="1" dirty="0">
                <a:solidFill>
                  <a:srgbClr val="0033CC"/>
                </a:solidFill>
                <a:latin typeface="宋体" panose="02010600030101010101" pitchFamily="2" charset="-122"/>
                <a:ea typeface="宋体" panose="02010600030101010101" pitchFamily="2" charset="-122"/>
              </a:rPr>
              <a:t>③</a:t>
            </a:r>
            <a:r>
              <a:rPr lang="en-US" altLang="zh-CN" sz="2400" b="1" dirty="0" smtClean="0">
                <a:solidFill>
                  <a:srgbClr val="0033CC"/>
                </a:solidFill>
                <a:latin typeface="宋体" panose="02010600030101010101" pitchFamily="2" charset="-122"/>
                <a:ea typeface="宋体" panose="02010600030101010101" pitchFamily="2" charset="-122"/>
              </a:rPr>
              <a:t>1984</a:t>
            </a:r>
            <a:r>
              <a:rPr lang="zh-CN" altLang="en-US" sz="2400" b="1" dirty="0">
                <a:solidFill>
                  <a:srgbClr val="0033CC"/>
                </a:solidFill>
                <a:latin typeface="宋体" panose="02010600030101010101" pitchFamily="2" charset="-122"/>
                <a:ea typeface="宋体" panose="02010600030101010101" pitchFamily="2" charset="-122"/>
              </a:rPr>
              <a:t>年，</a:t>
            </a:r>
            <a:r>
              <a:rPr lang="en-US" altLang="zh-CN" sz="2400" b="1" dirty="0">
                <a:solidFill>
                  <a:srgbClr val="0033CC"/>
                </a:solidFill>
                <a:latin typeface="宋体" panose="02010600030101010101" pitchFamily="2" charset="-122"/>
                <a:ea typeface="宋体" panose="02010600030101010101" pitchFamily="2" charset="-122"/>
              </a:rPr>
              <a:t>《</a:t>
            </a:r>
            <a:r>
              <a:rPr lang="zh-CN" altLang="en-US" sz="2400" b="1" dirty="0">
                <a:solidFill>
                  <a:srgbClr val="0033CC"/>
                </a:solidFill>
                <a:latin typeface="宋体" panose="02010600030101010101" pitchFamily="2" charset="-122"/>
                <a:ea typeface="宋体" panose="02010600030101010101" pitchFamily="2" charset="-122"/>
              </a:rPr>
              <a:t>中华人民共和国民族区域自治法</a:t>
            </a:r>
            <a:r>
              <a:rPr lang="en-US" altLang="zh-CN" sz="2400" b="1" dirty="0">
                <a:solidFill>
                  <a:srgbClr val="0033CC"/>
                </a:solidFill>
                <a:latin typeface="宋体" panose="02010600030101010101" pitchFamily="2" charset="-122"/>
                <a:ea typeface="宋体" panose="02010600030101010101" pitchFamily="2" charset="-122"/>
              </a:rPr>
              <a:t>》</a:t>
            </a:r>
            <a:r>
              <a:rPr lang="zh-CN" altLang="en-US" sz="2400" b="1" dirty="0">
                <a:solidFill>
                  <a:srgbClr val="FF0000"/>
                </a:solidFill>
                <a:latin typeface="宋体" panose="02010600030101010101" pitchFamily="2" charset="-122"/>
                <a:ea typeface="宋体" panose="02010600030101010101" pitchFamily="2" charset="-122"/>
              </a:rPr>
              <a:t>正式颁布实施，以基本法律的形式</a:t>
            </a:r>
            <a:r>
              <a:rPr lang="zh-CN" altLang="en-US" sz="2400" b="1" dirty="0" smtClean="0">
                <a:solidFill>
                  <a:srgbClr val="FF0000"/>
                </a:solidFill>
                <a:latin typeface="宋体" panose="02010600030101010101" pitchFamily="2" charset="-122"/>
                <a:ea typeface="宋体" panose="02010600030101010101" pitchFamily="2" charset="-122"/>
              </a:rPr>
              <a:t>把  </a:t>
            </a:r>
            <a:endParaRPr lang="en-US" altLang="zh-CN" sz="2400" b="1" dirty="0" smtClean="0">
              <a:solidFill>
                <a:srgbClr val="FF0000"/>
              </a:solidFill>
              <a:latin typeface="宋体" panose="02010600030101010101" pitchFamily="2" charset="-122"/>
              <a:ea typeface="宋体" panose="02010600030101010101" pitchFamily="2" charset="-122"/>
            </a:endParaRPr>
          </a:p>
          <a:p>
            <a:r>
              <a:rPr lang="en-US" altLang="zh-CN" sz="2400" b="1" dirty="0">
                <a:solidFill>
                  <a:srgbClr val="FF0000"/>
                </a:solidFill>
                <a:latin typeface="宋体" panose="02010600030101010101" pitchFamily="2" charset="-122"/>
                <a:ea typeface="宋体" panose="02010600030101010101" pitchFamily="2" charset="-122"/>
              </a:rPr>
              <a:t> </a:t>
            </a:r>
            <a:r>
              <a:rPr lang="en-US" altLang="zh-CN" sz="2400" b="1" dirty="0" smtClean="0">
                <a:solidFill>
                  <a:srgbClr val="FF0000"/>
                </a:solidFill>
                <a:latin typeface="宋体" panose="02010600030101010101" pitchFamily="2" charset="-122"/>
                <a:ea typeface="宋体" panose="02010600030101010101" pitchFamily="2" charset="-122"/>
              </a:rPr>
              <a:t> </a:t>
            </a:r>
            <a:r>
              <a:rPr lang="zh-CN" altLang="en-US" sz="2400" b="1" dirty="0" smtClean="0">
                <a:solidFill>
                  <a:srgbClr val="FF0000"/>
                </a:solidFill>
                <a:latin typeface="宋体" panose="02010600030101010101" pitchFamily="2" charset="-122"/>
                <a:ea typeface="宋体" panose="02010600030101010101" pitchFamily="2" charset="-122"/>
              </a:rPr>
              <a:t>民</a:t>
            </a:r>
            <a:r>
              <a:rPr lang="zh-CN" altLang="en-US" sz="2400" b="1" dirty="0">
                <a:solidFill>
                  <a:srgbClr val="FF0000"/>
                </a:solidFill>
                <a:latin typeface="宋体" panose="02010600030101010101" pitchFamily="2" charset="-122"/>
                <a:ea typeface="宋体" panose="02010600030101010101" pitchFamily="2" charset="-122"/>
              </a:rPr>
              <a:t>族区域自治制度固定下来，标志着民族区域自治制度从此纳入法制轨道。</a:t>
            </a:r>
            <a:endParaRPr lang="zh-CN" altLang="zh-CN" sz="2400" b="1" dirty="0">
              <a:solidFill>
                <a:srgbClr val="FF0000"/>
              </a:solidFill>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329825" y="616672"/>
            <a:ext cx="6340197" cy="584775"/>
          </a:xfrm>
          <a:prstGeom prst="rect">
            <a:avLst/>
          </a:prstGeom>
          <a:noFill/>
        </p:spPr>
        <p:txBody>
          <a:bodyPr wrap="none" rtlCol="0">
            <a:spAutoFit/>
          </a:bodyPr>
          <a:lstStyle/>
          <a:p>
            <a:r>
              <a:rPr lang="zh-CN" altLang="en-US" sz="3200" b="1" dirty="0" smtClean="0"/>
              <a:t>一、</a:t>
            </a:r>
            <a:r>
              <a:rPr lang="zh-CN" altLang="en-US" sz="3200" b="1" dirty="0"/>
              <a:t>新中</a:t>
            </a:r>
            <a:r>
              <a:rPr lang="zh-CN" altLang="en-US" sz="3200" b="1" dirty="0" smtClean="0"/>
              <a:t>国的民族区域自治制度：</a:t>
            </a:r>
            <a:endParaRPr lang="en-US" altLang="zh-CN" sz="3200" b="1" dirty="0" smtClean="0"/>
          </a:p>
        </p:txBody>
      </p:sp>
      <p:sp>
        <p:nvSpPr>
          <p:cNvPr id="9" name="文本框 8"/>
          <p:cNvSpPr txBox="1"/>
          <p:nvPr/>
        </p:nvSpPr>
        <p:spPr>
          <a:xfrm>
            <a:off x="5061051" y="20678"/>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dirty="0"/>
              <a:t>第</a:t>
            </a:r>
            <a:r>
              <a:rPr lang="en-US" altLang="zh-CN" dirty="0"/>
              <a:t>12</a:t>
            </a:r>
            <a:r>
              <a:rPr lang="zh-CN" altLang="en-US" dirty="0" smtClean="0"/>
              <a:t>课  当</a:t>
            </a:r>
            <a:r>
              <a:rPr lang="zh-CN" altLang="en-US" dirty="0"/>
              <a:t>代中国的民族政策和外交</a:t>
            </a:r>
            <a:endParaRPr lang="zh-CN" altLang="en-US" dirty="0"/>
          </a:p>
        </p:txBody>
      </p:sp>
      <p:sp>
        <p:nvSpPr>
          <p:cNvPr id="2" name="矩形 1"/>
          <p:cNvSpPr/>
          <p:nvPr/>
        </p:nvSpPr>
        <p:spPr>
          <a:xfrm>
            <a:off x="329825" y="1315578"/>
            <a:ext cx="11659397" cy="4668522"/>
          </a:xfrm>
          <a:prstGeom prst="rect">
            <a:avLst/>
          </a:prstGeom>
        </p:spPr>
        <p:txBody>
          <a:bodyPr wrap="square">
            <a:spAutoFit/>
          </a:bodyPr>
          <a:lstStyle/>
          <a:p>
            <a:pPr algn="just">
              <a:lnSpc>
                <a:spcPts val="4000"/>
              </a:lnSpc>
              <a:spcAft>
                <a:spcPts val="0"/>
              </a:spcAft>
            </a:pPr>
            <a:r>
              <a:rPr lang="en-US" altLang="zh-CN" sz="2800" b="1" kern="100"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 3</a:t>
            </a:r>
            <a:r>
              <a:rPr lang="zh-CN" altLang="en-US" sz="2800" b="1" kern="100"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a:t>
            </a:r>
            <a:r>
              <a:rPr lang="zh-CN" altLang="zh-CN" sz="2800" b="1" kern="100"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五大省级自治区：</a:t>
            </a:r>
            <a:endParaRPr lang="en-US" altLang="zh-CN" sz="2800" b="1" kern="100"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endParaRPr>
          </a:p>
          <a:p>
            <a:pPr algn="just">
              <a:lnSpc>
                <a:spcPts val="4000"/>
              </a:lnSpc>
              <a:spcAft>
                <a:spcPts val="0"/>
              </a:spcAft>
            </a:pPr>
            <a:r>
              <a:rPr lang="en-US" altLang="zh-CN" sz="2800" b="1" kern="100" dirty="0" smtClean="0">
                <a:solidFill>
                  <a:srgbClr val="FF0000"/>
                </a:solidFill>
                <a:latin typeface="Calibri" panose="020F0502020204030204" pitchFamily="34" charset="0"/>
                <a:ea typeface="宋体" panose="02010600030101010101" pitchFamily="2" charset="-122"/>
                <a:cs typeface="Times New Roman" panose="02020603050405020304" pitchFamily="18" charset="0"/>
              </a:rPr>
              <a:t>                </a:t>
            </a:r>
            <a:r>
              <a:rPr lang="zh-CN" altLang="zh-CN" sz="2800" b="1" kern="100" dirty="0" smtClean="0">
                <a:solidFill>
                  <a:srgbClr val="FF0000"/>
                </a:solidFill>
                <a:latin typeface="Calibri" panose="020F0502020204030204" pitchFamily="34" charset="0"/>
                <a:ea typeface="宋体" panose="02010600030101010101" pitchFamily="2" charset="-122"/>
                <a:cs typeface="Times New Roman" panose="02020603050405020304" pitchFamily="18" charset="0"/>
              </a:rPr>
              <a:t>第一个：内蒙古自治区、还有：新疆；广西；宁夏；西藏四个。</a:t>
            </a:r>
            <a:endParaRPr lang="zh-CN" altLang="zh-CN" sz="2800" b="1" kern="100" dirty="0" smtClean="0">
              <a:solidFill>
                <a:srgbClr val="FF0000"/>
              </a:solidFill>
              <a:latin typeface="Calibri" panose="020F0502020204030204" pitchFamily="34" charset="0"/>
              <a:ea typeface="宋体" panose="02010600030101010101" pitchFamily="2" charset="-122"/>
              <a:cs typeface="Times New Roman" panose="02020603050405020304" pitchFamily="18" charset="0"/>
            </a:endParaRPr>
          </a:p>
          <a:p>
            <a:pPr marL="534670" marR="7620" indent="-401320" algn="just">
              <a:lnSpc>
                <a:spcPts val="4000"/>
              </a:lnSpc>
              <a:spcAft>
                <a:spcPts val="0"/>
              </a:spcAft>
            </a:pPr>
            <a:r>
              <a:rPr lang="en-US" altLang="zh-CN" sz="2800" b="1" kern="100"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4</a:t>
            </a:r>
            <a:r>
              <a:rPr lang="zh-CN" altLang="en-US" sz="2800" b="1" kern="100"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a:t>
            </a:r>
            <a:r>
              <a:rPr lang="en-US" altLang="zh-CN" sz="2800" b="1" kern="100"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 </a:t>
            </a:r>
            <a:r>
              <a:rPr lang="zh-CN" altLang="zh-CN" sz="2800" b="1" kern="100"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目的：</a:t>
            </a:r>
            <a:endParaRPr lang="en-US" altLang="zh-CN" sz="2800" b="1" kern="100"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endParaRPr>
          </a:p>
          <a:p>
            <a:pPr marL="534670" marR="7620" indent="-401320" algn="just">
              <a:lnSpc>
                <a:spcPts val="4000"/>
              </a:lnSpc>
              <a:spcAft>
                <a:spcPts val="0"/>
              </a:spcAft>
            </a:pPr>
            <a:r>
              <a:rPr lang="en-US" altLang="zh-CN" sz="2800" b="1" kern="100"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             </a:t>
            </a:r>
            <a:r>
              <a:rPr lang="zh-CN" altLang="zh-CN" sz="2800" b="1" kern="100" dirty="0" smtClean="0">
                <a:solidFill>
                  <a:srgbClr val="FF0000"/>
                </a:solidFill>
                <a:latin typeface="Calibri" panose="020F0502020204030204" pitchFamily="34" charset="0"/>
                <a:ea typeface="宋体" panose="02010600030101010101" pitchFamily="2" charset="-122"/>
                <a:cs typeface="Times New Roman" panose="02020603050405020304" pitchFamily="18" charset="0"/>
              </a:rPr>
              <a:t>①直接：满足少数民族当家做主的愿望</a:t>
            </a:r>
            <a:r>
              <a:rPr lang="en-US" altLang="zh-CN" sz="2800" b="1" kern="100" dirty="0" smtClean="0">
                <a:solidFill>
                  <a:srgbClr val="FF0000"/>
                </a:solidFill>
                <a:latin typeface="Calibri" panose="020F0502020204030204" pitchFamily="34" charset="0"/>
                <a:ea typeface="宋体" panose="02010600030101010101" pitchFamily="2" charset="-122"/>
                <a:cs typeface="Times New Roman" panose="02020603050405020304" pitchFamily="18" charset="0"/>
              </a:rPr>
              <a:t>   </a:t>
            </a:r>
            <a:endParaRPr lang="en-US" altLang="zh-CN" sz="2800" b="1" kern="100" dirty="0" smtClean="0">
              <a:solidFill>
                <a:srgbClr val="FF0000"/>
              </a:solidFill>
              <a:latin typeface="Calibri" panose="020F0502020204030204" pitchFamily="34" charset="0"/>
              <a:ea typeface="宋体" panose="02010600030101010101" pitchFamily="2" charset="-122"/>
              <a:cs typeface="Times New Roman" panose="02020603050405020304" pitchFamily="18" charset="0"/>
            </a:endParaRPr>
          </a:p>
          <a:p>
            <a:pPr marL="534670" marR="7620" indent="-401320" algn="just">
              <a:lnSpc>
                <a:spcPts val="4000"/>
              </a:lnSpc>
              <a:spcAft>
                <a:spcPts val="0"/>
              </a:spcAft>
            </a:pPr>
            <a:r>
              <a:rPr lang="en-US" altLang="zh-CN" sz="2800" b="1" kern="100" dirty="0" smtClean="0">
                <a:solidFill>
                  <a:srgbClr val="FF0000"/>
                </a:solidFill>
                <a:latin typeface="Calibri" panose="020F0502020204030204" pitchFamily="34" charset="0"/>
                <a:ea typeface="宋体" panose="02010600030101010101" pitchFamily="2" charset="-122"/>
                <a:cs typeface="Times New Roman" panose="02020603050405020304" pitchFamily="18" charset="0"/>
              </a:rPr>
              <a:t>             </a:t>
            </a:r>
            <a:r>
              <a:rPr lang="zh-CN" altLang="zh-CN" sz="2800" b="1" kern="100" dirty="0" smtClean="0">
                <a:solidFill>
                  <a:srgbClr val="FF0000"/>
                </a:solidFill>
                <a:latin typeface="Calibri" panose="020F0502020204030204" pitchFamily="34" charset="0"/>
                <a:ea typeface="宋体" panose="02010600030101010101" pitchFamily="2" charset="-122"/>
                <a:cs typeface="Times New Roman" panose="02020603050405020304" pitchFamily="18" charset="0"/>
              </a:rPr>
              <a:t>②根本：实现各民族共同发展、共同繁荣。</a:t>
            </a:r>
            <a:endParaRPr lang="zh-CN" altLang="zh-CN" sz="2800" b="1" kern="100" dirty="0" smtClean="0">
              <a:solidFill>
                <a:srgbClr val="FF0000"/>
              </a:solidFill>
              <a:latin typeface="Calibri" panose="020F0502020204030204" pitchFamily="34" charset="0"/>
              <a:ea typeface="宋体" panose="02010600030101010101" pitchFamily="2" charset="-122"/>
              <a:cs typeface="Times New Roman" panose="02020603050405020304" pitchFamily="18" charset="0"/>
            </a:endParaRPr>
          </a:p>
          <a:p>
            <a:pPr marL="585470" indent="-401320" algn="just">
              <a:lnSpc>
                <a:spcPts val="4000"/>
              </a:lnSpc>
              <a:spcAft>
                <a:spcPts val="0"/>
              </a:spcAft>
            </a:pPr>
            <a:r>
              <a:rPr lang="en-US" altLang="zh-CN" sz="2800" b="1" kern="100"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5</a:t>
            </a:r>
            <a:r>
              <a:rPr lang="zh-CN" altLang="en-US" sz="2800" b="1" kern="100"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a:t>
            </a:r>
            <a:r>
              <a:rPr lang="zh-CN" altLang="zh-CN" sz="2800" b="1" kern="100"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意义：</a:t>
            </a:r>
            <a:endParaRPr lang="en-US" altLang="zh-CN" sz="2800" b="1" kern="100"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endParaRPr>
          </a:p>
          <a:p>
            <a:pPr marL="585470" indent="-401320" algn="just">
              <a:lnSpc>
                <a:spcPts val="4000"/>
              </a:lnSpc>
              <a:spcAft>
                <a:spcPts val="0"/>
              </a:spcAft>
            </a:pPr>
            <a:r>
              <a:rPr lang="en-US" altLang="zh-CN" sz="2800" b="1" kern="100"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             </a:t>
            </a:r>
            <a:r>
              <a:rPr lang="zh-CN" altLang="zh-CN" sz="2800" b="1" kern="100" dirty="0" smtClean="0">
                <a:solidFill>
                  <a:srgbClr val="FF0000"/>
                </a:solidFill>
                <a:latin typeface="Calibri" panose="020F0502020204030204" pitchFamily="34" charset="0"/>
                <a:ea typeface="宋体" panose="02010600030101010101" pitchFamily="2" charset="-122"/>
                <a:cs typeface="Times New Roman" panose="02020603050405020304" pitchFamily="18" charset="0"/>
              </a:rPr>
              <a:t>①有利于少数民族当家作主；</a:t>
            </a:r>
            <a:r>
              <a:rPr lang="en-US" altLang="zh-CN" sz="2800" b="1" kern="100" dirty="0" smtClean="0">
                <a:solidFill>
                  <a:srgbClr val="FF0000"/>
                </a:solidFill>
                <a:latin typeface="Calibri" panose="020F0502020204030204" pitchFamily="34" charset="0"/>
                <a:ea typeface="宋体" panose="02010600030101010101" pitchFamily="2" charset="-122"/>
                <a:cs typeface="Times New Roman" panose="02020603050405020304" pitchFamily="18" charset="0"/>
              </a:rPr>
              <a:t>  </a:t>
            </a:r>
            <a:endParaRPr lang="en-US" altLang="zh-CN" sz="2800" b="1" kern="100" dirty="0" smtClean="0">
              <a:solidFill>
                <a:srgbClr val="FF0000"/>
              </a:solidFill>
              <a:latin typeface="Calibri" panose="020F0502020204030204" pitchFamily="34" charset="0"/>
              <a:ea typeface="宋体" panose="02010600030101010101" pitchFamily="2" charset="-122"/>
              <a:cs typeface="Times New Roman" panose="02020603050405020304" pitchFamily="18" charset="0"/>
            </a:endParaRPr>
          </a:p>
          <a:p>
            <a:pPr marL="585470" indent="-401320" algn="just">
              <a:lnSpc>
                <a:spcPts val="4000"/>
              </a:lnSpc>
              <a:spcAft>
                <a:spcPts val="0"/>
              </a:spcAft>
            </a:pPr>
            <a:r>
              <a:rPr lang="en-US" altLang="zh-CN" sz="2800" b="1" kern="100" dirty="0" smtClean="0">
                <a:solidFill>
                  <a:srgbClr val="FF0000"/>
                </a:solidFill>
                <a:latin typeface="Calibri" panose="020F0502020204030204" pitchFamily="34" charset="0"/>
                <a:ea typeface="宋体" panose="02010600030101010101" pitchFamily="2" charset="-122"/>
                <a:cs typeface="Times New Roman" panose="02020603050405020304" pitchFamily="18" charset="0"/>
              </a:rPr>
              <a:t>             </a:t>
            </a:r>
            <a:r>
              <a:rPr lang="zh-CN" altLang="zh-CN" sz="2800" b="1" kern="100" dirty="0" smtClean="0">
                <a:solidFill>
                  <a:srgbClr val="FF0000"/>
                </a:solidFill>
                <a:latin typeface="Calibri" panose="020F0502020204030204" pitchFamily="34" charset="0"/>
                <a:ea typeface="宋体" panose="02010600030101010101" pitchFamily="2" charset="-122"/>
                <a:cs typeface="Times New Roman" panose="02020603050405020304" pitchFamily="18" charset="0"/>
              </a:rPr>
              <a:t>②有利于民族团结，有利于民族平等，有利于各民族共同繁荣。</a:t>
            </a:r>
            <a:r>
              <a:rPr lang="en-US" altLang="zh-CN" sz="2800" b="1" kern="100" dirty="0" smtClean="0">
                <a:solidFill>
                  <a:srgbClr val="FF0000"/>
                </a:solidFill>
                <a:latin typeface="Calibri" panose="020F0502020204030204" pitchFamily="34" charset="0"/>
                <a:ea typeface="宋体" panose="02010600030101010101" pitchFamily="2" charset="-122"/>
                <a:cs typeface="Times New Roman" panose="02020603050405020304" pitchFamily="18" charset="0"/>
              </a:rPr>
              <a:t>            </a:t>
            </a:r>
            <a:endParaRPr lang="en-US" altLang="zh-CN" sz="2800" b="1" kern="100" dirty="0" smtClean="0">
              <a:solidFill>
                <a:srgbClr val="FF0000"/>
              </a:solidFill>
              <a:latin typeface="Calibri" panose="020F0502020204030204" pitchFamily="34" charset="0"/>
              <a:ea typeface="宋体" panose="02010600030101010101" pitchFamily="2" charset="-122"/>
              <a:cs typeface="Times New Roman" panose="02020603050405020304" pitchFamily="18" charset="0"/>
            </a:endParaRPr>
          </a:p>
          <a:p>
            <a:pPr marL="585470" indent="-401320" algn="just">
              <a:lnSpc>
                <a:spcPts val="4000"/>
              </a:lnSpc>
              <a:spcAft>
                <a:spcPts val="0"/>
              </a:spcAft>
            </a:pPr>
            <a:r>
              <a:rPr lang="en-US" altLang="zh-CN" sz="2800" b="1" kern="100" dirty="0" smtClean="0">
                <a:solidFill>
                  <a:srgbClr val="FF0000"/>
                </a:solidFill>
                <a:latin typeface="Calibri" panose="020F0502020204030204" pitchFamily="34" charset="0"/>
                <a:ea typeface="宋体" panose="02010600030101010101" pitchFamily="2" charset="-122"/>
                <a:cs typeface="Times New Roman" panose="02020603050405020304" pitchFamily="18" charset="0"/>
              </a:rPr>
              <a:t>             </a:t>
            </a:r>
            <a:r>
              <a:rPr lang="zh-CN" altLang="zh-CN" sz="2800" b="1" kern="100" dirty="0" smtClean="0">
                <a:solidFill>
                  <a:srgbClr val="FF0000"/>
                </a:solidFill>
                <a:latin typeface="Calibri" panose="020F0502020204030204" pitchFamily="34" charset="0"/>
                <a:ea typeface="宋体" panose="02010600030101010101" pitchFamily="2" charset="-122"/>
                <a:cs typeface="Times New Roman" panose="02020603050405020304" pitchFamily="18" charset="0"/>
              </a:rPr>
              <a:t>③有利于祖国统一和国家的全面发展。</a:t>
            </a:r>
            <a:endParaRPr lang="zh-CN" altLang="zh-CN" sz="2800" b="1" kern="100" dirty="0">
              <a:solidFill>
                <a:srgbClr val="FF0000"/>
              </a:solidFill>
              <a:effectLst/>
              <a:latin typeface="Calibri" panose="020F0502020204030204" pitchFamily="34" charset="0"/>
              <a:ea typeface="宋体" panose="02010600030101010101" pitchFamily="2" charset="-122"/>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2">
                                            <p:txEl>
                                              <p:pRg st="6" end="6"/>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
                                            <p:txEl>
                                              <p:pRg st="7" end="7"/>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318572" y="583388"/>
            <a:ext cx="5929828" cy="584775"/>
          </a:xfrm>
          <a:prstGeom prst="rect">
            <a:avLst/>
          </a:prstGeom>
          <a:noFill/>
        </p:spPr>
        <p:txBody>
          <a:bodyPr wrap="none" rtlCol="0">
            <a:spAutoFit/>
          </a:bodyPr>
          <a:lstStyle/>
          <a:p>
            <a:r>
              <a:rPr lang="zh-CN" altLang="en-US" sz="3200" b="1" dirty="0" smtClean="0"/>
              <a:t>二、独立自主和平外交的成就：</a:t>
            </a:r>
            <a:endParaRPr lang="en-US" altLang="zh-CN" sz="3200" b="1" dirty="0" smtClean="0"/>
          </a:p>
        </p:txBody>
      </p:sp>
      <p:sp>
        <p:nvSpPr>
          <p:cNvPr id="9" name="文本框 8"/>
          <p:cNvSpPr txBox="1"/>
          <p:nvPr/>
        </p:nvSpPr>
        <p:spPr>
          <a:xfrm>
            <a:off x="5061051" y="20678"/>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dirty="0"/>
              <a:t>第</a:t>
            </a:r>
            <a:r>
              <a:rPr lang="en-US" altLang="zh-CN" dirty="0"/>
              <a:t>12</a:t>
            </a:r>
            <a:r>
              <a:rPr lang="zh-CN" altLang="en-US" dirty="0" smtClean="0"/>
              <a:t>课  当</a:t>
            </a:r>
            <a:r>
              <a:rPr lang="zh-CN" altLang="en-US" dirty="0"/>
              <a:t>代中国的民族政策和外交</a:t>
            </a:r>
            <a:endParaRPr lang="zh-CN" altLang="en-US" dirty="0"/>
          </a:p>
        </p:txBody>
      </p:sp>
      <p:pic>
        <p:nvPicPr>
          <p:cNvPr id="4" name="Picture 5" descr="24_1_179_29_39_20060922171440"/>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707922" y="1257508"/>
            <a:ext cx="10326355" cy="3322990"/>
          </a:xfrm>
          <a:prstGeom prst="rect">
            <a:avLst/>
          </a:prstGeom>
          <a:noFill/>
          <a:ln w="57150" cmpd="thinThick">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6" name="Text Box 7"/>
          <p:cNvSpPr txBox="1">
            <a:spLocks noChangeArrowheads="1"/>
          </p:cNvSpPr>
          <p:nvPr/>
        </p:nvSpPr>
        <p:spPr bwMode="auto">
          <a:xfrm>
            <a:off x="1219200" y="1981200"/>
            <a:ext cx="3048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zh-CN" altLang="zh-CN"/>
          </a:p>
        </p:txBody>
      </p:sp>
      <p:sp>
        <p:nvSpPr>
          <p:cNvPr id="7" name="Text Box 9"/>
          <p:cNvSpPr txBox="1">
            <a:spLocks noChangeArrowheads="1"/>
          </p:cNvSpPr>
          <p:nvPr/>
        </p:nvSpPr>
        <p:spPr bwMode="auto">
          <a:xfrm>
            <a:off x="2667000" y="5943600"/>
            <a:ext cx="3581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zh-CN" altLang="zh-CN"/>
          </a:p>
        </p:txBody>
      </p:sp>
      <p:sp>
        <p:nvSpPr>
          <p:cNvPr id="8" name="Rectangle 12"/>
          <p:cNvSpPr>
            <a:spLocks noChangeArrowheads="1"/>
          </p:cNvSpPr>
          <p:nvPr/>
        </p:nvSpPr>
        <p:spPr bwMode="auto">
          <a:xfrm>
            <a:off x="707922" y="4679427"/>
            <a:ext cx="10294376" cy="1877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r>
              <a:rPr lang="en-US" altLang="zh-CN" sz="2000" b="1" dirty="0"/>
              <a:t>       </a:t>
            </a:r>
            <a:r>
              <a:rPr lang="en-US" altLang="zh-CN" sz="2000" b="1" dirty="0" smtClean="0"/>
              <a:t>1949</a:t>
            </a:r>
            <a:r>
              <a:rPr lang="zh-CN" altLang="en-US" sz="2000" b="1" dirty="0" smtClean="0"/>
              <a:t>年，</a:t>
            </a:r>
            <a:r>
              <a:rPr lang="zh-CN" altLang="en-US" sz="2000" b="1" dirty="0"/>
              <a:t>一个新生的国家诞生在世界的东方</a:t>
            </a:r>
            <a:r>
              <a:rPr lang="zh-CN" altLang="en-US" sz="2000" b="1" dirty="0" smtClean="0"/>
              <a:t>，</a:t>
            </a:r>
            <a:r>
              <a:rPr lang="en-US" altLang="zh-CN" sz="2000" b="1" dirty="0" smtClean="0"/>
              <a:t>1949</a:t>
            </a:r>
            <a:r>
              <a:rPr lang="zh-CN" altLang="en-US" sz="2000" b="1" dirty="0" smtClean="0"/>
              <a:t>年</a:t>
            </a:r>
            <a:r>
              <a:rPr lang="zh-CN" altLang="en-US" sz="2000" b="1" dirty="0"/>
              <a:t>以来，新生的中国，经风雨、见世面、开诚心、布公道，屹立于世界民族之林，树立了负责任的大国形象</a:t>
            </a:r>
            <a:r>
              <a:rPr lang="zh-CN" altLang="en-US" sz="2000" b="1" dirty="0" smtClean="0"/>
              <a:t>。接下来，</a:t>
            </a:r>
            <a:r>
              <a:rPr lang="zh-CN" altLang="en-US" sz="2000" b="1" dirty="0"/>
              <a:t>让我们走进那段风雨如歌的岁月，感受新中国外交中惊涛骇浪般的艰险，体会那惊天动地般的感动。</a:t>
            </a:r>
            <a:endParaRPr lang="zh-CN" altLang="en-US" sz="2000" b="1" dirty="0"/>
          </a:p>
          <a:p>
            <a:r>
              <a:rPr lang="zh-CN" altLang="en-US" b="1" dirty="0"/>
              <a:t>       所谓外交就是处理国与国之间关系的政治活动，其出发点和归宿都是为了维护国家利益，外交活动既要靠外交家的谋略，更要靠国家的实力。</a:t>
            </a:r>
            <a:endParaRPr lang="zh-CN" altLang="en-US" b="1"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329825" y="616672"/>
            <a:ext cx="5929828" cy="584775"/>
          </a:xfrm>
          <a:prstGeom prst="rect">
            <a:avLst/>
          </a:prstGeom>
          <a:noFill/>
        </p:spPr>
        <p:txBody>
          <a:bodyPr wrap="none" rtlCol="0">
            <a:spAutoFit/>
          </a:bodyPr>
          <a:lstStyle/>
          <a:p>
            <a:r>
              <a:rPr lang="zh-CN" altLang="en-US" sz="3200" b="1" dirty="0" smtClean="0"/>
              <a:t>二、独立自主和平外交的成就：</a:t>
            </a:r>
            <a:endParaRPr lang="en-US" altLang="zh-CN" sz="3200" b="1" dirty="0" smtClean="0"/>
          </a:p>
        </p:txBody>
      </p:sp>
      <p:sp>
        <p:nvSpPr>
          <p:cNvPr id="9" name="文本框 8"/>
          <p:cNvSpPr txBox="1"/>
          <p:nvPr/>
        </p:nvSpPr>
        <p:spPr>
          <a:xfrm>
            <a:off x="5061051" y="20678"/>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dirty="0"/>
              <a:t>第</a:t>
            </a:r>
            <a:r>
              <a:rPr lang="en-US" altLang="zh-CN" dirty="0"/>
              <a:t>12</a:t>
            </a:r>
            <a:r>
              <a:rPr lang="zh-CN" altLang="en-US" dirty="0" smtClean="0"/>
              <a:t>课  当</a:t>
            </a:r>
            <a:r>
              <a:rPr lang="zh-CN" altLang="en-US" dirty="0"/>
              <a:t>代中国的民族政策和外交</a:t>
            </a:r>
            <a:endParaRPr lang="zh-CN" altLang="en-US" dirty="0"/>
          </a:p>
        </p:txBody>
      </p:sp>
      <p:sp>
        <p:nvSpPr>
          <p:cNvPr id="4" name="Text Box 7"/>
          <p:cNvSpPr txBox="1">
            <a:spLocks noChangeArrowheads="1"/>
          </p:cNvSpPr>
          <p:nvPr/>
        </p:nvSpPr>
        <p:spPr bwMode="auto">
          <a:xfrm>
            <a:off x="623416" y="1315578"/>
            <a:ext cx="5775940" cy="52629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nSpc>
                <a:spcPct val="200000"/>
              </a:lnSpc>
            </a:pPr>
            <a:r>
              <a:rPr lang="en-US" altLang="zh-CN" sz="2800" b="1" dirty="0" smtClean="0">
                <a:solidFill>
                  <a:srgbClr val="0033CC"/>
                </a:solidFill>
                <a:latin typeface="宋体" panose="02010600030101010101" pitchFamily="2" charset="-122"/>
                <a:ea typeface="宋体" panose="02010600030101010101" pitchFamily="2" charset="-122"/>
              </a:rPr>
              <a:t>1</a:t>
            </a:r>
            <a:r>
              <a:rPr lang="zh-CN" altLang="en-US" sz="2800" b="1" dirty="0" smtClean="0">
                <a:solidFill>
                  <a:srgbClr val="0033CC"/>
                </a:solidFill>
                <a:latin typeface="宋体" panose="02010600030101010101" pitchFamily="2" charset="-122"/>
                <a:ea typeface="宋体" panose="02010600030101010101" pitchFamily="2" charset="-122"/>
              </a:rPr>
              <a:t>、建国初期：</a:t>
            </a:r>
            <a:endParaRPr lang="en-US" altLang="zh-CN" sz="2800" b="1" dirty="0" smtClean="0">
              <a:solidFill>
                <a:srgbClr val="FF0000"/>
              </a:solidFill>
              <a:latin typeface="宋体" panose="02010600030101010101" pitchFamily="2" charset="-122"/>
              <a:ea typeface="宋体" panose="02010600030101010101" pitchFamily="2" charset="-122"/>
            </a:endParaRPr>
          </a:p>
          <a:p>
            <a:pPr>
              <a:lnSpc>
                <a:spcPct val="200000"/>
              </a:lnSpc>
            </a:pPr>
            <a:r>
              <a:rPr lang="en-US" altLang="zh-CN" sz="2800" b="1" dirty="0" smtClean="0">
                <a:solidFill>
                  <a:srgbClr val="0033CC"/>
                </a:solidFill>
                <a:latin typeface="宋体" panose="02010600030101010101" pitchFamily="2" charset="-122"/>
                <a:ea typeface="宋体" panose="02010600030101010101" pitchFamily="2" charset="-122"/>
              </a:rPr>
              <a:t>2</a:t>
            </a:r>
            <a:r>
              <a:rPr lang="zh-CN" altLang="en-US" sz="2800" b="1" dirty="0" smtClean="0">
                <a:solidFill>
                  <a:srgbClr val="0033CC"/>
                </a:solidFill>
                <a:latin typeface="宋体" panose="02010600030101010101" pitchFamily="2" charset="-122"/>
                <a:ea typeface="宋体" panose="02010600030101010101" pitchFamily="2" charset="-122"/>
              </a:rPr>
              <a:t>、</a:t>
            </a:r>
            <a:r>
              <a:rPr lang="en-US" altLang="zh-CN" sz="2800" b="1" dirty="0" smtClean="0">
                <a:solidFill>
                  <a:srgbClr val="0033CC"/>
                </a:solidFill>
                <a:latin typeface="宋体" panose="02010600030101010101" pitchFamily="2" charset="-122"/>
                <a:ea typeface="宋体" panose="02010600030101010101" pitchFamily="2" charset="-122"/>
              </a:rPr>
              <a:t>20</a:t>
            </a:r>
            <a:r>
              <a:rPr lang="zh-CN" altLang="en-US" sz="2800" b="1" dirty="0" smtClean="0">
                <a:solidFill>
                  <a:srgbClr val="0033CC"/>
                </a:solidFill>
                <a:latin typeface="宋体" panose="02010600030101010101" pitchFamily="2" charset="-122"/>
                <a:ea typeface="宋体" panose="02010600030101010101" pitchFamily="2" charset="-122"/>
              </a:rPr>
              <a:t>世纪六七十年代：</a:t>
            </a:r>
            <a:endParaRPr lang="en-US" altLang="zh-CN" sz="2800" b="1" dirty="0" smtClean="0">
              <a:solidFill>
                <a:srgbClr val="FF0000"/>
              </a:solidFill>
              <a:latin typeface="宋体" panose="02010600030101010101" pitchFamily="2" charset="-122"/>
              <a:ea typeface="宋体" panose="02010600030101010101" pitchFamily="2" charset="-122"/>
            </a:endParaRPr>
          </a:p>
          <a:p>
            <a:pPr>
              <a:lnSpc>
                <a:spcPct val="200000"/>
              </a:lnSpc>
            </a:pPr>
            <a:r>
              <a:rPr lang="en-US" altLang="zh-CN" sz="2800" b="1" dirty="0" smtClean="0">
                <a:solidFill>
                  <a:srgbClr val="0033CC"/>
                </a:solidFill>
                <a:latin typeface="宋体" panose="02010600030101010101" pitchFamily="2" charset="-122"/>
                <a:ea typeface="宋体" panose="02010600030101010101" pitchFamily="2" charset="-122"/>
              </a:rPr>
              <a:t>3</a:t>
            </a:r>
            <a:r>
              <a:rPr lang="zh-CN" altLang="en-US" sz="2800" b="1" dirty="0" smtClean="0">
                <a:solidFill>
                  <a:srgbClr val="0033CC"/>
                </a:solidFill>
                <a:latin typeface="宋体" panose="02010600030101010101" pitchFamily="2" charset="-122"/>
                <a:ea typeface="宋体" panose="02010600030101010101" pitchFamily="2" charset="-122"/>
              </a:rPr>
              <a:t>、</a:t>
            </a:r>
            <a:r>
              <a:rPr lang="zh-CN" altLang="en-US" sz="2800" b="1" dirty="0" smtClean="0">
                <a:solidFill>
                  <a:srgbClr val="0033CC"/>
                </a:solidFill>
                <a:latin typeface="宋体" panose="02010600030101010101" pitchFamily="2" charset="-122"/>
                <a:ea typeface="宋体" panose="02010600030101010101" pitchFamily="2" charset="-122"/>
              </a:rPr>
              <a:t>改革开放后</a:t>
            </a:r>
            <a:r>
              <a:rPr lang="zh-CN" altLang="en-US" sz="2800" b="1" dirty="0" smtClean="0">
                <a:solidFill>
                  <a:srgbClr val="0033CC"/>
                </a:solidFill>
                <a:latin typeface="宋体" panose="02010600030101010101" pitchFamily="2" charset="-122"/>
                <a:ea typeface="宋体" panose="02010600030101010101" pitchFamily="2" charset="-122"/>
              </a:rPr>
              <a:t>：</a:t>
            </a:r>
            <a:endParaRPr lang="en-US" altLang="zh-CN" sz="2800" b="1" dirty="0" smtClean="0">
              <a:solidFill>
                <a:srgbClr val="0033CC"/>
              </a:solidFill>
              <a:latin typeface="宋体" panose="02010600030101010101" pitchFamily="2" charset="-122"/>
              <a:ea typeface="宋体" panose="02010600030101010101" pitchFamily="2" charset="-122"/>
            </a:endParaRPr>
          </a:p>
          <a:p>
            <a:pPr>
              <a:lnSpc>
                <a:spcPct val="200000"/>
              </a:lnSpc>
            </a:pPr>
            <a:r>
              <a:rPr lang="en-US" altLang="zh-CN" sz="2800" b="1" dirty="0" smtClean="0">
                <a:solidFill>
                  <a:srgbClr val="0033CC"/>
                </a:solidFill>
                <a:latin typeface="宋体" panose="02010600030101010101" pitchFamily="2" charset="-122"/>
                <a:ea typeface="宋体" panose="02010600030101010101" pitchFamily="2" charset="-122"/>
              </a:rPr>
              <a:t>4</a:t>
            </a:r>
            <a:r>
              <a:rPr lang="zh-CN" altLang="en-US" sz="2800" b="1" dirty="0" smtClean="0">
                <a:solidFill>
                  <a:srgbClr val="0033CC"/>
                </a:solidFill>
                <a:latin typeface="宋体" panose="02010600030101010101" pitchFamily="2" charset="-122"/>
                <a:ea typeface="宋体" panose="02010600030101010101" pitchFamily="2" charset="-122"/>
              </a:rPr>
              <a:t>、世纪之交：</a:t>
            </a:r>
            <a:endParaRPr lang="en-US" altLang="zh-CN" sz="2800" b="1" dirty="0" smtClean="0">
              <a:solidFill>
                <a:srgbClr val="FF0000"/>
              </a:solidFill>
              <a:latin typeface="宋体" panose="02010600030101010101" pitchFamily="2" charset="-122"/>
              <a:ea typeface="宋体" panose="02010600030101010101" pitchFamily="2" charset="-122"/>
            </a:endParaRPr>
          </a:p>
          <a:p>
            <a:pPr lvl="0">
              <a:lnSpc>
                <a:spcPct val="200000"/>
              </a:lnSpc>
            </a:pPr>
            <a:r>
              <a:rPr lang="en-US" altLang="zh-CN" sz="2800" b="1" dirty="0" smtClean="0">
                <a:solidFill>
                  <a:srgbClr val="0033CC"/>
                </a:solidFill>
                <a:latin typeface="宋体" panose="02010600030101010101" pitchFamily="2" charset="-122"/>
                <a:ea typeface="宋体" panose="02010600030101010101" pitchFamily="2" charset="-122"/>
              </a:rPr>
              <a:t>5</a:t>
            </a:r>
            <a:r>
              <a:rPr lang="zh-CN" altLang="en-US" sz="2800" b="1" dirty="0" smtClean="0">
                <a:solidFill>
                  <a:srgbClr val="0033CC"/>
                </a:solidFill>
                <a:latin typeface="宋体" panose="02010600030101010101" pitchFamily="2" charset="-122"/>
                <a:ea typeface="宋体" panose="02010600030101010101" pitchFamily="2" charset="-122"/>
              </a:rPr>
              <a:t>、</a:t>
            </a:r>
            <a:r>
              <a:rPr lang="en-US" altLang="zh-CN" sz="2800" b="1" dirty="0" smtClean="0">
                <a:solidFill>
                  <a:srgbClr val="0033CC"/>
                </a:solidFill>
                <a:latin typeface="宋体" panose="02010600030101010101" pitchFamily="2" charset="-122"/>
                <a:ea typeface="宋体" panose="02010600030101010101" pitchFamily="2" charset="-122"/>
              </a:rPr>
              <a:t>2012</a:t>
            </a:r>
            <a:r>
              <a:rPr lang="zh-CN" altLang="en-US" sz="2800" b="1" dirty="0" smtClean="0">
                <a:solidFill>
                  <a:srgbClr val="0033CC"/>
                </a:solidFill>
                <a:latin typeface="宋体" panose="02010600030101010101" pitchFamily="2" charset="-122"/>
                <a:ea typeface="宋体" panose="02010600030101010101" pitchFamily="2" charset="-122"/>
              </a:rPr>
              <a:t>年十八大以来：</a:t>
            </a:r>
            <a:endParaRPr lang="en-US" altLang="zh-CN" sz="2800" b="1" dirty="0" smtClean="0">
              <a:solidFill>
                <a:srgbClr val="0033CC"/>
              </a:solidFill>
              <a:latin typeface="宋体" panose="02010600030101010101" pitchFamily="2" charset="-122"/>
              <a:ea typeface="宋体" panose="02010600030101010101" pitchFamily="2" charset="-122"/>
            </a:endParaRPr>
          </a:p>
          <a:p>
            <a:pPr lvl="0">
              <a:lnSpc>
                <a:spcPct val="200000"/>
              </a:lnSpc>
            </a:pPr>
            <a:r>
              <a:rPr lang="en-US" altLang="zh-CN" sz="2800" b="1" dirty="0" smtClean="0">
                <a:solidFill>
                  <a:srgbClr val="0033CC"/>
                </a:solidFill>
                <a:latin typeface="宋体" panose="02010600030101010101" pitchFamily="2" charset="-122"/>
                <a:ea typeface="宋体" panose="02010600030101010101" pitchFamily="2" charset="-122"/>
              </a:rPr>
              <a:t>6</a:t>
            </a:r>
            <a:r>
              <a:rPr lang="zh-CN" altLang="en-US" sz="2800" b="1" dirty="0" smtClean="0">
                <a:solidFill>
                  <a:srgbClr val="0033CC"/>
                </a:solidFill>
                <a:latin typeface="宋体" panose="02010600030101010101" pitchFamily="2" charset="-122"/>
                <a:ea typeface="宋体" panose="02010600030101010101" pitchFamily="2" charset="-122"/>
              </a:rPr>
              <a:t>、为世界和平发展贡献中国方案：</a:t>
            </a:r>
            <a:endParaRPr lang="en-US" altLang="zh-CN" sz="2800" b="1" dirty="0">
              <a:solidFill>
                <a:srgbClr val="FF0000"/>
              </a:solidFill>
              <a:latin typeface="宋体" panose="02010600030101010101" pitchFamily="2" charset="-122"/>
              <a:ea typeface="宋体" panose="02010600030101010101" pitchFamily="2" charset="-122"/>
            </a:endParaRPr>
          </a:p>
        </p:txBody>
      </p:sp>
      <p:sp>
        <p:nvSpPr>
          <p:cNvPr id="2" name="文本框 1"/>
          <p:cNvSpPr txBox="1"/>
          <p:nvPr/>
        </p:nvSpPr>
        <p:spPr>
          <a:xfrm>
            <a:off x="3294739" y="1615655"/>
            <a:ext cx="2698175" cy="523220"/>
          </a:xfrm>
          <a:prstGeom prst="rect">
            <a:avLst/>
          </a:prstGeom>
          <a:noFill/>
        </p:spPr>
        <p:txBody>
          <a:bodyPr wrap="none" rtlCol="0">
            <a:spAutoFit/>
          </a:bodyPr>
          <a:lstStyle/>
          <a:p>
            <a:r>
              <a:rPr lang="zh-CN" altLang="en-US" sz="2800" b="1" dirty="0" smtClean="0">
                <a:solidFill>
                  <a:srgbClr val="FF0000"/>
                </a:solidFill>
                <a:latin typeface="宋体" panose="02010600030101010101" pitchFamily="2" charset="-122"/>
                <a:ea typeface="宋体" panose="02010600030101010101" pitchFamily="2" charset="-122"/>
              </a:rPr>
              <a:t>外交方针、成就</a:t>
            </a:r>
            <a:endParaRPr lang="zh-CN" altLang="en-US" sz="2800" b="1" dirty="0">
              <a:solidFill>
                <a:srgbClr val="FF0000"/>
              </a:solidFill>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329825" y="502541"/>
            <a:ext cx="5929828" cy="584775"/>
          </a:xfrm>
          <a:prstGeom prst="rect">
            <a:avLst/>
          </a:prstGeom>
          <a:noFill/>
        </p:spPr>
        <p:txBody>
          <a:bodyPr wrap="none" rtlCol="0">
            <a:spAutoFit/>
          </a:bodyPr>
          <a:lstStyle/>
          <a:p>
            <a:r>
              <a:rPr lang="zh-CN" altLang="en-US" sz="3200" b="1" dirty="0" smtClean="0"/>
              <a:t>二、独立自主和平外交的成就：</a:t>
            </a:r>
            <a:endParaRPr lang="en-US" altLang="zh-CN" sz="3200" b="1" dirty="0" smtClean="0"/>
          </a:p>
        </p:txBody>
      </p:sp>
      <p:sp>
        <p:nvSpPr>
          <p:cNvPr id="9" name="文本框 8"/>
          <p:cNvSpPr txBox="1"/>
          <p:nvPr/>
        </p:nvSpPr>
        <p:spPr>
          <a:xfrm>
            <a:off x="5061051" y="20678"/>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dirty="0"/>
              <a:t>第</a:t>
            </a:r>
            <a:r>
              <a:rPr lang="en-US" altLang="zh-CN" dirty="0"/>
              <a:t>12</a:t>
            </a:r>
            <a:r>
              <a:rPr lang="zh-CN" altLang="en-US" dirty="0" smtClean="0"/>
              <a:t>课  当</a:t>
            </a:r>
            <a:r>
              <a:rPr lang="zh-CN" altLang="en-US" dirty="0"/>
              <a:t>代中国的民族政策和外交</a:t>
            </a:r>
            <a:endParaRPr lang="zh-CN" altLang="en-US" dirty="0"/>
          </a:p>
        </p:txBody>
      </p:sp>
      <p:sp>
        <p:nvSpPr>
          <p:cNvPr id="4" name="Text Box 7"/>
          <p:cNvSpPr txBox="1">
            <a:spLocks noChangeArrowheads="1"/>
          </p:cNvSpPr>
          <p:nvPr/>
        </p:nvSpPr>
        <p:spPr bwMode="auto">
          <a:xfrm>
            <a:off x="329825" y="927544"/>
            <a:ext cx="2529860" cy="637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nSpc>
                <a:spcPct val="150000"/>
              </a:lnSpc>
            </a:pPr>
            <a:r>
              <a:rPr lang="en-US" altLang="zh-CN" sz="2800" b="1" dirty="0" smtClean="0">
                <a:solidFill>
                  <a:srgbClr val="0033CC"/>
                </a:solidFill>
                <a:latin typeface="宋体" panose="02010600030101010101" pitchFamily="2" charset="-122"/>
                <a:ea typeface="宋体" panose="02010600030101010101" pitchFamily="2" charset="-122"/>
              </a:rPr>
              <a:t>1</a:t>
            </a:r>
            <a:r>
              <a:rPr lang="zh-CN" altLang="en-US" sz="2800" b="1" dirty="0" smtClean="0">
                <a:solidFill>
                  <a:srgbClr val="0033CC"/>
                </a:solidFill>
                <a:latin typeface="宋体" panose="02010600030101010101" pitchFamily="2" charset="-122"/>
                <a:ea typeface="宋体" panose="02010600030101010101" pitchFamily="2" charset="-122"/>
              </a:rPr>
              <a:t>、建国初期：</a:t>
            </a:r>
            <a:endParaRPr lang="en-US" altLang="zh-CN" sz="2800" b="1" dirty="0" smtClean="0">
              <a:solidFill>
                <a:srgbClr val="FF0000"/>
              </a:solidFill>
              <a:latin typeface="宋体" panose="02010600030101010101" pitchFamily="2" charset="-122"/>
              <a:ea typeface="宋体" panose="02010600030101010101" pitchFamily="2" charset="-122"/>
            </a:endParaRPr>
          </a:p>
        </p:txBody>
      </p:sp>
      <p:sp>
        <p:nvSpPr>
          <p:cNvPr id="6" name="文本框 5"/>
          <p:cNvSpPr txBox="1"/>
          <p:nvPr/>
        </p:nvSpPr>
        <p:spPr>
          <a:xfrm>
            <a:off x="2618885" y="980056"/>
            <a:ext cx="2698175" cy="523220"/>
          </a:xfrm>
          <a:prstGeom prst="rect">
            <a:avLst/>
          </a:prstGeom>
          <a:noFill/>
        </p:spPr>
        <p:txBody>
          <a:bodyPr wrap="none" rtlCol="0">
            <a:spAutoFit/>
          </a:bodyPr>
          <a:lstStyle/>
          <a:p>
            <a:r>
              <a:rPr lang="zh-CN" altLang="en-US" sz="2800" b="1" dirty="0" smtClean="0">
                <a:solidFill>
                  <a:srgbClr val="FF0000"/>
                </a:solidFill>
                <a:latin typeface="宋体" panose="02010600030101010101" pitchFamily="2" charset="-122"/>
                <a:ea typeface="宋体" panose="02010600030101010101" pitchFamily="2" charset="-122"/>
              </a:rPr>
              <a:t>外交方针、成就</a:t>
            </a:r>
            <a:endParaRPr lang="zh-CN" altLang="en-US" sz="2800" b="1" dirty="0">
              <a:solidFill>
                <a:srgbClr val="FF0000"/>
              </a:solidFill>
              <a:latin typeface="宋体" panose="02010600030101010101" pitchFamily="2" charset="-122"/>
              <a:ea typeface="宋体" panose="02010600030101010101" pitchFamily="2" charset="-122"/>
            </a:endParaRPr>
          </a:p>
        </p:txBody>
      </p:sp>
      <p:graphicFrame>
        <p:nvGraphicFramePr>
          <p:cNvPr id="7" name="Group 23"/>
          <p:cNvGraphicFramePr>
            <a:graphicFrameLocks noGrp="1"/>
          </p:cNvGraphicFramePr>
          <p:nvPr/>
        </p:nvGraphicFramePr>
        <p:xfrm>
          <a:off x="2557473" y="1503276"/>
          <a:ext cx="8713788" cy="4006962"/>
        </p:xfrm>
        <a:graphic>
          <a:graphicData uri="http://schemas.openxmlformats.org/drawingml/2006/table">
            <a:tbl>
              <a:tblPr/>
              <a:tblGrid>
                <a:gridCol w="2305050"/>
                <a:gridCol w="6408738"/>
              </a:tblGrid>
              <a:tr h="647996">
                <a:tc>
                  <a:txBody>
                    <a:bodyPr/>
                    <a:lstStyle>
                      <a:lvl1pPr marL="0" algn="l" defTabSz="914400" rtl="0" eaLnBrk="1" latinLnBrk="0" hangingPunct="1">
                        <a:defRPr sz="1800" kern="1200">
                          <a:solidFill>
                            <a:schemeClr val="tx1"/>
                          </a:solidFill>
                          <a:latin typeface="Garamond" panose="02020404030301010803"/>
                          <a:ea typeface="宋体" panose="02010600030101010101" pitchFamily="2" charset="-122"/>
                        </a:defRPr>
                      </a:lvl1pPr>
                      <a:lvl2pPr marL="457200" algn="l" defTabSz="914400" rtl="0" eaLnBrk="1" latinLnBrk="0" hangingPunct="1">
                        <a:defRPr sz="1800" kern="1200">
                          <a:solidFill>
                            <a:schemeClr val="tx1"/>
                          </a:solidFill>
                          <a:latin typeface="Garamond" panose="02020404030301010803"/>
                          <a:ea typeface="宋体" panose="02010600030101010101" pitchFamily="2" charset="-122"/>
                        </a:defRPr>
                      </a:lvl2pPr>
                      <a:lvl3pPr marL="914400" algn="l" defTabSz="914400" rtl="0" eaLnBrk="1" latinLnBrk="0" hangingPunct="1">
                        <a:defRPr sz="1800" kern="1200">
                          <a:solidFill>
                            <a:schemeClr val="tx1"/>
                          </a:solidFill>
                          <a:latin typeface="Garamond" panose="02020404030301010803"/>
                          <a:ea typeface="宋体" panose="02010600030101010101" pitchFamily="2" charset="-122"/>
                        </a:defRPr>
                      </a:lvl3pPr>
                      <a:lvl4pPr marL="1371600" algn="l" defTabSz="914400" rtl="0" eaLnBrk="1" latinLnBrk="0" hangingPunct="1">
                        <a:defRPr sz="1800" kern="1200">
                          <a:solidFill>
                            <a:schemeClr val="tx1"/>
                          </a:solidFill>
                          <a:latin typeface="Garamond" panose="02020404030301010803"/>
                          <a:ea typeface="宋体" panose="02010600030101010101" pitchFamily="2" charset="-122"/>
                        </a:defRPr>
                      </a:lvl4pPr>
                      <a:lvl5pPr marL="1828800" algn="l" defTabSz="914400" rtl="0" eaLnBrk="1" latinLnBrk="0" hangingPunct="1">
                        <a:defRPr sz="1800" kern="1200">
                          <a:solidFill>
                            <a:schemeClr val="tx1"/>
                          </a:solidFill>
                          <a:latin typeface="Garamond" panose="02020404030301010803"/>
                          <a:ea typeface="宋体" panose="02010600030101010101" pitchFamily="2" charset="-122"/>
                        </a:defRPr>
                      </a:lvl5pPr>
                      <a:lvl6pPr marL="2286000" algn="l" defTabSz="914400" rtl="0" eaLnBrk="1" latinLnBrk="0" hangingPunct="1">
                        <a:defRPr sz="1800" kern="1200">
                          <a:solidFill>
                            <a:schemeClr val="tx1"/>
                          </a:solidFill>
                          <a:latin typeface="Garamond" panose="02020404030301010803"/>
                          <a:ea typeface="宋体" panose="02010600030101010101" pitchFamily="2" charset="-122"/>
                        </a:defRPr>
                      </a:lvl6pPr>
                      <a:lvl7pPr marL="2743200" algn="l" defTabSz="914400" rtl="0" eaLnBrk="1" latinLnBrk="0" hangingPunct="1">
                        <a:defRPr sz="1800" kern="1200">
                          <a:solidFill>
                            <a:schemeClr val="tx1"/>
                          </a:solidFill>
                          <a:latin typeface="Garamond" panose="02020404030301010803"/>
                          <a:ea typeface="宋体" panose="02010600030101010101" pitchFamily="2" charset="-122"/>
                        </a:defRPr>
                      </a:lvl7pPr>
                      <a:lvl8pPr marL="3200400" algn="l" defTabSz="914400" rtl="0" eaLnBrk="1" latinLnBrk="0" hangingPunct="1">
                        <a:defRPr sz="1800" kern="1200">
                          <a:solidFill>
                            <a:schemeClr val="tx1"/>
                          </a:solidFill>
                          <a:latin typeface="Garamond" panose="02020404030301010803"/>
                          <a:ea typeface="宋体" panose="02010600030101010101" pitchFamily="2" charset="-122"/>
                        </a:defRPr>
                      </a:lvl8pPr>
                      <a:lvl9pPr marL="3657600" algn="l" defTabSz="914400" rtl="0" eaLnBrk="1" latinLnBrk="0" hangingPunct="1">
                        <a:defRPr sz="1800" kern="1200">
                          <a:solidFill>
                            <a:schemeClr val="tx1"/>
                          </a:solidFill>
                          <a:latin typeface="Garamond" panose="02020404030301010803"/>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Tx/>
                        <a:buFontTx/>
                        <a:buNone/>
                      </a:pPr>
                      <a:r>
                        <a:rPr kumimoji="0" lang="zh-CN" altLang="en-US" sz="3200" b="1" i="0" u="none" strike="noStrike" cap="none" normalizeH="0" baseline="0" dirty="0" smtClean="0">
                          <a:ln>
                            <a:noFill/>
                          </a:ln>
                          <a:solidFill>
                            <a:schemeClr val="tx1"/>
                          </a:solidFill>
                          <a:effectLst/>
                          <a:latin typeface="Arial Black" panose="020B0A04020102020204" pitchFamily="34" charset="0"/>
                          <a:ea typeface="黑体" panose="02010609060101010101" pitchFamily="49" charset="-122"/>
                        </a:rPr>
                        <a:t>内容</a:t>
                      </a:r>
                      <a:endParaRPr kumimoji="0" lang="zh-CN" altLang="en-US" sz="3200" b="1" i="0" u="none" strike="noStrike" cap="none" normalizeH="0" baseline="0" dirty="0" smtClean="0">
                        <a:ln>
                          <a:noFill/>
                        </a:ln>
                        <a:solidFill>
                          <a:schemeClr val="tx1"/>
                        </a:solidFill>
                        <a:effectLst/>
                        <a:latin typeface="Arial Black" panose="020B0A04020102020204" pitchFamily="34" charset="0"/>
                        <a:ea typeface="黑体" panose="02010609060101010101" pitchFamily="49" charset="-122"/>
                      </a:endParaRPr>
                    </a:p>
                  </a:txBody>
                  <a:tcPr marT="45715" marB="45715" horzOverflow="overflow">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a:noFill/>
                    </a:lnTlToBr>
                    <a:lnBlToTr>
                      <a:noFill/>
                    </a:lnBlToTr>
                    <a:solidFill>
                      <a:srgbClr val="AFCC54"/>
                    </a:solidFill>
                  </a:tcPr>
                </a:tc>
                <a:tc>
                  <a:txBody>
                    <a:bodyPr/>
                    <a:lstStyle>
                      <a:lvl1pPr marL="0" algn="l" defTabSz="914400" rtl="0" eaLnBrk="1" latinLnBrk="0" hangingPunct="1">
                        <a:defRPr sz="1800" kern="1200">
                          <a:solidFill>
                            <a:schemeClr val="tx1"/>
                          </a:solidFill>
                          <a:latin typeface="Garamond" panose="02020404030301010803"/>
                          <a:ea typeface="宋体" panose="02010600030101010101" pitchFamily="2" charset="-122"/>
                        </a:defRPr>
                      </a:lvl1pPr>
                      <a:lvl2pPr marL="457200" algn="l" defTabSz="914400" rtl="0" eaLnBrk="1" latinLnBrk="0" hangingPunct="1">
                        <a:defRPr sz="1800" kern="1200">
                          <a:solidFill>
                            <a:schemeClr val="tx1"/>
                          </a:solidFill>
                          <a:latin typeface="Garamond" panose="02020404030301010803"/>
                          <a:ea typeface="宋体" panose="02010600030101010101" pitchFamily="2" charset="-122"/>
                        </a:defRPr>
                      </a:lvl2pPr>
                      <a:lvl3pPr marL="914400" algn="l" defTabSz="914400" rtl="0" eaLnBrk="1" latinLnBrk="0" hangingPunct="1">
                        <a:defRPr sz="1800" kern="1200">
                          <a:solidFill>
                            <a:schemeClr val="tx1"/>
                          </a:solidFill>
                          <a:latin typeface="Garamond" panose="02020404030301010803"/>
                          <a:ea typeface="宋体" panose="02010600030101010101" pitchFamily="2" charset="-122"/>
                        </a:defRPr>
                      </a:lvl3pPr>
                      <a:lvl4pPr marL="1371600" algn="l" defTabSz="914400" rtl="0" eaLnBrk="1" latinLnBrk="0" hangingPunct="1">
                        <a:defRPr sz="1800" kern="1200">
                          <a:solidFill>
                            <a:schemeClr val="tx1"/>
                          </a:solidFill>
                          <a:latin typeface="Garamond" panose="02020404030301010803"/>
                          <a:ea typeface="宋体" panose="02010600030101010101" pitchFamily="2" charset="-122"/>
                        </a:defRPr>
                      </a:lvl4pPr>
                      <a:lvl5pPr marL="1828800" algn="l" defTabSz="914400" rtl="0" eaLnBrk="1" latinLnBrk="0" hangingPunct="1">
                        <a:defRPr sz="1800" kern="1200">
                          <a:solidFill>
                            <a:schemeClr val="tx1"/>
                          </a:solidFill>
                          <a:latin typeface="Garamond" panose="02020404030301010803"/>
                          <a:ea typeface="宋体" panose="02010600030101010101" pitchFamily="2" charset="-122"/>
                        </a:defRPr>
                      </a:lvl5pPr>
                      <a:lvl6pPr marL="2286000" algn="l" defTabSz="914400" rtl="0" eaLnBrk="1" latinLnBrk="0" hangingPunct="1">
                        <a:defRPr sz="1800" kern="1200">
                          <a:solidFill>
                            <a:schemeClr val="tx1"/>
                          </a:solidFill>
                          <a:latin typeface="Garamond" panose="02020404030301010803"/>
                          <a:ea typeface="宋体" panose="02010600030101010101" pitchFamily="2" charset="-122"/>
                        </a:defRPr>
                      </a:lvl6pPr>
                      <a:lvl7pPr marL="2743200" algn="l" defTabSz="914400" rtl="0" eaLnBrk="1" latinLnBrk="0" hangingPunct="1">
                        <a:defRPr sz="1800" kern="1200">
                          <a:solidFill>
                            <a:schemeClr val="tx1"/>
                          </a:solidFill>
                          <a:latin typeface="Garamond" panose="02020404030301010803"/>
                          <a:ea typeface="宋体" panose="02010600030101010101" pitchFamily="2" charset="-122"/>
                        </a:defRPr>
                      </a:lvl7pPr>
                      <a:lvl8pPr marL="3200400" algn="l" defTabSz="914400" rtl="0" eaLnBrk="1" latinLnBrk="0" hangingPunct="1">
                        <a:defRPr sz="1800" kern="1200">
                          <a:solidFill>
                            <a:schemeClr val="tx1"/>
                          </a:solidFill>
                          <a:latin typeface="Garamond" panose="02020404030301010803"/>
                          <a:ea typeface="宋体" panose="02010600030101010101" pitchFamily="2" charset="-122"/>
                        </a:defRPr>
                      </a:lvl8pPr>
                      <a:lvl9pPr marL="3657600" algn="l" defTabSz="914400" rtl="0" eaLnBrk="1" latinLnBrk="0" hangingPunct="1">
                        <a:defRPr sz="1800" kern="1200">
                          <a:solidFill>
                            <a:schemeClr val="tx1"/>
                          </a:solidFill>
                          <a:latin typeface="Garamond" panose="02020404030301010803"/>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Tx/>
                        <a:buFontTx/>
                        <a:buNone/>
                      </a:pPr>
                      <a:r>
                        <a:rPr kumimoji="0" lang="zh-CN" altLang="en-US" sz="3200" b="1" i="0" u="none" strike="noStrike" cap="none" normalizeH="0" baseline="0" dirty="0" smtClean="0">
                          <a:ln>
                            <a:noFill/>
                          </a:ln>
                          <a:solidFill>
                            <a:schemeClr val="tx1"/>
                          </a:solidFill>
                          <a:effectLst/>
                          <a:latin typeface="Arial Black" panose="020B0A04020102020204" pitchFamily="34" charset="0"/>
                          <a:ea typeface="黑体" panose="02010609060101010101" pitchFamily="49" charset="-122"/>
                        </a:rPr>
                        <a:t>含义</a:t>
                      </a:r>
                      <a:endParaRPr kumimoji="0" lang="zh-CN" altLang="en-US" sz="3200" b="1" i="0" u="none" strike="noStrike" cap="none" normalizeH="0" baseline="0" dirty="0" smtClean="0">
                        <a:ln>
                          <a:noFill/>
                        </a:ln>
                        <a:solidFill>
                          <a:schemeClr val="tx1"/>
                        </a:solidFill>
                        <a:effectLst/>
                        <a:latin typeface="Arial Black" panose="020B0A04020102020204" pitchFamily="34" charset="0"/>
                        <a:ea typeface="黑体" panose="02010609060101010101" pitchFamily="49" charset="-122"/>
                      </a:endParaRPr>
                    </a:p>
                  </a:txBody>
                  <a:tcPr marT="45715" marB="45715" horzOverflow="overflow">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a:noFill/>
                    </a:lnTlToBr>
                    <a:lnBlToTr>
                      <a:noFill/>
                    </a:lnBlToTr>
                    <a:solidFill>
                      <a:srgbClr val="AFCC54"/>
                    </a:solidFill>
                  </a:tcPr>
                </a:tc>
              </a:tr>
              <a:tr h="1243030">
                <a:tc>
                  <a:txBody>
                    <a:bodyPr/>
                    <a:lstStyle>
                      <a:lvl1pPr marL="0" algn="l" defTabSz="914400" rtl="0" eaLnBrk="1" latinLnBrk="0" hangingPunct="1">
                        <a:defRPr sz="1800" kern="1200">
                          <a:solidFill>
                            <a:schemeClr val="tx1"/>
                          </a:solidFill>
                          <a:latin typeface="Garamond" panose="02020404030301010803"/>
                          <a:ea typeface="宋体" panose="02010600030101010101" pitchFamily="2" charset="-122"/>
                        </a:defRPr>
                      </a:lvl1pPr>
                      <a:lvl2pPr marL="457200" algn="l" defTabSz="914400" rtl="0" eaLnBrk="1" latinLnBrk="0" hangingPunct="1">
                        <a:defRPr sz="1800" kern="1200">
                          <a:solidFill>
                            <a:schemeClr val="tx1"/>
                          </a:solidFill>
                          <a:latin typeface="Garamond" panose="02020404030301010803"/>
                          <a:ea typeface="宋体" panose="02010600030101010101" pitchFamily="2" charset="-122"/>
                        </a:defRPr>
                      </a:lvl2pPr>
                      <a:lvl3pPr marL="914400" algn="l" defTabSz="914400" rtl="0" eaLnBrk="1" latinLnBrk="0" hangingPunct="1">
                        <a:defRPr sz="1800" kern="1200">
                          <a:solidFill>
                            <a:schemeClr val="tx1"/>
                          </a:solidFill>
                          <a:latin typeface="Garamond" panose="02020404030301010803"/>
                          <a:ea typeface="宋体" panose="02010600030101010101" pitchFamily="2" charset="-122"/>
                        </a:defRPr>
                      </a:lvl3pPr>
                      <a:lvl4pPr marL="1371600" algn="l" defTabSz="914400" rtl="0" eaLnBrk="1" latinLnBrk="0" hangingPunct="1">
                        <a:defRPr sz="1800" kern="1200">
                          <a:solidFill>
                            <a:schemeClr val="tx1"/>
                          </a:solidFill>
                          <a:latin typeface="Garamond" panose="02020404030301010803"/>
                          <a:ea typeface="宋体" panose="02010600030101010101" pitchFamily="2" charset="-122"/>
                        </a:defRPr>
                      </a:lvl4pPr>
                      <a:lvl5pPr marL="1828800" algn="l" defTabSz="914400" rtl="0" eaLnBrk="1" latinLnBrk="0" hangingPunct="1">
                        <a:defRPr sz="1800" kern="1200">
                          <a:solidFill>
                            <a:schemeClr val="tx1"/>
                          </a:solidFill>
                          <a:latin typeface="Garamond" panose="02020404030301010803"/>
                          <a:ea typeface="宋体" panose="02010600030101010101" pitchFamily="2" charset="-122"/>
                        </a:defRPr>
                      </a:lvl5pPr>
                      <a:lvl6pPr marL="2286000" algn="l" defTabSz="914400" rtl="0" eaLnBrk="1" latinLnBrk="0" hangingPunct="1">
                        <a:defRPr sz="1800" kern="1200">
                          <a:solidFill>
                            <a:schemeClr val="tx1"/>
                          </a:solidFill>
                          <a:latin typeface="Garamond" panose="02020404030301010803"/>
                          <a:ea typeface="宋体" panose="02010600030101010101" pitchFamily="2" charset="-122"/>
                        </a:defRPr>
                      </a:lvl6pPr>
                      <a:lvl7pPr marL="2743200" algn="l" defTabSz="914400" rtl="0" eaLnBrk="1" latinLnBrk="0" hangingPunct="1">
                        <a:defRPr sz="1800" kern="1200">
                          <a:solidFill>
                            <a:schemeClr val="tx1"/>
                          </a:solidFill>
                          <a:latin typeface="Garamond" panose="02020404030301010803"/>
                          <a:ea typeface="宋体" panose="02010600030101010101" pitchFamily="2" charset="-122"/>
                        </a:defRPr>
                      </a:lvl7pPr>
                      <a:lvl8pPr marL="3200400" algn="l" defTabSz="914400" rtl="0" eaLnBrk="1" latinLnBrk="0" hangingPunct="1">
                        <a:defRPr sz="1800" kern="1200">
                          <a:solidFill>
                            <a:schemeClr val="tx1"/>
                          </a:solidFill>
                          <a:latin typeface="Garamond" panose="02020404030301010803"/>
                          <a:ea typeface="宋体" panose="02010600030101010101" pitchFamily="2" charset="-122"/>
                        </a:defRPr>
                      </a:lvl8pPr>
                      <a:lvl9pPr marL="3657600" algn="l" defTabSz="914400" rtl="0" eaLnBrk="1" latinLnBrk="0" hangingPunct="1">
                        <a:defRPr sz="1800" kern="1200">
                          <a:solidFill>
                            <a:schemeClr val="tx1"/>
                          </a:solidFill>
                          <a:latin typeface="Garamond" panose="02020404030301010803"/>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chemeClr val="hlink"/>
                        </a:buClr>
                        <a:buSzTx/>
                        <a:buFontTx/>
                        <a:buNone/>
                      </a:pPr>
                      <a:endParaRPr kumimoji="0" lang="zh-CN" altLang="en-US" sz="2800" b="0" i="0" u="none" strike="noStrike" cap="none" normalizeH="0" baseline="0" dirty="0" smtClean="0">
                        <a:ln>
                          <a:noFill/>
                        </a:ln>
                        <a:solidFill>
                          <a:schemeClr val="tx1"/>
                        </a:solidFill>
                        <a:effectLst/>
                        <a:latin typeface="Arial Black" panose="020B0A04020102020204" pitchFamily="34" charset="0"/>
                        <a:ea typeface="黑体" panose="02010609060101010101" pitchFamily="49" charset="-122"/>
                      </a:endParaRPr>
                    </a:p>
                  </a:txBody>
                  <a:tcPr marT="45715" marB="45715" horzOverflow="overflow">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a:noFill/>
                    </a:lnTlToBr>
                    <a:lnBlToTr>
                      <a:noFill/>
                    </a:lnBlToTr>
                    <a:solidFill>
                      <a:srgbClr val="AFCC54"/>
                    </a:solidFill>
                  </a:tcPr>
                </a:tc>
                <a:tc>
                  <a:txBody>
                    <a:bodyPr/>
                    <a:lstStyle>
                      <a:lvl1pPr marL="0" algn="l" defTabSz="914400" rtl="0" eaLnBrk="1" latinLnBrk="0" hangingPunct="1">
                        <a:defRPr sz="1800" kern="1200">
                          <a:solidFill>
                            <a:schemeClr val="tx1"/>
                          </a:solidFill>
                          <a:latin typeface="Garamond" panose="02020404030301010803"/>
                          <a:ea typeface="宋体" panose="02010600030101010101" pitchFamily="2" charset="-122"/>
                        </a:defRPr>
                      </a:lvl1pPr>
                      <a:lvl2pPr marL="457200" algn="l" defTabSz="914400" rtl="0" eaLnBrk="1" latinLnBrk="0" hangingPunct="1">
                        <a:defRPr sz="1800" kern="1200">
                          <a:solidFill>
                            <a:schemeClr val="tx1"/>
                          </a:solidFill>
                          <a:latin typeface="Garamond" panose="02020404030301010803"/>
                          <a:ea typeface="宋体" panose="02010600030101010101" pitchFamily="2" charset="-122"/>
                        </a:defRPr>
                      </a:lvl2pPr>
                      <a:lvl3pPr marL="914400" algn="l" defTabSz="914400" rtl="0" eaLnBrk="1" latinLnBrk="0" hangingPunct="1">
                        <a:defRPr sz="1800" kern="1200">
                          <a:solidFill>
                            <a:schemeClr val="tx1"/>
                          </a:solidFill>
                          <a:latin typeface="Garamond" panose="02020404030301010803"/>
                          <a:ea typeface="宋体" panose="02010600030101010101" pitchFamily="2" charset="-122"/>
                        </a:defRPr>
                      </a:lvl3pPr>
                      <a:lvl4pPr marL="1371600" algn="l" defTabSz="914400" rtl="0" eaLnBrk="1" latinLnBrk="0" hangingPunct="1">
                        <a:defRPr sz="1800" kern="1200">
                          <a:solidFill>
                            <a:schemeClr val="tx1"/>
                          </a:solidFill>
                          <a:latin typeface="Garamond" panose="02020404030301010803"/>
                          <a:ea typeface="宋体" panose="02010600030101010101" pitchFamily="2" charset="-122"/>
                        </a:defRPr>
                      </a:lvl4pPr>
                      <a:lvl5pPr marL="1828800" algn="l" defTabSz="914400" rtl="0" eaLnBrk="1" latinLnBrk="0" hangingPunct="1">
                        <a:defRPr sz="1800" kern="1200">
                          <a:solidFill>
                            <a:schemeClr val="tx1"/>
                          </a:solidFill>
                          <a:latin typeface="Garamond" panose="02020404030301010803"/>
                          <a:ea typeface="宋体" panose="02010600030101010101" pitchFamily="2" charset="-122"/>
                        </a:defRPr>
                      </a:lvl5pPr>
                      <a:lvl6pPr marL="2286000" algn="l" defTabSz="914400" rtl="0" eaLnBrk="1" latinLnBrk="0" hangingPunct="1">
                        <a:defRPr sz="1800" kern="1200">
                          <a:solidFill>
                            <a:schemeClr val="tx1"/>
                          </a:solidFill>
                          <a:latin typeface="Garamond" panose="02020404030301010803"/>
                          <a:ea typeface="宋体" panose="02010600030101010101" pitchFamily="2" charset="-122"/>
                        </a:defRPr>
                      </a:lvl6pPr>
                      <a:lvl7pPr marL="2743200" algn="l" defTabSz="914400" rtl="0" eaLnBrk="1" latinLnBrk="0" hangingPunct="1">
                        <a:defRPr sz="1800" kern="1200">
                          <a:solidFill>
                            <a:schemeClr val="tx1"/>
                          </a:solidFill>
                          <a:latin typeface="Garamond" panose="02020404030301010803"/>
                          <a:ea typeface="宋体" panose="02010600030101010101" pitchFamily="2" charset="-122"/>
                        </a:defRPr>
                      </a:lvl7pPr>
                      <a:lvl8pPr marL="3200400" algn="l" defTabSz="914400" rtl="0" eaLnBrk="1" latinLnBrk="0" hangingPunct="1">
                        <a:defRPr sz="1800" kern="1200">
                          <a:solidFill>
                            <a:schemeClr val="tx1"/>
                          </a:solidFill>
                          <a:latin typeface="Garamond" panose="02020404030301010803"/>
                          <a:ea typeface="宋体" panose="02010600030101010101" pitchFamily="2" charset="-122"/>
                        </a:defRPr>
                      </a:lvl8pPr>
                      <a:lvl9pPr marL="3657600" algn="l" defTabSz="914400" rtl="0" eaLnBrk="1" latinLnBrk="0" hangingPunct="1">
                        <a:defRPr sz="1800" kern="1200">
                          <a:solidFill>
                            <a:schemeClr val="tx1"/>
                          </a:solidFill>
                          <a:latin typeface="Garamond" panose="02020404030301010803"/>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chemeClr val="hlink"/>
                        </a:buClr>
                        <a:buSzTx/>
                        <a:buFontTx/>
                        <a:buNone/>
                      </a:pPr>
                      <a:endParaRPr kumimoji="0" lang="zh-CN" altLang="en-US" sz="2800" b="0" i="0" u="none" strike="noStrike" cap="none" normalizeH="0" baseline="0" dirty="0" smtClean="0">
                        <a:ln>
                          <a:noFill/>
                        </a:ln>
                        <a:solidFill>
                          <a:schemeClr val="tx1"/>
                        </a:solidFill>
                        <a:effectLst/>
                        <a:latin typeface="Arial Black" panose="020B0A04020102020204" pitchFamily="34" charset="0"/>
                        <a:ea typeface="黑体" panose="02010609060101010101" pitchFamily="49" charset="-122"/>
                      </a:endParaRPr>
                    </a:p>
                  </a:txBody>
                  <a:tcPr marT="45715" marB="45715" horzOverflow="overflow">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a:noFill/>
                    </a:lnTlToBr>
                    <a:lnBlToTr>
                      <a:noFill/>
                    </a:lnBlToTr>
                    <a:solidFill>
                      <a:srgbClr val="AFCC54"/>
                    </a:solidFill>
                  </a:tcPr>
                </a:tc>
              </a:tr>
              <a:tr h="1085722">
                <a:tc>
                  <a:txBody>
                    <a:bodyPr/>
                    <a:lstStyle>
                      <a:lvl1pPr marL="0" algn="l" defTabSz="914400" rtl="0" eaLnBrk="1" latinLnBrk="0" hangingPunct="1">
                        <a:defRPr sz="1800" kern="1200">
                          <a:solidFill>
                            <a:schemeClr val="tx1"/>
                          </a:solidFill>
                          <a:latin typeface="Garamond" panose="02020404030301010803"/>
                          <a:ea typeface="宋体" panose="02010600030101010101" pitchFamily="2" charset="-122"/>
                        </a:defRPr>
                      </a:lvl1pPr>
                      <a:lvl2pPr marL="457200" algn="l" defTabSz="914400" rtl="0" eaLnBrk="1" latinLnBrk="0" hangingPunct="1">
                        <a:defRPr sz="1800" kern="1200">
                          <a:solidFill>
                            <a:schemeClr val="tx1"/>
                          </a:solidFill>
                          <a:latin typeface="Garamond" panose="02020404030301010803"/>
                          <a:ea typeface="宋体" panose="02010600030101010101" pitchFamily="2" charset="-122"/>
                        </a:defRPr>
                      </a:lvl2pPr>
                      <a:lvl3pPr marL="914400" algn="l" defTabSz="914400" rtl="0" eaLnBrk="1" latinLnBrk="0" hangingPunct="1">
                        <a:defRPr sz="1800" kern="1200">
                          <a:solidFill>
                            <a:schemeClr val="tx1"/>
                          </a:solidFill>
                          <a:latin typeface="Garamond" panose="02020404030301010803"/>
                          <a:ea typeface="宋体" panose="02010600030101010101" pitchFamily="2" charset="-122"/>
                        </a:defRPr>
                      </a:lvl3pPr>
                      <a:lvl4pPr marL="1371600" algn="l" defTabSz="914400" rtl="0" eaLnBrk="1" latinLnBrk="0" hangingPunct="1">
                        <a:defRPr sz="1800" kern="1200">
                          <a:solidFill>
                            <a:schemeClr val="tx1"/>
                          </a:solidFill>
                          <a:latin typeface="Garamond" panose="02020404030301010803"/>
                          <a:ea typeface="宋体" panose="02010600030101010101" pitchFamily="2" charset="-122"/>
                        </a:defRPr>
                      </a:lvl4pPr>
                      <a:lvl5pPr marL="1828800" algn="l" defTabSz="914400" rtl="0" eaLnBrk="1" latinLnBrk="0" hangingPunct="1">
                        <a:defRPr sz="1800" kern="1200">
                          <a:solidFill>
                            <a:schemeClr val="tx1"/>
                          </a:solidFill>
                          <a:latin typeface="Garamond" panose="02020404030301010803"/>
                          <a:ea typeface="宋体" panose="02010600030101010101" pitchFamily="2" charset="-122"/>
                        </a:defRPr>
                      </a:lvl5pPr>
                      <a:lvl6pPr marL="2286000" algn="l" defTabSz="914400" rtl="0" eaLnBrk="1" latinLnBrk="0" hangingPunct="1">
                        <a:defRPr sz="1800" kern="1200">
                          <a:solidFill>
                            <a:schemeClr val="tx1"/>
                          </a:solidFill>
                          <a:latin typeface="Garamond" panose="02020404030301010803"/>
                          <a:ea typeface="宋体" panose="02010600030101010101" pitchFamily="2" charset="-122"/>
                        </a:defRPr>
                      </a:lvl6pPr>
                      <a:lvl7pPr marL="2743200" algn="l" defTabSz="914400" rtl="0" eaLnBrk="1" latinLnBrk="0" hangingPunct="1">
                        <a:defRPr sz="1800" kern="1200">
                          <a:solidFill>
                            <a:schemeClr val="tx1"/>
                          </a:solidFill>
                          <a:latin typeface="Garamond" panose="02020404030301010803"/>
                          <a:ea typeface="宋体" panose="02010600030101010101" pitchFamily="2" charset="-122"/>
                        </a:defRPr>
                      </a:lvl7pPr>
                      <a:lvl8pPr marL="3200400" algn="l" defTabSz="914400" rtl="0" eaLnBrk="1" latinLnBrk="0" hangingPunct="1">
                        <a:defRPr sz="1800" kern="1200">
                          <a:solidFill>
                            <a:schemeClr val="tx1"/>
                          </a:solidFill>
                          <a:latin typeface="Garamond" panose="02020404030301010803"/>
                          <a:ea typeface="宋体" panose="02010600030101010101" pitchFamily="2" charset="-122"/>
                        </a:defRPr>
                      </a:lvl8pPr>
                      <a:lvl9pPr marL="3657600" algn="l" defTabSz="914400" rtl="0" eaLnBrk="1" latinLnBrk="0" hangingPunct="1">
                        <a:defRPr sz="1800" kern="1200">
                          <a:solidFill>
                            <a:schemeClr val="tx1"/>
                          </a:solidFill>
                          <a:latin typeface="Garamond" panose="02020404030301010803"/>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chemeClr val="hlink"/>
                        </a:buClr>
                        <a:buSzTx/>
                        <a:buFontTx/>
                        <a:buNone/>
                      </a:pPr>
                      <a:endParaRPr kumimoji="0" lang="zh-CN" altLang="en-US" sz="2800" b="0" i="0" u="none" strike="noStrike" cap="none" normalizeH="0" baseline="0" smtClean="0">
                        <a:ln>
                          <a:noFill/>
                        </a:ln>
                        <a:solidFill>
                          <a:schemeClr val="tx1"/>
                        </a:solidFill>
                        <a:effectLst/>
                        <a:latin typeface="Arial Black" panose="020B0A04020102020204" pitchFamily="34" charset="0"/>
                        <a:ea typeface="黑体" panose="02010609060101010101" pitchFamily="49" charset="-122"/>
                      </a:endParaRPr>
                    </a:p>
                  </a:txBody>
                  <a:tcPr marT="45715" marB="45715" horzOverflow="overflow">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a:noFill/>
                    </a:lnTlToBr>
                    <a:lnBlToTr>
                      <a:noFill/>
                    </a:lnBlToTr>
                    <a:solidFill>
                      <a:srgbClr val="AFCC54"/>
                    </a:solidFill>
                  </a:tcPr>
                </a:tc>
                <a:tc>
                  <a:txBody>
                    <a:bodyPr/>
                    <a:lstStyle>
                      <a:lvl1pPr marL="0" algn="l" defTabSz="914400" rtl="0" eaLnBrk="1" latinLnBrk="0" hangingPunct="1">
                        <a:defRPr sz="1800" kern="1200">
                          <a:solidFill>
                            <a:schemeClr val="tx1"/>
                          </a:solidFill>
                          <a:latin typeface="Garamond" panose="02020404030301010803"/>
                          <a:ea typeface="宋体" panose="02010600030101010101" pitchFamily="2" charset="-122"/>
                        </a:defRPr>
                      </a:lvl1pPr>
                      <a:lvl2pPr marL="457200" algn="l" defTabSz="914400" rtl="0" eaLnBrk="1" latinLnBrk="0" hangingPunct="1">
                        <a:defRPr sz="1800" kern="1200">
                          <a:solidFill>
                            <a:schemeClr val="tx1"/>
                          </a:solidFill>
                          <a:latin typeface="Garamond" panose="02020404030301010803"/>
                          <a:ea typeface="宋体" panose="02010600030101010101" pitchFamily="2" charset="-122"/>
                        </a:defRPr>
                      </a:lvl2pPr>
                      <a:lvl3pPr marL="914400" algn="l" defTabSz="914400" rtl="0" eaLnBrk="1" latinLnBrk="0" hangingPunct="1">
                        <a:defRPr sz="1800" kern="1200">
                          <a:solidFill>
                            <a:schemeClr val="tx1"/>
                          </a:solidFill>
                          <a:latin typeface="Garamond" panose="02020404030301010803"/>
                          <a:ea typeface="宋体" panose="02010600030101010101" pitchFamily="2" charset="-122"/>
                        </a:defRPr>
                      </a:lvl3pPr>
                      <a:lvl4pPr marL="1371600" algn="l" defTabSz="914400" rtl="0" eaLnBrk="1" latinLnBrk="0" hangingPunct="1">
                        <a:defRPr sz="1800" kern="1200">
                          <a:solidFill>
                            <a:schemeClr val="tx1"/>
                          </a:solidFill>
                          <a:latin typeface="Garamond" panose="02020404030301010803"/>
                          <a:ea typeface="宋体" panose="02010600030101010101" pitchFamily="2" charset="-122"/>
                        </a:defRPr>
                      </a:lvl4pPr>
                      <a:lvl5pPr marL="1828800" algn="l" defTabSz="914400" rtl="0" eaLnBrk="1" latinLnBrk="0" hangingPunct="1">
                        <a:defRPr sz="1800" kern="1200">
                          <a:solidFill>
                            <a:schemeClr val="tx1"/>
                          </a:solidFill>
                          <a:latin typeface="Garamond" panose="02020404030301010803"/>
                          <a:ea typeface="宋体" panose="02010600030101010101" pitchFamily="2" charset="-122"/>
                        </a:defRPr>
                      </a:lvl5pPr>
                      <a:lvl6pPr marL="2286000" algn="l" defTabSz="914400" rtl="0" eaLnBrk="1" latinLnBrk="0" hangingPunct="1">
                        <a:defRPr sz="1800" kern="1200">
                          <a:solidFill>
                            <a:schemeClr val="tx1"/>
                          </a:solidFill>
                          <a:latin typeface="Garamond" panose="02020404030301010803"/>
                          <a:ea typeface="宋体" panose="02010600030101010101" pitchFamily="2" charset="-122"/>
                        </a:defRPr>
                      </a:lvl6pPr>
                      <a:lvl7pPr marL="2743200" algn="l" defTabSz="914400" rtl="0" eaLnBrk="1" latinLnBrk="0" hangingPunct="1">
                        <a:defRPr sz="1800" kern="1200">
                          <a:solidFill>
                            <a:schemeClr val="tx1"/>
                          </a:solidFill>
                          <a:latin typeface="Garamond" panose="02020404030301010803"/>
                          <a:ea typeface="宋体" panose="02010600030101010101" pitchFamily="2" charset="-122"/>
                        </a:defRPr>
                      </a:lvl7pPr>
                      <a:lvl8pPr marL="3200400" algn="l" defTabSz="914400" rtl="0" eaLnBrk="1" latinLnBrk="0" hangingPunct="1">
                        <a:defRPr sz="1800" kern="1200">
                          <a:solidFill>
                            <a:schemeClr val="tx1"/>
                          </a:solidFill>
                          <a:latin typeface="Garamond" panose="02020404030301010803"/>
                          <a:ea typeface="宋体" panose="02010600030101010101" pitchFamily="2" charset="-122"/>
                        </a:defRPr>
                      </a:lvl8pPr>
                      <a:lvl9pPr marL="3657600" algn="l" defTabSz="914400" rtl="0" eaLnBrk="1" latinLnBrk="0" hangingPunct="1">
                        <a:defRPr sz="1800" kern="1200">
                          <a:solidFill>
                            <a:schemeClr val="tx1"/>
                          </a:solidFill>
                          <a:latin typeface="Garamond" panose="02020404030301010803"/>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chemeClr val="hlink"/>
                        </a:buClr>
                        <a:buSzTx/>
                        <a:buFontTx/>
                        <a:buNone/>
                      </a:pPr>
                      <a:endParaRPr kumimoji="0" lang="zh-CN" altLang="en-US" sz="2800" b="0" i="0" u="none" strike="noStrike" cap="none" normalizeH="0" baseline="0" smtClean="0">
                        <a:ln>
                          <a:noFill/>
                        </a:ln>
                        <a:solidFill>
                          <a:schemeClr val="tx1"/>
                        </a:solidFill>
                        <a:effectLst/>
                        <a:latin typeface="Arial Black" panose="020B0A04020102020204" pitchFamily="34" charset="0"/>
                        <a:ea typeface="黑体" panose="02010609060101010101" pitchFamily="49" charset="-122"/>
                      </a:endParaRPr>
                    </a:p>
                  </a:txBody>
                  <a:tcPr marT="45715" marB="45715" horzOverflow="overflow">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a:noFill/>
                    </a:lnTlToBr>
                    <a:lnBlToTr>
                      <a:noFill/>
                    </a:lnBlToTr>
                    <a:solidFill>
                      <a:srgbClr val="AFCC54"/>
                    </a:solidFill>
                  </a:tcPr>
                </a:tc>
              </a:tr>
              <a:tr h="1030103">
                <a:tc>
                  <a:txBody>
                    <a:bodyPr/>
                    <a:lstStyle>
                      <a:lvl1pPr marL="0" algn="l" defTabSz="914400" rtl="0" eaLnBrk="1" latinLnBrk="0" hangingPunct="1">
                        <a:defRPr sz="1800" kern="1200">
                          <a:solidFill>
                            <a:schemeClr val="tx1"/>
                          </a:solidFill>
                          <a:latin typeface="Garamond" panose="02020404030301010803"/>
                          <a:ea typeface="宋体" panose="02010600030101010101" pitchFamily="2" charset="-122"/>
                        </a:defRPr>
                      </a:lvl1pPr>
                      <a:lvl2pPr marL="457200" algn="l" defTabSz="914400" rtl="0" eaLnBrk="1" latinLnBrk="0" hangingPunct="1">
                        <a:defRPr sz="1800" kern="1200">
                          <a:solidFill>
                            <a:schemeClr val="tx1"/>
                          </a:solidFill>
                          <a:latin typeface="Garamond" panose="02020404030301010803"/>
                          <a:ea typeface="宋体" panose="02010600030101010101" pitchFamily="2" charset="-122"/>
                        </a:defRPr>
                      </a:lvl2pPr>
                      <a:lvl3pPr marL="914400" algn="l" defTabSz="914400" rtl="0" eaLnBrk="1" latinLnBrk="0" hangingPunct="1">
                        <a:defRPr sz="1800" kern="1200">
                          <a:solidFill>
                            <a:schemeClr val="tx1"/>
                          </a:solidFill>
                          <a:latin typeface="Garamond" panose="02020404030301010803"/>
                          <a:ea typeface="宋体" panose="02010600030101010101" pitchFamily="2" charset="-122"/>
                        </a:defRPr>
                      </a:lvl3pPr>
                      <a:lvl4pPr marL="1371600" algn="l" defTabSz="914400" rtl="0" eaLnBrk="1" latinLnBrk="0" hangingPunct="1">
                        <a:defRPr sz="1800" kern="1200">
                          <a:solidFill>
                            <a:schemeClr val="tx1"/>
                          </a:solidFill>
                          <a:latin typeface="Garamond" panose="02020404030301010803"/>
                          <a:ea typeface="宋体" panose="02010600030101010101" pitchFamily="2" charset="-122"/>
                        </a:defRPr>
                      </a:lvl4pPr>
                      <a:lvl5pPr marL="1828800" algn="l" defTabSz="914400" rtl="0" eaLnBrk="1" latinLnBrk="0" hangingPunct="1">
                        <a:defRPr sz="1800" kern="1200">
                          <a:solidFill>
                            <a:schemeClr val="tx1"/>
                          </a:solidFill>
                          <a:latin typeface="Garamond" panose="02020404030301010803"/>
                          <a:ea typeface="宋体" panose="02010600030101010101" pitchFamily="2" charset="-122"/>
                        </a:defRPr>
                      </a:lvl5pPr>
                      <a:lvl6pPr marL="2286000" algn="l" defTabSz="914400" rtl="0" eaLnBrk="1" latinLnBrk="0" hangingPunct="1">
                        <a:defRPr sz="1800" kern="1200">
                          <a:solidFill>
                            <a:schemeClr val="tx1"/>
                          </a:solidFill>
                          <a:latin typeface="Garamond" panose="02020404030301010803"/>
                          <a:ea typeface="宋体" panose="02010600030101010101" pitchFamily="2" charset="-122"/>
                        </a:defRPr>
                      </a:lvl6pPr>
                      <a:lvl7pPr marL="2743200" algn="l" defTabSz="914400" rtl="0" eaLnBrk="1" latinLnBrk="0" hangingPunct="1">
                        <a:defRPr sz="1800" kern="1200">
                          <a:solidFill>
                            <a:schemeClr val="tx1"/>
                          </a:solidFill>
                          <a:latin typeface="Garamond" panose="02020404030301010803"/>
                          <a:ea typeface="宋体" panose="02010600030101010101" pitchFamily="2" charset="-122"/>
                        </a:defRPr>
                      </a:lvl7pPr>
                      <a:lvl8pPr marL="3200400" algn="l" defTabSz="914400" rtl="0" eaLnBrk="1" latinLnBrk="0" hangingPunct="1">
                        <a:defRPr sz="1800" kern="1200">
                          <a:solidFill>
                            <a:schemeClr val="tx1"/>
                          </a:solidFill>
                          <a:latin typeface="Garamond" panose="02020404030301010803"/>
                          <a:ea typeface="宋体" panose="02010600030101010101" pitchFamily="2" charset="-122"/>
                        </a:defRPr>
                      </a:lvl8pPr>
                      <a:lvl9pPr marL="3657600" algn="l" defTabSz="914400" rtl="0" eaLnBrk="1" latinLnBrk="0" hangingPunct="1">
                        <a:defRPr sz="1800" kern="1200">
                          <a:solidFill>
                            <a:schemeClr val="tx1"/>
                          </a:solidFill>
                          <a:latin typeface="Garamond" panose="02020404030301010803"/>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chemeClr val="hlink"/>
                        </a:buClr>
                        <a:buSzTx/>
                        <a:buFontTx/>
                        <a:buNone/>
                      </a:pPr>
                      <a:endParaRPr kumimoji="0" lang="zh-CN" altLang="en-US" sz="2800" b="0" i="0" u="none" strike="noStrike" cap="none" normalizeH="0" baseline="0" dirty="0" smtClean="0">
                        <a:ln>
                          <a:noFill/>
                        </a:ln>
                        <a:solidFill>
                          <a:schemeClr val="tx1"/>
                        </a:solidFill>
                        <a:effectLst/>
                        <a:latin typeface="Arial Black" panose="020B0A04020102020204" pitchFamily="34" charset="0"/>
                        <a:ea typeface="黑体" panose="02010609060101010101" pitchFamily="49" charset="-122"/>
                      </a:endParaRPr>
                    </a:p>
                  </a:txBody>
                  <a:tcPr marT="45715" marB="45715" horzOverflow="overflow">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a:noFill/>
                    </a:lnTlToBr>
                    <a:lnBlToTr>
                      <a:noFill/>
                    </a:lnBlToTr>
                    <a:solidFill>
                      <a:srgbClr val="AFCC54"/>
                    </a:solidFill>
                  </a:tcPr>
                </a:tc>
                <a:tc>
                  <a:txBody>
                    <a:bodyPr/>
                    <a:lstStyle>
                      <a:lvl1pPr marL="0" algn="l" defTabSz="914400" rtl="0" eaLnBrk="1" latinLnBrk="0" hangingPunct="1">
                        <a:defRPr sz="1800" kern="1200">
                          <a:solidFill>
                            <a:schemeClr val="tx1"/>
                          </a:solidFill>
                          <a:latin typeface="Garamond" panose="02020404030301010803"/>
                          <a:ea typeface="宋体" panose="02010600030101010101" pitchFamily="2" charset="-122"/>
                        </a:defRPr>
                      </a:lvl1pPr>
                      <a:lvl2pPr marL="457200" algn="l" defTabSz="914400" rtl="0" eaLnBrk="1" latinLnBrk="0" hangingPunct="1">
                        <a:defRPr sz="1800" kern="1200">
                          <a:solidFill>
                            <a:schemeClr val="tx1"/>
                          </a:solidFill>
                          <a:latin typeface="Garamond" panose="02020404030301010803"/>
                          <a:ea typeface="宋体" panose="02010600030101010101" pitchFamily="2" charset="-122"/>
                        </a:defRPr>
                      </a:lvl2pPr>
                      <a:lvl3pPr marL="914400" algn="l" defTabSz="914400" rtl="0" eaLnBrk="1" latinLnBrk="0" hangingPunct="1">
                        <a:defRPr sz="1800" kern="1200">
                          <a:solidFill>
                            <a:schemeClr val="tx1"/>
                          </a:solidFill>
                          <a:latin typeface="Garamond" panose="02020404030301010803"/>
                          <a:ea typeface="宋体" panose="02010600030101010101" pitchFamily="2" charset="-122"/>
                        </a:defRPr>
                      </a:lvl3pPr>
                      <a:lvl4pPr marL="1371600" algn="l" defTabSz="914400" rtl="0" eaLnBrk="1" latinLnBrk="0" hangingPunct="1">
                        <a:defRPr sz="1800" kern="1200">
                          <a:solidFill>
                            <a:schemeClr val="tx1"/>
                          </a:solidFill>
                          <a:latin typeface="Garamond" panose="02020404030301010803"/>
                          <a:ea typeface="宋体" panose="02010600030101010101" pitchFamily="2" charset="-122"/>
                        </a:defRPr>
                      </a:lvl4pPr>
                      <a:lvl5pPr marL="1828800" algn="l" defTabSz="914400" rtl="0" eaLnBrk="1" latinLnBrk="0" hangingPunct="1">
                        <a:defRPr sz="1800" kern="1200">
                          <a:solidFill>
                            <a:schemeClr val="tx1"/>
                          </a:solidFill>
                          <a:latin typeface="Garamond" panose="02020404030301010803"/>
                          <a:ea typeface="宋体" panose="02010600030101010101" pitchFamily="2" charset="-122"/>
                        </a:defRPr>
                      </a:lvl5pPr>
                      <a:lvl6pPr marL="2286000" algn="l" defTabSz="914400" rtl="0" eaLnBrk="1" latinLnBrk="0" hangingPunct="1">
                        <a:defRPr sz="1800" kern="1200">
                          <a:solidFill>
                            <a:schemeClr val="tx1"/>
                          </a:solidFill>
                          <a:latin typeface="Garamond" panose="02020404030301010803"/>
                          <a:ea typeface="宋体" panose="02010600030101010101" pitchFamily="2" charset="-122"/>
                        </a:defRPr>
                      </a:lvl6pPr>
                      <a:lvl7pPr marL="2743200" algn="l" defTabSz="914400" rtl="0" eaLnBrk="1" latinLnBrk="0" hangingPunct="1">
                        <a:defRPr sz="1800" kern="1200">
                          <a:solidFill>
                            <a:schemeClr val="tx1"/>
                          </a:solidFill>
                          <a:latin typeface="Garamond" panose="02020404030301010803"/>
                          <a:ea typeface="宋体" panose="02010600030101010101" pitchFamily="2" charset="-122"/>
                        </a:defRPr>
                      </a:lvl7pPr>
                      <a:lvl8pPr marL="3200400" algn="l" defTabSz="914400" rtl="0" eaLnBrk="1" latinLnBrk="0" hangingPunct="1">
                        <a:defRPr sz="1800" kern="1200">
                          <a:solidFill>
                            <a:schemeClr val="tx1"/>
                          </a:solidFill>
                          <a:latin typeface="Garamond" panose="02020404030301010803"/>
                          <a:ea typeface="宋体" panose="02010600030101010101" pitchFamily="2" charset="-122"/>
                        </a:defRPr>
                      </a:lvl8pPr>
                      <a:lvl9pPr marL="3657600" algn="l" defTabSz="914400" rtl="0" eaLnBrk="1" latinLnBrk="0" hangingPunct="1">
                        <a:defRPr sz="1800" kern="1200">
                          <a:solidFill>
                            <a:schemeClr val="tx1"/>
                          </a:solidFill>
                          <a:latin typeface="Garamond" panose="02020404030301010803"/>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chemeClr val="hlink"/>
                        </a:buClr>
                        <a:buSzTx/>
                        <a:buFontTx/>
                        <a:buNone/>
                      </a:pPr>
                      <a:endParaRPr kumimoji="0" lang="zh-CN" altLang="en-US" sz="2800" b="0" i="0" u="none" strike="noStrike" cap="none" normalizeH="0" baseline="0" dirty="0" smtClean="0">
                        <a:ln>
                          <a:noFill/>
                        </a:ln>
                        <a:solidFill>
                          <a:schemeClr val="tx1"/>
                        </a:solidFill>
                        <a:effectLst/>
                        <a:latin typeface="Arial Black" panose="020B0A04020102020204" pitchFamily="34" charset="0"/>
                        <a:ea typeface="黑体" panose="02010609060101010101" pitchFamily="49" charset="-122"/>
                      </a:endParaRPr>
                    </a:p>
                    <a:p>
                      <a:pPr marL="0" marR="0" lvl="0" indent="0" algn="l" defTabSz="914400" rtl="0" eaLnBrk="1" fontAlgn="base" latinLnBrk="0" hangingPunct="1">
                        <a:lnSpc>
                          <a:spcPct val="100000"/>
                        </a:lnSpc>
                        <a:spcBef>
                          <a:spcPct val="20000"/>
                        </a:spcBef>
                        <a:spcAft>
                          <a:spcPct val="0"/>
                        </a:spcAft>
                        <a:buClr>
                          <a:schemeClr val="hlink"/>
                        </a:buClr>
                        <a:buSzTx/>
                        <a:buFontTx/>
                        <a:buNone/>
                      </a:pPr>
                      <a:endParaRPr kumimoji="0" lang="zh-CN" altLang="en-US" sz="2800" b="0" i="0" u="none" strike="noStrike" cap="none" normalizeH="0" baseline="0" dirty="0" smtClean="0">
                        <a:ln>
                          <a:noFill/>
                        </a:ln>
                        <a:solidFill>
                          <a:schemeClr val="tx1"/>
                        </a:solidFill>
                        <a:effectLst/>
                        <a:latin typeface="Arial Black" panose="020B0A04020102020204" pitchFamily="34" charset="0"/>
                        <a:ea typeface="黑体" panose="02010609060101010101" pitchFamily="49" charset="-122"/>
                      </a:endParaRPr>
                    </a:p>
                  </a:txBody>
                  <a:tcPr marT="45715" marB="45715" horzOverflow="overflow">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a:noFill/>
                    </a:lnTlToBr>
                    <a:lnBlToTr>
                      <a:noFill/>
                    </a:lnBlToTr>
                    <a:solidFill>
                      <a:srgbClr val="AFCC54"/>
                    </a:solidFill>
                  </a:tcPr>
                </a:tc>
              </a:tr>
            </a:tbl>
          </a:graphicData>
        </a:graphic>
      </p:graphicFrame>
      <p:sp>
        <p:nvSpPr>
          <p:cNvPr id="8" name="Text Box 24"/>
          <p:cNvSpPr txBox="1">
            <a:spLocks noChangeArrowheads="1"/>
          </p:cNvSpPr>
          <p:nvPr/>
        </p:nvSpPr>
        <p:spPr bwMode="auto">
          <a:xfrm>
            <a:off x="2584461" y="2441489"/>
            <a:ext cx="2305050"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fontAlgn="base">
              <a:spcBef>
                <a:spcPct val="0"/>
              </a:spcBef>
              <a:spcAft>
                <a:spcPct val="0"/>
              </a:spcAft>
            </a:pPr>
            <a:r>
              <a:rPr lang="en-US" altLang="zh-CN" sz="3200" b="1" smtClean="0">
                <a:solidFill>
                  <a:srgbClr val="800080"/>
                </a:solidFill>
                <a:ea typeface="黑体" panose="02010609060101010101" pitchFamily="49" charset="-122"/>
              </a:rPr>
              <a:t>“</a:t>
            </a:r>
            <a:r>
              <a:rPr lang="zh-CN" altLang="en-US" sz="3200" b="1" smtClean="0">
                <a:solidFill>
                  <a:srgbClr val="800080"/>
                </a:solidFill>
                <a:latin typeface="Times New Roman" panose="02020603050405020304" pitchFamily="18" charset="0"/>
                <a:ea typeface="黑体" panose="02010609060101010101" pitchFamily="49" charset="-122"/>
              </a:rPr>
              <a:t>另起炉灶</a:t>
            </a:r>
            <a:r>
              <a:rPr lang="zh-CN" altLang="en-US" sz="3200" b="1" smtClean="0">
                <a:solidFill>
                  <a:srgbClr val="800080"/>
                </a:solidFill>
                <a:ea typeface="黑体" panose="02010609060101010101" pitchFamily="49" charset="-122"/>
              </a:rPr>
              <a:t>”</a:t>
            </a:r>
            <a:endParaRPr lang="zh-CN" altLang="en-US" sz="3200" b="1" smtClean="0">
              <a:solidFill>
                <a:srgbClr val="800080"/>
              </a:solidFill>
              <a:latin typeface="Times New Roman" panose="02020603050405020304" pitchFamily="18" charset="0"/>
              <a:ea typeface="黑体" panose="02010609060101010101" pitchFamily="49" charset="-122"/>
            </a:endParaRPr>
          </a:p>
        </p:txBody>
      </p:sp>
      <p:sp>
        <p:nvSpPr>
          <p:cNvPr id="10" name="Text Box 25"/>
          <p:cNvSpPr txBox="1">
            <a:spLocks noChangeArrowheads="1"/>
          </p:cNvSpPr>
          <p:nvPr/>
        </p:nvSpPr>
        <p:spPr bwMode="auto">
          <a:xfrm>
            <a:off x="2657486" y="3378114"/>
            <a:ext cx="2663825" cy="1039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fontAlgn="base">
              <a:spcBef>
                <a:spcPct val="20000"/>
              </a:spcBef>
              <a:spcAft>
                <a:spcPct val="0"/>
              </a:spcAft>
            </a:pPr>
            <a:r>
              <a:rPr lang="en-US" altLang="zh-CN" sz="2800" b="1" smtClean="0">
                <a:solidFill>
                  <a:srgbClr val="800080"/>
                </a:solidFill>
                <a:ea typeface="黑体" panose="02010609060101010101" pitchFamily="49" charset="-122"/>
              </a:rPr>
              <a:t>“</a:t>
            </a:r>
            <a:r>
              <a:rPr lang="zh-CN" altLang="en-US" sz="2800" b="1" smtClean="0">
                <a:solidFill>
                  <a:srgbClr val="800080"/>
                </a:solidFill>
                <a:latin typeface="Times New Roman" panose="02020603050405020304" pitchFamily="18" charset="0"/>
                <a:ea typeface="黑体" panose="02010609060101010101" pitchFamily="49" charset="-122"/>
              </a:rPr>
              <a:t>打扫干净</a:t>
            </a:r>
            <a:endParaRPr lang="zh-CN" altLang="en-US" sz="2800" b="1" smtClean="0">
              <a:solidFill>
                <a:srgbClr val="800080"/>
              </a:solidFill>
              <a:latin typeface="Times New Roman" panose="02020603050405020304" pitchFamily="18" charset="0"/>
              <a:ea typeface="黑体" panose="02010609060101010101" pitchFamily="49" charset="-122"/>
            </a:endParaRPr>
          </a:p>
          <a:p>
            <a:pPr fontAlgn="base">
              <a:spcBef>
                <a:spcPct val="20000"/>
              </a:spcBef>
              <a:spcAft>
                <a:spcPct val="0"/>
              </a:spcAft>
            </a:pPr>
            <a:r>
              <a:rPr lang="zh-CN" altLang="en-US" sz="2800" b="1" smtClean="0">
                <a:solidFill>
                  <a:srgbClr val="800080"/>
                </a:solidFill>
                <a:latin typeface="Times New Roman" panose="02020603050405020304" pitchFamily="18" charset="0"/>
                <a:ea typeface="黑体" panose="02010609060101010101" pitchFamily="49" charset="-122"/>
              </a:rPr>
              <a:t>屋子再请客</a:t>
            </a:r>
            <a:r>
              <a:rPr lang="zh-CN" altLang="en-US" sz="2800" b="1" smtClean="0">
                <a:solidFill>
                  <a:srgbClr val="800080"/>
                </a:solidFill>
                <a:ea typeface="黑体" panose="02010609060101010101" pitchFamily="49" charset="-122"/>
              </a:rPr>
              <a:t>”</a:t>
            </a:r>
            <a:endParaRPr lang="zh-CN" altLang="en-US" sz="2800" smtClean="0">
              <a:solidFill>
                <a:srgbClr val="800080"/>
              </a:solidFill>
              <a:latin typeface="Times New Roman" panose="02020603050405020304" pitchFamily="18" charset="0"/>
              <a:ea typeface="黑体" panose="02010609060101010101" pitchFamily="49" charset="-122"/>
            </a:endParaRPr>
          </a:p>
        </p:txBody>
      </p:sp>
      <p:sp>
        <p:nvSpPr>
          <p:cNvPr id="11" name="Text Box 26"/>
          <p:cNvSpPr txBox="1">
            <a:spLocks noChangeArrowheads="1"/>
          </p:cNvSpPr>
          <p:nvPr/>
        </p:nvSpPr>
        <p:spPr bwMode="auto">
          <a:xfrm>
            <a:off x="2728923" y="4675101"/>
            <a:ext cx="2303463"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fontAlgn="base">
              <a:spcBef>
                <a:spcPct val="20000"/>
              </a:spcBef>
              <a:spcAft>
                <a:spcPct val="0"/>
              </a:spcAft>
            </a:pPr>
            <a:r>
              <a:rPr lang="en-US" altLang="zh-CN" sz="3200" b="1" smtClean="0">
                <a:solidFill>
                  <a:srgbClr val="800080"/>
                </a:solidFill>
                <a:ea typeface="黑体" panose="02010609060101010101" pitchFamily="49" charset="-122"/>
              </a:rPr>
              <a:t>“</a:t>
            </a:r>
            <a:r>
              <a:rPr lang="zh-CN" altLang="en-US" sz="3200" b="1" smtClean="0">
                <a:solidFill>
                  <a:srgbClr val="800080"/>
                </a:solidFill>
                <a:latin typeface="Times New Roman" panose="02020603050405020304" pitchFamily="18" charset="0"/>
                <a:ea typeface="黑体" panose="02010609060101010101" pitchFamily="49" charset="-122"/>
              </a:rPr>
              <a:t>一边倒</a:t>
            </a:r>
            <a:r>
              <a:rPr lang="zh-CN" altLang="en-US" sz="3200" b="1" smtClean="0">
                <a:solidFill>
                  <a:srgbClr val="800080"/>
                </a:solidFill>
                <a:ea typeface="黑体" panose="02010609060101010101" pitchFamily="49" charset="-122"/>
              </a:rPr>
              <a:t>”</a:t>
            </a:r>
            <a:endParaRPr lang="zh-CN" altLang="en-US" sz="3200" b="1" smtClean="0">
              <a:solidFill>
                <a:srgbClr val="800080"/>
              </a:solidFill>
              <a:latin typeface="Times New Roman" panose="02020603050405020304" pitchFamily="18" charset="0"/>
              <a:ea typeface="黑体" panose="02010609060101010101" pitchFamily="49" charset="-122"/>
            </a:endParaRPr>
          </a:p>
        </p:txBody>
      </p:sp>
      <p:sp>
        <p:nvSpPr>
          <p:cNvPr id="12" name="Text Box 27"/>
          <p:cNvSpPr txBox="1">
            <a:spLocks noChangeArrowheads="1"/>
          </p:cNvSpPr>
          <p:nvPr/>
        </p:nvSpPr>
        <p:spPr bwMode="auto">
          <a:xfrm>
            <a:off x="5105411" y="2154151"/>
            <a:ext cx="5832475" cy="111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fontAlgn="base">
              <a:lnSpc>
                <a:spcPct val="120000"/>
              </a:lnSpc>
              <a:spcBef>
                <a:spcPct val="20000"/>
              </a:spcBef>
              <a:spcAft>
                <a:spcPct val="0"/>
              </a:spcAft>
            </a:pPr>
            <a:r>
              <a:rPr lang="zh-CN" altLang="zh-CN" sz="2800" b="1" smtClean="0">
                <a:solidFill>
                  <a:srgbClr val="000514"/>
                </a:solidFill>
                <a:latin typeface="黑体" panose="02010609060101010101" pitchFamily="49" charset="-122"/>
                <a:ea typeface="黑体" panose="02010609060101010101" pitchFamily="49" charset="-122"/>
              </a:rPr>
              <a:t>不承认</a:t>
            </a:r>
            <a:r>
              <a:rPr lang="zh-CN" altLang="zh-CN" sz="2800" b="1" smtClean="0">
                <a:solidFill>
                  <a:srgbClr val="0000FF"/>
                </a:solidFill>
                <a:latin typeface="黑体" panose="02010609060101010101" pitchFamily="49" charset="-122"/>
                <a:ea typeface="黑体" panose="02010609060101010101" pitchFamily="49" charset="-122"/>
              </a:rPr>
              <a:t>旧</a:t>
            </a:r>
            <a:r>
              <a:rPr lang="zh-CN" altLang="en-US" sz="2800" b="1" smtClean="0">
                <a:solidFill>
                  <a:srgbClr val="0000FF"/>
                </a:solidFill>
                <a:latin typeface="黑体" panose="02010609060101010101" pitchFamily="49" charset="-122"/>
                <a:ea typeface="黑体" panose="02010609060101010101" pitchFamily="49" charset="-122"/>
              </a:rPr>
              <a:t>中国</a:t>
            </a:r>
            <a:r>
              <a:rPr lang="zh-CN" altLang="zh-CN" sz="2800" b="1" smtClean="0">
                <a:solidFill>
                  <a:srgbClr val="000514"/>
                </a:solidFill>
                <a:latin typeface="黑体" panose="02010609060101010101" pitchFamily="49" charset="-122"/>
                <a:ea typeface="黑体" panose="02010609060101010101" pitchFamily="49" charset="-122"/>
              </a:rPr>
              <a:t>的屈辱外交关系，</a:t>
            </a:r>
            <a:r>
              <a:rPr lang="zh-CN" altLang="en-US" sz="2800" b="1" smtClean="0">
                <a:solidFill>
                  <a:srgbClr val="000514"/>
                </a:solidFill>
                <a:latin typeface="黑体" panose="02010609060101010101" pitchFamily="49" charset="-122"/>
                <a:ea typeface="黑体" panose="02010609060101010101" pitchFamily="49" charset="-122"/>
              </a:rPr>
              <a:t>新建新的外交关系</a:t>
            </a:r>
            <a:endParaRPr lang="zh-CN" altLang="zh-CN" sz="2800" smtClean="0">
              <a:solidFill>
                <a:srgbClr val="000514"/>
              </a:solidFill>
              <a:latin typeface="黑体" panose="02010609060101010101" pitchFamily="49" charset="-122"/>
              <a:ea typeface="黑体" panose="02010609060101010101" pitchFamily="49" charset="-122"/>
            </a:endParaRPr>
          </a:p>
        </p:txBody>
      </p:sp>
      <p:sp>
        <p:nvSpPr>
          <p:cNvPr id="13" name="Text Box 28"/>
          <p:cNvSpPr txBox="1">
            <a:spLocks noChangeArrowheads="1"/>
          </p:cNvSpPr>
          <p:nvPr/>
        </p:nvSpPr>
        <p:spPr bwMode="auto">
          <a:xfrm>
            <a:off x="5176848" y="3449551"/>
            <a:ext cx="5903913"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fontAlgn="base">
              <a:spcBef>
                <a:spcPct val="0"/>
              </a:spcBef>
              <a:spcAft>
                <a:spcPct val="0"/>
              </a:spcAft>
            </a:pPr>
            <a:r>
              <a:rPr lang="zh-CN" altLang="en-US" sz="2800" b="1" smtClean="0">
                <a:solidFill>
                  <a:srgbClr val="000514"/>
                </a:solidFill>
                <a:latin typeface="黑体" panose="02010609060101010101" pitchFamily="49" charset="-122"/>
                <a:ea typeface="黑体" panose="02010609060101010101" pitchFamily="49" charset="-122"/>
              </a:rPr>
              <a:t>先消除</a:t>
            </a:r>
            <a:r>
              <a:rPr lang="zh-CN" altLang="en-US" sz="2800" b="1" smtClean="0">
                <a:solidFill>
                  <a:srgbClr val="0000FF"/>
                </a:solidFill>
                <a:latin typeface="黑体" panose="02010609060101010101" pitchFamily="49" charset="-122"/>
                <a:ea typeface="黑体" panose="02010609060101010101" pitchFamily="49" charset="-122"/>
              </a:rPr>
              <a:t>帝国主义</a:t>
            </a:r>
            <a:r>
              <a:rPr lang="zh-CN" altLang="en-US" sz="2800" b="1" smtClean="0">
                <a:solidFill>
                  <a:srgbClr val="000514"/>
                </a:solidFill>
                <a:latin typeface="黑体" panose="02010609060101010101" pitchFamily="49" charset="-122"/>
                <a:ea typeface="黑体" panose="02010609060101010101" pitchFamily="49" charset="-122"/>
              </a:rPr>
              <a:t>在华势力和一切特权，再考虑与西方国家建交</a:t>
            </a:r>
            <a:endParaRPr lang="zh-CN" altLang="en-US" sz="2800" b="1" smtClean="0">
              <a:solidFill>
                <a:srgbClr val="000514"/>
              </a:solidFill>
              <a:latin typeface="黑体" panose="02010609060101010101" pitchFamily="49" charset="-122"/>
              <a:ea typeface="黑体" panose="02010609060101010101" pitchFamily="49" charset="-122"/>
            </a:endParaRPr>
          </a:p>
        </p:txBody>
      </p:sp>
      <p:sp>
        <p:nvSpPr>
          <p:cNvPr id="14" name="Text Box 29"/>
          <p:cNvSpPr txBox="1">
            <a:spLocks noChangeArrowheads="1"/>
          </p:cNvSpPr>
          <p:nvPr/>
        </p:nvSpPr>
        <p:spPr bwMode="auto">
          <a:xfrm>
            <a:off x="5176848" y="4675101"/>
            <a:ext cx="597535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fontAlgn="base">
              <a:spcBef>
                <a:spcPct val="0"/>
              </a:spcBef>
              <a:spcAft>
                <a:spcPct val="0"/>
              </a:spcAft>
            </a:pPr>
            <a:r>
              <a:rPr lang="zh-CN" altLang="en-US" sz="2800" b="1" smtClean="0">
                <a:solidFill>
                  <a:srgbClr val="000514"/>
                </a:solidFill>
                <a:latin typeface="黑体" panose="02010609060101010101" pitchFamily="49" charset="-122"/>
                <a:ea typeface="黑体" panose="02010609060101010101" pitchFamily="49" charset="-122"/>
              </a:rPr>
              <a:t>坚定不移的站在</a:t>
            </a:r>
            <a:r>
              <a:rPr lang="zh-CN" altLang="en-US" sz="2800" b="1" smtClean="0">
                <a:solidFill>
                  <a:srgbClr val="0000FF"/>
                </a:solidFill>
                <a:latin typeface="黑体" panose="02010609060101010101" pitchFamily="49" charset="-122"/>
                <a:ea typeface="黑体" panose="02010609060101010101" pitchFamily="49" charset="-122"/>
              </a:rPr>
              <a:t>社会主义苏联</a:t>
            </a:r>
            <a:r>
              <a:rPr lang="zh-CN" altLang="en-US" sz="2800" b="1" smtClean="0">
                <a:solidFill>
                  <a:srgbClr val="000514"/>
                </a:solidFill>
                <a:latin typeface="黑体" panose="02010609060101010101" pitchFamily="49" charset="-122"/>
                <a:ea typeface="黑体" panose="02010609060101010101" pitchFamily="49" charset="-122"/>
              </a:rPr>
              <a:t>一边</a:t>
            </a:r>
            <a:endParaRPr lang="zh-CN" altLang="en-US" sz="2800" b="1" smtClean="0">
              <a:solidFill>
                <a:srgbClr val="000514"/>
              </a:solidFill>
              <a:latin typeface="黑体" panose="02010609060101010101" pitchFamily="49" charset="-122"/>
              <a:ea typeface="黑体" panose="02010609060101010101" pitchFamily="49" charset="-122"/>
            </a:endParaRPr>
          </a:p>
        </p:txBody>
      </p:sp>
      <p:sp>
        <p:nvSpPr>
          <p:cNvPr id="15" name="Rectangle 3"/>
          <p:cNvSpPr txBox="1">
            <a:spLocks noChangeArrowheads="1"/>
          </p:cNvSpPr>
          <p:nvPr/>
        </p:nvSpPr>
        <p:spPr>
          <a:xfrm>
            <a:off x="798865" y="2441489"/>
            <a:ext cx="1735590" cy="1951804"/>
          </a:xfrm>
          <a:prstGeom prst="rect">
            <a:avLst/>
          </a:prstGeom>
          <a:noFill/>
        </p:spPr>
        <p:txBody>
          <a:bodyPr/>
          <a:lstStyle/>
          <a:p>
            <a:pPr eaLnBrk="0" fontAlgn="base" hangingPunct="0">
              <a:spcBef>
                <a:spcPct val="0"/>
              </a:spcBef>
              <a:spcAft>
                <a:spcPct val="0"/>
              </a:spcAft>
              <a:defRPr/>
            </a:pPr>
            <a:r>
              <a:rPr lang="en-US" altLang="zh-CN" sz="4000" b="1" kern="0" dirty="0">
                <a:solidFill>
                  <a:srgbClr val="FF0000"/>
                </a:solidFill>
                <a:latin typeface="Times New Roman" panose="02020603050405020304"/>
                <a:ea typeface="华文行楷" panose="02010800040101010101" pitchFamily="2" charset="-122"/>
              </a:rPr>
              <a:t>“</a:t>
            </a:r>
            <a:r>
              <a:rPr lang="zh-CN" altLang="en-US" sz="4000" b="1" kern="0" dirty="0">
                <a:solidFill>
                  <a:srgbClr val="FF0000"/>
                </a:solidFill>
                <a:latin typeface="华文行楷" panose="02010800040101010101" pitchFamily="2" charset="-122"/>
                <a:ea typeface="华文行楷" panose="02010800040101010101" pitchFamily="2" charset="-122"/>
              </a:rPr>
              <a:t>三</a:t>
            </a:r>
            <a:r>
              <a:rPr lang="zh-CN" altLang="en-US" sz="4000" b="1" kern="0" dirty="0" smtClean="0">
                <a:solidFill>
                  <a:srgbClr val="FF0000"/>
                </a:solidFill>
                <a:latin typeface="华文行楷" panose="02010800040101010101" pitchFamily="2" charset="-122"/>
                <a:ea typeface="华文行楷" panose="02010800040101010101" pitchFamily="2" charset="-122"/>
              </a:rPr>
              <a:t>大</a:t>
            </a:r>
            <a:endParaRPr lang="en-US" altLang="zh-CN" sz="4000" b="1" kern="0" dirty="0" smtClean="0">
              <a:solidFill>
                <a:srgbClr val="FF0000"/>
              </a:solidFill>
              <a:latin typeface="华文行楷" panose="02010800040101010101" pitchFamily="2" charset="-122"/>
              <a:ea typeface="华文行楷" panose="02010800040101010101" pitchFamily="2" charset="-122"/>
            </a:endParaRPr>
          </a:p>
          <a:p>
            <a:pPr eaLnBrk="0" fontAlgn="base" hangingPunct="0">
              <a:spcBef>
                <a:spcPct val="0"/>
              </a:spcBef>
              <a:spcAft>
                <a:spcPct val="0"/>
              </a:spcAft>
              <a:defRPr/>
            </a:pPr>
            <a:r>
              <a:rPr lang="zh-CN" altLang="en-US" sz="4000" b="1" kern="0" dirty="0" smtClean="0">
                <a:solidFill>
                  <a:srgbClr val="FF0000"/>
                </a:solidFill>
                <a:latin typeface="Times New Roman" panose="02020603050405020304"/>
                <a:ea typeface="华文行楷" panose="02010800040101010101" pitchFamily="2" charset="-122"/>
              </a:rPr>
              <a:t>外交</a:t>
            </a:r>
            <a:endParaRPr lang="en-US" altLang="zh-CN" sz="4000" b="1" kern="0" dirty="0" smtClean="0">
              <a:solidFill>
                <a:srgbClr val="FF0000"/>
              </a:solidFill>
              <a:latin typeface="Times New Roman" panose="02020603050405020304"/>
              <a:ea typeface="华文行楷" panose="02010800040101010101" pitchFamily="2" charset="-122"/>
            </a:endParaRPr>
          </a:p>
          <a:p>
            <a:pPr eaLnBrk="0" fontAlgn="base" hangingPunct="0">
              <a:spcBef>
                <a:spcPct val="0"/>
              </a:spcBef>
              <a:spcAft>
                <a:spcPct val="0"/>
              </a:spcAft>
              <a:defRPr/>
            </a:pPr>
            <a:r>
              <a:rPr lang="zh-CN" altLang="en-US" sz="4000" b="1" kern="0" dirty="0" smtClean="0">
                <a:solidFill>
                  <a:srgbClr val="FF0000"/>
                </a:solidFill>
                <a:latin typeface="Times New Roman" panose="02020603050405020304"/>
                <a:ea typeface="华文行楷" panose="02010800040101010101" pitchFamily="2" charset="-122"/>
              </a:rPr>
              <a:t>方针”</a:t>
            </a:r>
            <a:endParaRPr lang="zh-CN" altLang="en-US" sz="4000" b="1" kern="0" dirty="0">
              <a:solidFill>
                <a:srgbClr val="FF0000"/>
              </a:solidFill>
              <a:latin typeface="华文行楷" panose="02010800040101010101" pitchFamily="2" charset="-122"/>
              <a:ea typeface="华文行楷" panose="02010800040101010101" pitchFamily="2" charset="-122"/>
            </a:endParaRPr>
          </a:p>
        </p:txBody>
      </p:sp>
      <p:pic>
        <p:nvPicPr>
          <p:cNvPr id="23" name="Picture 4" descr="ges07"/>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3292217" y="5328127"/>
            <a:ext cx="1727200" cy="1193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Picture 5" descr="ges0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08004" y="5785327"/>
            <a:ext cx="1025525" cy="907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Text Box 6"/>
          <p:cNvSpPr txBox="1">
            <a:spLocks noChangeArrowheads="1"/>
          </p:cNvSpPr>
          <p:nvPr/>
        </p:nvSpPr>
        <p:spPr bwMode="auto">
          <a:xfrm>
            <a:off x="5122604" y="5556727"/>
            <a:ext cx="609600" cy="830263"/>
          </a:xfrm>
          <a:prstGeom prst="rect">
            <a:avLst/>
          </a:prstGeom>
          <a:solidFill>
            <a:srgbClr val="CCFF33"/>
          </a:solidFill>
          <a:ln>
            <a:noFill/>
          </a:ln>
          <a:extLs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pPr>
            <a:r>
              <a:rPr kumimoji="1" lang="zh-CN" altLang="en-US" sz="2400" b="1">
                <a:solidFill>
                  <a:srgbClr val="FF0000"/>
                </a:solidFill>
                <a:latin typeface="Times New Roman" panose="02020603050405020304" pitchFamily="18" charset="0"/>
                <a:ea typeface="幼圆" panose="02010509060101010101" pitchFamily="49" charset="-122"/>
              </a:rPr>
              <a:t>苏联</a:t>
            </a:r>
            <a:endParaRPr kumimoji="1" lang="zh-CN" altLang="en-US" sz="2400" b="1">
              <a:solidFill>
                <a:srgbClr val="FF0000"/>
              </a:solidFill>
              <a:latin typeface="Times New Roman" panose="02020603050405020304" pitchFamily="18" charset="0"/>
              <a:ea typeface="幼圆" panose="02010509060101010101" pitchFamily="49" charset="-122"/>
            </a:endParaRPr>
          </a:p>
        </p:txBody>
      </p:sp>
      <p:sp>
        <p:nvSpPr>
          <p:cNvPr id="26" name="Text Box 7"/>
          <p:cNvSpPr txBox="1">
            <a:spLocks noChangeArrowheads="1"/>
          </p:cNvSpPr>
          <p:nvPr/>
        </p:nvSpPr>
        <p:spPr bwMode="auto">
          <a:xfrm>
            <a:off x="1769804" y="5632927"/>
            <a:ext cx="914400" cy="457200"/>
          </a:xfrm>
          <a:prstGeom prst="rect">
            <a:avLst/>
          </a:prstGeom>
          <a:solidFill>
            <a:srgbClr val="FFFF00"/>
          </a:solidFill>
          <a:ln>
            <a:noFill/>
          </a:ln>
          <a:extLs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pPr>
            <a:r>
              <a:rPr kumimoji="1" lang="zh-CN" altLang="en-US" sz="2400" b="1">
                <a:solidFill>
                  <a:srgbClr val="FF0000"/>
                </a:solidFill>
                <a:latin typeface="Times New Roman" panose="02020603050405020304" pitchFamily="18" charset="0"/>
                <a:ea typeface="幼圆" panose="02010509060101010101" pitchFamily="49" charset="-122"/>
              </a:rPr>
              <a:t>中国</a:t>
            </a:r>
            <a:endParaRPr kumimoji="1" lang="zh-CN" altLang="en-US" sz="2400" b="1">
              <a:solidFill>
                <a:srgbClr val="FF0000"/>
              </a:solidFill>
              <a:latin typeface="Times New Roman" panose="02020603050405020304" pitchFamily="18" charset="0"/>
              <a:ea typeface="幼圆" panose="02010509060101010101" pitchFamily="49" charset="-122"/>
            </a:endParaRPr>
          </a:p>
        </p:txBody>
      </p:sp>
      <p:pic>
        <p:nvPicPr>
          <p:cNvPr id="27" name="Picture 8" descr="mar9"/>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99004" y="5404327"/>
            <a:ext cx="1968500" cy="1146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 name="Text Box 9"/>
          <p:cNvSpPr txBox="1">
            <a:spLocks noChangeArrowheads="1"/>
          </p:cNvSpPr>
          <p:nvPr/>
        </p:nvSpPr>
        <p:spPr bwMode="auto">
          <a:xfrm>
            <a:off x="8704004" y="5632927"/>
            <a:ext cx="1143000" cy="457200"/>
          </a:xfrm>
          <a:prstGeom prst="rect">
            <a:avLst/>
          </a:prstGeom>
          <a:solidFill>
            <a:srgbClr val="00FF00"/>
          </a:solidFill>
          <a:ln>
            <a:noFill/>
          </a:ln>
          <a:extLs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pPr>
            <a:r>
              <a:rPr kumimoji="1" lang="zh-CN" altLang="en-US" sz="2400" b="1">
                <a:solidFill>
                  <a:srgbClr val="FF0000"/>
                </a:solidFill>
                <a:latin typeface="Times New Roman" panose="02020603050405020304" pitchFamily="18" charset="0"/>
                <a:ea typeface="幼圆" panose="02010509060101010101" pitchFamily="49" charset="-122"/>
              </a:rPr>
              <a:t>美国</a:t>
            </a:r>
            <a:endParaRPr kumimoji="1" lang="zh-CN" altLang="en-US" sz="2400" b="1">
              <a:solidFill>
                <a:srgbClr val="FF0000"/>
              </a:solidFill>
              <a:latin typeface="Times New Roman" panose="02020603050405020304" pitchFamily="18" charset="0"/>
              <a:ea typeface="幼圆" panose="02010509060101010101" pitchFamily="49" charset="-122"/>
            </a:endParaRPr>
          </a:p>
        </p:txBody>
      </p:sp>
      <p:sp>
        <p:nvSpPr>
          <p:cNvPr id="29" name="WordArt 11"/>
          <p:cNvSpPr>
            <a:spLocks noChangeArrowheads="1" noChangeShapeType="1" noTextEdit="1"/>
          </p:cNvSpPr>
          <p:nvPr/>
        </p:nvSpPr>
        <p:spPr bwMode="auto">
          <a:xfrm rot="21262582">
            <a:off x="6067346" y="5721402"/>
            <a:ext cx="720725" cy="809884"/>
          </a:xfrm>
          <a:prstGeom prst="rect">
            <a:avLst/>
          </a:prstGeom>
        </p:spPr>
        <p:txBody>
          <a:bodyPr wrap="none" fromWordArt="1">
            <a:prstTxWarp prst="textCascadeUp">
              <a:avLst>
                <a:gd name="adj" fmla="val 44444"/>
              </a:avLst>
            </a:prstTxWarp>
            <a:scene3d>
              <a:camera prst="legacyPerspectiveFront">
                <a:rot lat="20519990" lon="1080000" rev="0"/>
              </a:camera>
              <a:lightRig rig="legacyHarsh2" dir="b"/>
            </a:scene3d>
            <a:sp3d extrusionH="430200" prstMaterial="legacyMatte">
              <a:extrusionClr>
                <a:srgbClr val="FF6600"/>
              </a:extrusionClr>
              <a:contourClr>
                <a:srgbClr val="FFE701"/>
              </a:contourClr>
            </a:sp3d>
          </a:bodyPr>
          <a:lstStyle/>
          <a:p>
            <a:pPr algn="ctr"/>
            <a:r>
              <a:rPr lang="zh-CN" altLang="en-US" sz="4400" kern="10">
                <a:ln w="9525">
                  <a:round/>
                </a:ln>
                <a:gradFill rotWithShape="1">
                  <a:gsLst>
                    <a:gs pos="0">
                      <a:srgbClr val="FFE701"/>
                    </a:gs>
                    <a:gs pos="100000">
                      <a:srgbClr val="FE3E02"/>
                    </a:gs>
                  </a:gsLst>
                  <a:lin ang="5700000" scaled="1"/>
                </a:gradFill>
                <a:latin typeface="宋体" panose="02010600030101010101" pitchFamily="2" charset="-122"/>
              </a:rPr>
              <a:t>？</a:t>
            </a:r>
            <a:endParaRPr lang="zh-CN" altLang="en-US" sz="4400" kern="10">
              <a:ln w="9525">
                <a:round/>
              </a:ln>
              <a:gradFill rotWithShape="1">
                <a:gsLst>
                  <a:gs pos="0">
                    <a:srgbClr val="FFE701"/>
                  </a:gs>
                  <a:gs pos="100000">
                    <a:srgbClr val="FE3E02"/>
                  </a:gs>
                </a:gsLst>
                <a:lin ang="5700000" scaled="1"/>
              </a:gradFill>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lide(fromBottom)">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slide(fromBottom)">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ox(in)">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31" presetClass="entr" presetSubtype="0" fill="hold" nodeType="clickEffect">
                                  <p:stCondLst>
                                    <p:cond delay="0"/>
                                  </p:stCondLst>
                                  <p:iterate type="lt">
                                    <p:tmPct val="5000"/>
                                  </p:iterate>
                                  <p:childTnLst>
                                    <p:set>
                                      <p:cBhvr>
                                        <p:cTn id="21" dur="1" fill="hold">
                                          <p:stCondLst>
                                            <p:cond delay="0"/>
                                          </p:stCondLst>
                                        </p:cTn>
                                        <p:tgtEl>
                                          <p:spTgt spid="23"/>
                                        </p:tgtEl>
                                        <p:attrNameLst>
                                          <p:attrName>style.visibility</p:attrName>
                                        </p:attrNameLst>
                                      </p:cBhvr>
                                      <p:to>
                                        <p:strVal val="visible"/>
                                      </p:to>
                                    </p:set>
                                    <p:anim calcmode="lin" valueType="num">
                                      <p:cBhvr>
                                        <p:cTn id="22" dur="1000" fill="hold"/>
                                        <p:tgtEl>
                                          <p:spTgt spid="23"/>
                                        </p:tgtEl>
                                        <p:attrNameLst>
                                          <p:attrName>ppt_w</p:attrName>
                                        </p:attrNameLst>
                                      </p:cBhvr>
                                      <p:tavLst>
                                        <p:tav tm="0">
                                          <p:val>
                                            <p:fltVal val="0"/>
                                          </p:val>
                                        </p:tav>
                                        <p:tav tm="100000">
                                          <p:val>
                                            <p:strVal val="#ppt_w"/>
                                          </p:val>
                                        </p:tav>
                                      </p:tavLst>
                                    </p:anim>
                                    <p:anim calcmode="lin" valueType="num">
                                      <p:cBhvr>
                                        <p:cTn id="23" dur="1000" fill="hold"/>
                                        <p:tgtEl>
                                          <p:spTgt spid="23"/>
                                        </p:tgtEl>
                                        <p:attrNameLst>
                                          <p:attrName>ppt_h</p:attrName>
                                        </p:attrNameLst>
                                      </p:cBhvr>
                                      <p:tavLst>
                                        <p:tav tm="0">
                                          <p:val>
                                            <p:fltVal val="0"/>
                                          </p:val>
                                        </p:tav>
                                        <p:tav tm="100000">
                                          <p:val>
                                            <p:strVal val="#ppt_h"/>
                                          </p:val>
                                        </p:tav>
                                      </p:tavLst>
                                    </p:anim>
                                    <p:anim calcmode="lin" valueType="num">
                                      <p:cBhvr>
                                        <p:cTn id="24" dur="1000" fill="hold"/>
                                        <p:tgtEl>
                                          <p:spTgt spid="23"/>
                                        </p:tgtEl>
                                        <p:attrNameLst>
                                          <p:attrName>style.rotation</p:attrName>
                                        </p:attrNameLst>
                                      </p:cBhvr>
                                      <p:tavLst>
                                        <p:tav tm="0">
                                          <p:val>
                                            <p:fltVal val="90"/>
                                          </p:val>
                                        </p:tav>
                                        <p:tav tm="100000">
                                          <p:val>
                                            <p:fltVal val="0"/>
                                          </p:val>
                                        </p:tav>
                                      </p:tavLst>
                                    </p:anim>
                                    <p:animEffect transition="in" filter="fade">
                                      <p:cBhvr>
                                        <p:cTn id="25" dur="1000"/>
                                        <p:tgtEl>
                                          <p:spTgt spid="23"/>
                                        </p:tgtEl>
                                      </p:cBhvr>
                                    </p:animEffect>
                                  </p:childTnLst>
                                </p:cTn>
                              </p:par>
                              <p:par>
                                <p:cTn id="26" presetID="31" presetClass="entr" presetSubtype="0" fill="hold" nodeType="withEffect">
                                  <p:stCondLst>
                                    <p:cond delay="0"/>
                                  </p:stCondLst>
                                  <p:iterate type="lt">
                                    <p:tmPct val="5000"/>
                                  </p:iterate>
                                  <p:childTnLst>
                                    <p:set>
                                      <p:cBhvr>
                                        <p:cTn id="27" dur="1" fill="hold">
                                          <p:stCondLst>
                                            <p:cond delay="0"/>
                                          </p:stCondLst>
                                        </p:cTn>
                                        <p:tgtEl>
                                          <p:spTgt spid="24"/>
                                        </p:tgtEl>
                                        <p:attrNameLst>
                                          <p:attrName>style.visibility</p:attrName>
                                        </p:attrNameLst>
                                      </p:cBhvr>
                                      <p:to>
                                        <p:strVal val="visible"/>
                                      </p:to>
                                    </p:set>
                                    <p:anim calcmode="lin" valueType="num">
                                      <p:cBhvr>
                                        <p:cTn id="28" dur="1000" fill="hold"/>
                                        <p:tgtEl>
                                          <p:spTgt spid="24"/>
                                        </p:tgtEl>
                                        <p:attrNameLst>
                                          <p:attrName>ppt_w</p:attrName>
                                        </p:attrNameLst>
                                      </p:cBhvr>
                                      <p:tavLst>
                                        <p:tav tm="0">
                                          <p:val>
                                            <p:fltVal val="0"/>
                                          </p:val>
                                        </p:tav>
                                        <p:tav tm="100000">
                                          <p:val>
                                            <p:strVal val="#ppt_w"/>
                                          </p:val>
                                        </p:tav>
                                      </p:tavLst>
                                    </p:anim>
                                    <p:anim calcmode="lin" valueType="num">
                                      <p:cBhvr>
                                        <p:cTn id="29" dur="1000" fill="hold"/>
                                        <p:tgtEl>
                                          <p:spTgt spid="24"/>
                                        </p:tgtEl>
                                        <p:attrNameLst>
                                          <p:attrName>ppt_h</p:attrName>
                                        </p:attrNameLst>
                                      </p:cBhvr>
                                      <p:tavLst>
                                        <p:tav tm="0">
                                          <p:val>
                                            <p:fltVal val="0"/>
                                          </p:val>
                                        </p:tav>
                                        <p:tav tm="100000">
                                          <p:val>
                                            <p:strVal val="#ppt_h"/>
                                          </p:val>
                                        </p:tav>
                                      </p:tavLst>
                                    </p:anim>
                                    <p:anim calcmode="lin" valueType="num">
                                      <p:cBhvr>
                                        <p:cTn id="30" dur="1000" fill="hold"/>
                                        <p:tgtEl>
                                          <p:spTgt spid="24"/>
                                        </p:tgtEl>
                                        <p:attrNameLst>
                                          <p:attrName>style.rotation</p:attrName>
                                        </p:attrNameLst>
                                      </p:cBhvr>
                                      <p:tavLst>
                                        <p:tav tm="0">
                                          <p:val>
                                            <p:fltVal val="90"/>
                                          </p:val>
                                        </p:tav>
                                        <p:tav tm="100000">
                                          <p:val>
                                            <p:fltVal val="0"/>
                                          </p:val>
                                        </p:tav>
                                      </p:tavLst>
                                    </p:anim>
                                    <p:animEffect transition="in" filter="fade">
                                      <p:cBhvr>
                                        <p:cTn id="31" dur="1000"/>
                                        <p:tgtEl>
                                          <p:spTgt spid="24"/>
                                        </p:tgtEl>
                                      </p:cBhvr>
                                    </p:animEffect>
                                  </p:childTnLst>
                                </p:cTn>
                              </p:par>
                              <p:par>
                                <p:cTn id="32" presetID="31" presetClass="entr" presetSubtype="0" fill="hold" grpId="0" nodeType="withEffect">
                                  <p:stCondLst>
                                    <p:cond delay="0"/>
                                  </p:stCondLst>
                                  <p:iterate type="lt">
                                    <p:tmPct val="5000"/>
                                  </p:iterate>
                                  <p:childTnLst>
                                    <p:set>
                                      <p:cBhvr>
                                        <p:cTn id="33" dur="1" fill="hold">
                                          <p:stCondLst>
                                            <p:cond delay="0"/>
                                          </p:stCondLst>
                                        </p:cTn>
                                        <p:tgtEl>
                                          <p:spTgt spid="25"/>
                                        </p:tgtEl>
                                        <p:attrNameLst>
                                          <p:attrName>style.visibility</p:attrName>
                                        </p:attrNameLst>
                                      </p:cBhvr>
                                      <p:to>
                                        <p:strVal val="visible"/>
                                      </p:to>
                                    </p:set>
                                    <p:anim calcmode="lin" valueType="num">
                                      <p:cBhvr>
                                        <p:cTn id="34" dur="1000" fill="hold"/>
                                        <p:tgtEl>
                                          <p:spTgt spid="25"/>
                                        </p:tgtEl>
                                        <p:attrNameLst>
                                          <p:attrName>ppt_w</p:attrName>
                                        </p:attrNameLst>
                                      </p:cBhvr>
                                      <p:tavLst>
                                        <p:tav tm="0">
                                          <p:val>
                                            <p:fltVal val="0"/>
                                          </p:val>
                                        </p:tav>
                                        <p:tav tm="100000">
                                          <p:val>
                                            <p:strVal val="#ppt_w"/>
                                          </p:val>
                                        </p:tav>
                                      </p:tavLst>
                                    </p:anim>
                                    <p:anim calcmode="lin" valueType="num">
                                      <p:cBhvr>
                                        <p:cTn id="35" dur="1000" fill="hold"/>
                                        <p:tgtEl>
                                          <p:spTgt spid="25"/>
                                        </p:tgtEl>
                                        <p:attrNameLst>
                                          <p:attrName>ppt_h</p:attrName>
                                        </p:attrNameLst>
                                      </p:cBhvr>
                                      <p:tavLst>
                                        <p:tav tm="0">
                                          <p:val>
                                            <p:fltVal val="0"/>
                                          </p:val>
                                        </p:tav>
                                        <p:tav tm="100000">
                                          <p:val>
                                            <p:strVal val="#ppt_h"/>
                                          </p:val>
                                        </p:tav>
                                      </p:tavLst>
                                    </p:anim>
                                    <p:anim calcmode="lin" valueType="num">
                                      <p:cBhvr>
                                        <p:cTn id="36" dur="1000" fill="hold"/>
                                        <p:tgtEl>
                                          <p:spTgt spid="25"/>
                                        </p:tgtEl>
                                        <p:attrNameLst>
                                          <p:attrName>style.rotation</p:attrName>
                                        </p:attrNameLst>
                                      </p:cBhvr>
                                      <p:tavLst>
                                        <p:tav tm="0">
                                          <p:val>
                                            <p:fltVal val="90"/>
                                          </p:val>
                                        </p:tav>
                                        <p:tav tm="100000">
                                          <p:val>
                                            <p:fltVal val="0"/>
                                          </p:val>
                                        </p:tav>
                                      </p:tavLst>
                                    </p:anim>
                                    <p:animEffect transition="in" filter="fade">
                                      <p:cBhvr>
                                        <p:cTn id="37" dur="1000"/>
                                        <p:tgtEl>
                                          <p:spTgt spid="25"/>
                                        </p:tgtEl>
                                      </p:cBhvr>
                                    </p:animEffect>
                                  </p:childTnLst>
                                </p:cTn>
                              </p:par>
                              <p:par>
                                <p:cTn id="38" presetID="31" presetClass="entr" presetSubtype="0" fill="hold" grpId="0" nodeType="withEffect">
                                  <p:stCondLst>
                                    <p:cond delay="0"/>
                                  </p:stCondLst>
                                  <p:iterate type="lt">
                                    <p:tmPct val="5000"/>
                                  </p:iterate>
                                  <p:childTnLst>
                                    <p:set>
                                      <p:cBhvr>
                                        <p:cTn id="39" dur="1" fill="hold">
                                          <p:stCondLst>
                                            <p:cond delay="0"/>
                                          </p:stCondLst>
                                        </p:cTn>
                                        <p:tgtEl>
                                          <p:spTgt spid="26"/>
                                        </p:tgtEl>
                                        <p:attrNameLst>
                                          <p:attrName>style.visibility</p:attrName>
                                        </p:attrNameLst>
                                      </p:cBhvr>
                                      <p:to>
                                        <p:strVal val="visible"/>
                                      </p:to>
                                    </p:set>
                                    <p:anim calcmode="lin" valueType="num">
                                      <p:cBhvr>
                                        <p:cTn id="40" dur="1000" fill="hold"/>
                                        <p:tgtEl>
                                          <p:spTgt spid="26"/>
                                        </p:tgtEl>
                                        <p:attrNameLst>
                                          <p:attrName>ppt_w</p:attrName>
                                        </p:attrNameLst>
                                      </p:cBhvr>
                                      <p:tavLst>
                                        <p:tav tm="0">
                                          <p:val>
                                            <p:fltVal val="0"/>
                                          </p:val>
                                        </p:tav>
                                        <p:tav tm="100000">
                                          <p:val>
                                            <p:strVal val="#ppt_w"/>
                                          </p:val>
                                        </p:tav>
                                      </p:tavLst>
                                    </p:anim>
                                    <p:anim calcmode="lin" valueType="num">
                                      <p:cBhvr>
                                        <p:cTn id="41" dur="1000" fill="hold"/>
                                        <p:tgtEl>
                                          <p:spTgt spid="26"/>
                                        </p:tgtEl>
                                        <p:attrNameLst>
                                          <p:attrName>ppt_h</p:attrName>
                                        </p:attrNameLst>
                                      </p:cBhvr>
                                      <p:tavLst>
                                        <p:tav tm="0">
                                          <p:val>
                                            <p:fltVal val="0"/>
                                          </p:val>
                                        </p:tav>
                                        <p:tav tm="100000">
                                          <p:val>
                                            <p:strVal val="#ppt_h"/>
                                          </p:val>
                                        </p:tav>
                                      </p:tavLst>
                                    </p:anim>
                                    <p:anim calcmode="lin" valueType="num">
                                      <p:cBhvr>
                                        <p:cTn id="42" dur="1000" fill="hold"/>
                                        <p:tgtEl>
                                          <p:spTgt spid="26"/>
                                        </p:tgtEl>
                                        <p:attrNameLst>
                                          <p:attrName>style.rotation</p:attrName>
                                        </p:attrNameLst>
                                      </p:cBhvr>
                                      <p:tavLst>
                                        <p:tav tm="0">
                                          <p:val>
                                            <p:fltVal val="90"/>
                                          </p:val>
                                        </p:tav>
                                        <p:tav tm="100000">
                                          <p:val>
                                            <p:fltVal val="0"/>
                                          </p:val>
                                        </p:tav>
                                      </p:tavLst>
                                    </p:anim>
                                    <p:animEffect transition="in" filter="fade">
                                      <p:cBhvr>
                                        <p:cTn id="43" dur="1000"/>
                                        <p:tgtEl>
                                          <p:spTgt spid="26"/>
                                        </p:tgtEl>
                                      </p:cBhvr>
                                    </p:animEffect>
                                  </p:childTnLst>
                                </p:cTn>
                              </p:par>
                              <p:par>
                                <p:cTn id="44" presetID="31" presetClass="entr" presetSubtype="0" fill="hold" nodeType="withEffect">
                                  <p:stCondLst>
                                    <p:cond delay="0"/>
                                  </p:stCondLst>
                                  <p:iterate type="lt">
                                    <p:tmPct val="5000"/>
                                  </p:iterate>
                                  <p:childTnLst>
                                    <p:set>
                                      <p:cBhvr>
                                        <p:cTn id="45" dur="1" fill="hold">
                                          <p:stCondLst>
                                            <p:cond delay="0"/>
                                          </p:stCondLst>
                                        </p:cTn>
                                        <p:tgtEl>
                                          <p:spTgt spid="27"/>
                                        </p:tgtEl>
                                        <p:attrNameLst>
                                          <p:attrName>style.visibility</p:attrName>
                                        </p:attrNameLst>
                                      </p:cBhvr>
                                      <p:to>
                                        <p:strVal val="visible"/>
                                      </p:to>
                                    </p:set>
                                    <p:anim calcmode="lin" valueType="num">
                                      <p:cBhvr>
                                        <p:cTn id="46" dur="1000" fill="hold"/>
                                        <p:tgtEl>
                                          <p:spTgt spid="27"/>
                                        </p:tgtEl>
                                        <p:attrNameLst>
                                          <p:attrName>ppt_w</p:attrName>
                                        </p:attrNameLst>
                                      </p:cBhvr>
                                      <p:tavLst>
                                        <p:tav tm="0">
                                          <p:val>
                                            <p:fltVal val="0"/>
                                          </p:val>
                                        </p:tav>
                                        <p:tav tm="100000">
                                          <p:val>
                                            <p:strVal val="#ppt_w"/>
                                          </p:val>
                                        </p:tav>
                                      </p:tavLst>
                                    </p:anim>
                                    <p:anim calcmode="lin" valueType="num">
                                      <p:cBhvr>
                                        <p:cTn id="47" dur="1000" fill="hold"/>
                                        <p:tgtEl>
                                          <p:spTgt spid="27"/>
                                        </p:tgtEl>
                                        <p:attrNameLst>
                                          <p:attrName>ppt_h</p:attrName>
                                        </p:attrNameLst>
                                      </p:cBhvr>
                                      <p:tavLst>
                                        <p:tav tm="0">
                                          <p:val>
                                            <p:fltVal val="0"/>
                                          </p:val>
                                        </p:tav>
                                        <p:tav tm="100000">
                                          <p:val>
                                            <p:strVal val="#ppt_h"/>
                                          </p:val>
                                        </p:tav>
                                      </p:tavLst>
                                    </p:anim>
                                    <p:anim calcmode="lin" valueType="num">
                                      <p:cBhvr>
                                        <p:cTn id="48" dur="1000" fill="hold"/>
                                        <p:tgtEl>
                                          <p:spTgt spid="27"/>
                                        </p:tgtEl>
                                        <p:attrNameLst>
                                          <p:attrName>style.rotation</p:attrName>
                                        </p:attrNameLst>
                                      </p:cBhvr>
                                      <p:tavLst>
                                        <p:tav tm="0">
                                          <p:val>
                                            <p:fltVal val="90"/>
                                          </p:val>
                                        </p:tav>
                                        <p:tav tm="100000">
                                          <p:val>
                                            <p:fltVal val="0"/>
                                          </p:val>
                                        </p:tav>
                                      </p:tavLst>
                                    </p:anim>
                                    <p:animEffect transition="in" filter="fade">
                                      <p:cBhvr>
                                        <p:cTn id="49" dur="1000"/>
                                        <p:tgtEl>
                                          <p:spTgt spid="27"/>
                                        </p:tgtEl>
                                      </p:cBhvr>
                                    </p:animEffect>
                                  </p:childTnLst>
                                </p:cTn>
                              </p:par>
                              <p:par>
                                <p:cTn id="50" presetID="31" presetClass="entr" presetSubtype="0" fill="hold" grpId="0" nodeType="withEffect">
                                  <p:stCondLst>
                                    <p:cond delay="0"/>
                                  </p:stCondLst>
                                  <p:iterate type="lt">
                                    <p:tmPct val="5000"/>
                                  </p:iterate>
                                  <p:childTnLst>
                                    <p:set>
                                      <p:cBhvr>
                                        <p:cTn id="51" dur="1" fill="hold">
                                          <p:stCondLst>
                                            <p:cond delay="0"/>
                                          </p:stCondLst>
                                        </p:cTn>
                                        <p:tgtEl>
                                          <p:spTgt spid="28"/>
                                        </p:tgtEl>
                                        <p:attrNameLst>
                                          <p:attrName>style.visibility</p:attrName>
                                        </p:attrNameLst>
                                      </p:cBhvr>
                                      <p:to>
                                        <p:strVal val="visible"/>
                                      </p:to>
                                    </p:set>
                                    <p:anim calcmode="lin" valueType="num">
                                      <p:cBhvr>
                                        <p:cTn id="52" dur="1000" fill="hold"/>
                                        <p:tgtEl>
                                          <p:spTgt spid="28"/>
                                        </p:tgtEl>
                                        <p:attrNameLst>
                                          <p:attrName>ppt_w</p:attrName>
                                        </p:attrNameLst>
                                      </p:cBhvr>
                                      <p:tavLst>
                                        <p:tav tm="0">
                                          <p:val>
                                            <p:fltVal val="0"/>
                                          </p:val>
                                        </p:tav>
                                        <p:tav tm="100000">
                                          <p:val>
                                            <p:strVal val="#ppt_w"/>
                                          </p:val>
                                        </p:tav>
                                      </p:tavLst>
                                    </p:anim>
                                    <p:anim calcmode="lin" valueType="num">
                                      <p:cBhvr>
                                        <p:cTn id="53" dur="1000" fill="hold"/>
                                        <p:tgtEl>
                                          <p:spTgt spid="28"/>
                                        </p:tgtEl>
                                        <p:attrNameLst>
                                          <p:attrName>ppt_h</p:attrName>
                                        </p:attrNameLst>
                                      </p:cBhvr>
                                      <p:tavLst>
                                        <p:tav tm="0">
                                          <p:val>
                                            <p:fltVal val="0"/>
                                          </p:val>
                                        </p:tav>
                                        <p:tav tm="100000">
                                          <p:val>
                                            <p:strVal val="#ppt_h"/>
                                          </p:val>
                                        </p:tav>
                                      </p:tavLst>
                                    </p:anim>
                                    <p:anim calcmode="lin" valueType="num">
                                      <p:cBhvr>
                                        <p:cTn id="54" dur="1000" fill="hold"/>
                                        <p:tgtEl>
                                          <p:spTgt spid="28"/>
                                        </p:tgtEl>
                                        <p:attrNameLst>
                                          <p:attrName>style.rotation</p:attrName>
                                        </p:attrNameLst>
                                      </p:cBhvr>
                                      <p:tavLst>
                                        <p:tav tm="0">
                                          <p:val>
                                            <p:fltVal val="90"/>
                                          </p:val>
                                        </p:tav>
                                        <p:tav tm="100000">
                                          <p:val>
                                            <p:fltVal val="0"/>
                                          </p:val>
                                        </p:tav>
                                      </p:tavLst>
                                    </p:anim>
                                    <p:animEffect transition="in" filter="fade">
                                      <p:cBhvr>
                                        <p:cTn id="55" dur="1000"/>
                                        <p:tgtEl>
                                          <p:spTgt spid="28"/>
                                        </p:tgtEl>
                                      </p:cBhvr>
                                    </p:animEffect>
                                  </p:childTnLst>
                                </p:cTn>
                              </p:par>
                            </p:childTnLst>
                          </p:cTn>
                        </p:par>
                      </p:childTnLst>
                    </p:cTn>
                  </p:par>
                  <p:par>
                    <p:cTn id="56" fill="hold">
                      <p:stCondLst>
                        <p:cond delay="indefinite"/>
                      </p:stCondLst>
                      <p:childTnLst>
                        <p:par>
                          <p:cTn id="57" fill="hold">
                            <p:stCondLst>
                              <p:cond delay="0"/>
                            </p:stCondLst>
                            <p:childTnLst>
                              <p:par>
                                <p:cTn id="58" presetID="53" presetClass="entr" presetSubtype="16" fill="hold" grpId="0" nodeType="clickEffect">
                                  <p:stCondLst>
                                    <p:cond delay="0"/>
                                  </p:stCondLst>
                                  <p:childTnLst>
                                    <p:set>
                                      <p:cBhvr>
                                        <p:cTn id="59" dur="1" fill="hold">
                                          <p:stCondLst>
                                            <p:cond delay="0"/>
                                          </p:stCondLst>
                                        </p:cTn>
                                        <p:tgtEl>
                                          <p:spTgt spid="29"/>
                                        </p:tgtEl>
                                        <p:attrNameLst>
                                          <p:attrName>style.visibility</p:attrName>
                                        </p:attrNameLst>
                                      </p:cBhvr>
                                      <p:to>
                                        <p:strVal val="visible"/>
                                      </p:to>
                                    </p:set>
                                    <p:anim calcmode="lin" valueType="num">
                                      <p:cBhvr>
                                        <p:cTn id="60" dur="500" fill="hold"/>
                                        <p:tgtEl>
                                          <p:spTgt spid="29"/>
                                        </p:tgtEl>
                                        <p:attrNameLst>
                                          <p:attrName>ppt_w</p:attrName>
                                        </p:attrNameLst>
                                      </p:cBhvr>
                                      <p:tavLst>
                                        <p:tav tm="0">
                                          <p:val>
                                            <p:fltVal val="0"/>
                                          </p:val>
                                        </p:tav>
                                        <p:tav tm="100000">
                                          <p:val>
                                            <p:strVal val="#ppt_w"/>
                                          </p:val>
                                        </p:tav>
                                      </p:tavLst>
                                    </p:anim>
                                    <p:anim calcmode="lin" valueType="num">
                                      <p:cBhvr>
                                        <p:cTn id="61" dur="500" fill="hold"/>
                                        <p:tgtEl>
                                          <p:spTgt spid="29"/>
                                        </p:tgtEl>
                                        <p:attrNameLst>
                                          <p:attrName>ppt_h</p:attrName>
                                        </p:attrNameLst>
                                      </p:cBhvr>
                                      <p:tavLst>
                                        <p:tav tm="0">
                                          <p:val>
                                            <p:fltVal val="0"/>
                                          </p:val>
                                        </p:tav>
                                        <p:tav tm="100000">
                                          <p:val>
                                            <p:strVal val="#ppt_h"/>
                                          </p:val>
                                        </p:tav>
                                      </p:tavLst>
                                    </p:anim>
                                    <p:animEffect transition="in" filter="fade">
                                      <p:cBhvr>
                                        <p:cTn id="62"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25" grpId="0" animBg="1"/>
      <p:bldP spid="26" grpId="0" animBg="1"/>
      <p:bldP spid="28" grpId="0" animBg="1"/>
      <p:bldP spid="29" grpId="0" animBg="1"/>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362" name="Text Box 2"/>
          <p:cNvSpPr txBox="1">
            <a:spLocks noChangeArrowheads="1"/>
          </p:cNvSpPr>
          <p:nvPr/>
        </p:nvSpPr>
        <p:spPr bwMode="auto">
          <a:xfrm>
            <a:off x="2128838" y="150312"/>
            <a:ext cx="91440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364" tIns="46182" rIns="92364" bIns="46182">
            <a:spAutoFit/>
          </a:bodyPr>
          <a:lstStyle>
            <a:lvl1pPr defTabSz="923925">
              <a:defRPr>
                <a:solidFill>
                  <a:schemeClr val="tx1"/>
                </a:solidFill>
                <a:latin typeface="Arial" panose="020B0604020202020204" pitchFamily="34" charset="0"/>
                <a:ea typeface="宋体" panose="02010600030101010101" pitchFamily="2" charset="-122"/>
              </a:defRPr>
            </a:lvl1pPr>
            <a:lvl2pPr marL="742950" indent="-285750" defTabSz="923925">
              <a:defRPr>
                <a:solidFill>
                  <a:schemeClr val="tx1"/>
                </a:solidFill>
                <a:latin typeface="Arial" panose="020B0604020202020204" pitchFamily="34" charset="0"/>
                <a:ea typeface="宋体" panose="02010600030101010101" pitchFamily="2" charset="-122"/>
              </a:defRPr>
            </a:lvl2pPr>
            <a:lvl3pPr marL="1143000" indent="-228600" defTabSz="923925">
              <a:defRPr>
                <a:solidFill>
                  <a:schemeClr val="tx1"/>
                </a:solidFill>
                <a:latin typeface="Arial" panose="020B0604020202020204" pitchFamily="34" charset="0"/>
                <a:ea typeface="宋体" panose="02010600030101010101" pitchFamily="2" charset="-122"/>
              </a:defRPr>
            </a:lvl3pPr>
            <a:lvl4pPr marL="1600200" indent="-228600" defTabSz="923925">
              <a:defRPr>
                <a:solidFill>
                  <a:schemeClr val="tx1"/>
                </a:solidFill>
                <a:latin typeface="Arial" panose="020B0604020202020204" pitchFamily="34" charset="0"/>
                <a:ea typeface="宋体" panose="02010600030101010101" pitchFamily="2" charset="-122"/>
              </a:defRPr>
            </a:lvl4pPr>
            <a:lvl5pPr marL="2057400" indent="-228600" defTabSz="923925">
              <a:defRPr>
                <a:solidFill>
                  <a:schemeClr val="tx1"/>
                </a:solidFill>
                <a:latin typeface="Arial" panose="020B0604020202020204" pitchFamily="34" charset="0"/>
                <a:ea typeface="宋体" panose="02010600030101010101" pitchFamily="2" charset="-122"/>
              </a:defRPr>
            </a:lvl5pPr>
            <a:lvl6pPr marL="2514600" indent="-228600" defTabSz="923925"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923925"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923925"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923925"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base">
              <a:spcBef>
                <a:spcPct val="50000"/>
              </a:spcBef>
              <a:spcAft>
                <a:spcPct val="0"/>
              </a:spcAft>
            </a:pPr>
            <a:r>
              <a:rPr kumimoji="1" lang="zh-CN" altLang="en-US" sz="2800" b="1" dirty="0">
                <a:solidFill>
                  <a:srgbClr val="FF0000"/>
                </a:solidFill>
                <a:latin typeface="隶书" panose="02010509060101010101" pitchFamily="49" charset="-122"/>
                <a:ea typeface="隶书" panose="02010509060101010101" pitchFamily="49" charset="-122"/>
              </a:rPr>
              <a:t>新中国成立初期为什么要采取</a:t>
            </a:r>
            <a:r>
              <a:rPr kumimoji="1" lang="zh-CN" altLang="en-US" sz="2800" b="1" dirty="0">
                <a:solidFill>
                  <a:srgbClr val="FF0000"/>
                </a:solidFill>
                <a:latin typeface="Times New Roman" panose="02020603050405020304" pitchFamily="18" charset="0"/>
                <a:ea typeface="隶书" panose="02010509060101010101" pitchFamily="49" charset="-122"/>
              </a:rPr>
              <a:t>“</a:t>
            </a:r>
            <a:r>
              <a:rPr kumimoji="1" lang="zh-CN" altLang="en-US" sz="2800" b="1" dirty="0">
                <a:solidFill>
                  <a:srgbClr val="FF0000"/>
                </a:solidFill>
                <a:latin typeface="隶书" panose="02010509060101010101" pitchFamily="49" charset="-122"/>
                <a:ea typeface="隶书" panose="02010509060101010101" pitchFamily="49" charset="-122"/>
              </a:rPr>
              <a:t>一边倒</a:t>
            </a:r>
            <a:r>
              <a:rPr kumimoji="1" lang="zh-CN" altLang="en-US" sz="2800" b="1" dirty="0">
                <a:solidFill>
                  <a:srgbClr val="FF0000"/>
                </a:solidFill>
                <a:latin typeface="Times New Roman" panose="02020603050405020304" pitchFamily="18" charset="0"/>
                <a:ea typeface="隶书" panose="02010509060101010101" pitchFamily="49" charset="-122"/>
              </a:rPr>
              <a:t>”</a:t>
            </a:r>
            <a:r>
              <a:rPr kumimoji="1" lang="zh-CN" altLang="en-US" sz="2800" b="1" dirty="0">
                <a:solidFill>
                  <a:srgbClr val="FF0000"/>
                </a:solidFill>
                <a:latin typeface="隶书" panose="02010509060101010101" pitchFamily="49" charset="-122"/>
                <a:ea typeface="隶书" panose="02010509060101010101" pitchFamily="49" charset="-122"/>
              </a:rPr>
              <a:t>的外交政策</a:t>
            </a:r>
            <a:r>
              <a:rPr kumimoji="1" lang="en-US" altLang="zh-CN" sz="2800" b="1" dirty="0">
                <a:solidFill>
                  <a:srgbClr val="FF0000"/>
                </a:solidFill>
                <a:latin typeface="隶书" panose="02010509060101010101" pitchFamily="49" charset="-122"/>
                <a:ea typeface="隶书" panose="02010509060101010101" pitchFamily="49" charset="-122"/>
              </a:rPr>
              <a:t>?</a:t>
            </a:r>
            <a:endParaRPr kumimoji="1" lang="en-US" altLang="zh-CN" sz="2800" b="1" dirty="0">
              <a:solidFill>
                <a:srgbClr val="FF0000"/>
              </a:solidFill>
              <a:latin typeface="隶书" panose="02010509060101010101" pitchFamily="49" charset="-122"/>
              <a:ea typeface="隶书" panose="02010509060101010101" pitchFamily="49" charset="-122"/>
            </a:endParaRPr>
          </a:p>
        </p:txBody>
      </p:sp>
      <p:pic>
        <p:nvPicPr>
          <p:cNvPr id="15364" name="Picture 5" descr="20054320355331075"/>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2133600" y="838200"/>
            <a:ext cx="7920038" cy="5691188"/>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73731" name="Text Box 3"/>
          <p:cNvSpPr txBox="1">
            <a:spLocks noChangeArrowheads="1"/>
          </p:cNvSpPr>
          <p:nvPr/>
        </p:nvSpPr>
        <p:spPr bwMode="auto">
          <a:xfrm>
            <a:off x="2128838" y="4565651"/>
            <a:ext cx="4211638" cy="1963737"/>
          </a:xfrm>
          <a:prstGeom prst="rect">
            <a:avLst/>
          </a:prstGeom>
          <a:solidFill>
            <a:schemeClr val="tx1"/>
          </a:solidFill>
          <a:ln w="9525">
            <a:solidFill>
              <a:schemeClr val="bg2"/>
            </a:solidFill>
            <a:miter lim="800000"/>
          </a:ln>
        </p:spPr>
        <p:txBody>
          <a:bodyPr lIns="92364" tIns="46182" rIns="92364" bIns="46182">
            <a:spAutoFit/>
          </a:bodyPr>
          <a:lstStyle>
            <a:lvl1pPr defTabSz="923925">
              <a:defRPr>
                <a:solidFill>
                  <a:schemeClr val="tx1"/>
                </a:solidFill>
                <a:latin typeface="Arial" panose="020B0604020202020204" pitchFamily="34" charset="0"/>
                <a:ea typeface="宋体" panose="02010600030101010101" pitchFamily="2" charset="-122"/>
              </a:defRPr>
            </a:lvl1pPr>
            <a:lvl2pPr marL="742950" indent="-285750" defTabSz="923925">
              <a:defRPr>
                <a:solidFill>
                  <a:schemeClr val="tx1"/>
                </a:solidFill>
                <a:latin typeface="Arial" panose="020B0604020202020204" pitchFamily="34" charset="0"/>
                <a:ea typeface="宋体" panose="02010600030101010101" pitchFamily="2" charset="-122"/>
              </a:defRPr>
            </a:lvl2pPr>
            <a:lvl3pPr marL="1143000" indent="-228600" defTabSz="923925">
              <a:defRPr>
                <a:solidFill>
                  <a:schemeClr val="tx1"/>
                </a:solidFill>
                <a:latin typeface="Arial" panose="020B0604020202020204" pitchFamily="34" charset="0"/>
                <a:ea typeface="宋体" panose="02010600030101010101" pitchFamily="2" charset="-122"/>
              </a:defRPr>
            </a:lvl3pPr>
            <a:lvl4pPr marL="1600200" indent="-228600" defTabSz="923925">
              <a:defRPr>
                <a:solidFill>
                  <a:schemeClr val="tx1"/>
                </a:solidFill>
                <a:latin typeface="Arial" panose="020B0604020202020204" pitchFamily="34" charset="0"/>
                <a:ea typeface="宋体" panose="02010600030101010101" pitchFamily="2" charset="-122"/>
              </a:defRPr>
            </a:lvl4pPr>
            <a:lvl5pPr marL="2057400" indent="-228600" defTabSz="923925">
              <a:defRPr>
                <a:solidFill>
                  <a:schemeClr val="tx1"/>
                </a:solidFill>
                <a:latin typeface="Arial" panose="020B0604020202020204" pitchFamily="34" charset="0"/>
                <a:ea typeface="宋体" panose="02010600030101010101" pitchFamily="2" charset="-122"/>
              </a:defRPr>
            </a:lvl5pPr>
            <a:lvl6pPr marL="2514600" indent="-228600" defTabSz="923925"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923925"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923925"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923925"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just" fontAlgn="base">
              <a:lnSpc>
                <a:spcPct val="120000"/>
              </a:lnSpc>
              <a:spcBef>
                <a:spcPct val="10000"/>
              </a:spcBef>
              <a:spcAft>
                <a:spcPct val="0"/>
              </a:spcAft>
            </a:pPr>
            <a:r>
              <a:rPr kumimoji="1" lang="en-US" altLang="zh-CN" sz="2400" b="1" dirty="0">
                <a:solidFill>
                  <a:srgbClr val="0000F2"/>
                </a:solidFill>
                <a:latin typeface="华文新魏" panose="02010800040101010101" pitchFamily="2" charset="-122"/>
                <a:ea typeface="华文新魏" panose="02010800040101010101" pitchFamily="2" charset="-122"/>
              </a:rPr>
              <a:t>1</a:t>
            </a:r>
            <a:r>
              <a:rPr kumimoji="1" lang="zh-CN" altLang="en-US" sz="2400" b="1" dirty="0">
                <a:solidFill>
                  <a:srgbClr val="0000F2"/>
                </a:solidFill>
                <a:latin typeface="华文新魏" panose="02010800040101010101" pitchFamily="2" charset="-122"/>
                <a:ea typeface="华文新魏" panose="02010800040101010101" pitchFamily="2" charset="-122"/>
              </a:rPr>
              <a:t>、两大阵营冷战对峙，</a:t>
            </a:r>
            <a:endParaRPr kumimoji="1" lang="zh-CN" altLang="en-US" sz="2400" b="1" dirty="0">
              <a:solidFill>
                <a:srgbClr val="0000F2"/>
              </a:solidFill>
              <a:latin typeface="华文新魏" panose="02010800040101010101" pitchFamily="2" charset="-122"/>
              <a:ea typeface="华文新魏" panose="02010800040101010101" pitchFamily="2" charset="-122"/>
            </a:endParaRPr>
          </a:p>
          <a:p>
            <a:pPr algn="just" fontAlgn="base">
              <a:lnSpc>
                <a:spcPct val="120000"/>
              </a:lnSpc>
              <a:spcBef>
                <a:spcPct val="10000"/>
              </a:spcBef>
              <a:spcAft>
                <a:spcPct val="0"/>
              </a:spcAft>
            </a:pPr>
            <a:r>
              <a:rPr kumimoji="1" lang="zh-CN" altLang="en-US" sz="2400" b="1" dirty="0">
                <a:solidFill>
                  <a:srgbClr val="0000F2"/>
                </a:solidFill>
                <a:latin typeface="华文新魏" panose="02010800040101010101" pitchFamily="2" charset="-122"/>
                <a:ea typeface="华文新魏" panose="02010800040101010101" pitchFamily="2" charset="-122"/>
              </a:rPr>
              <a:t>   美国敌视、孤立中国</a:t>
            </a:r>
            <a:endParaRPr kumimoji="1" lang="zh-CN" altLang="en-US" sz="2400" b="1" dirty="0">
              <a:solidFill>
                <a:srgbClr val="0000F2"/>
              </a:solidFill>
              <a:latin typeface="华文新魏" panose="02010800040101010101" pitchFamily="2" charset="-122"/>
              <a:ea typeface="华文新魏" panose="02010800040101010101" pitchFamily="2" charset="-122"/>
            </a:endParaRPr>
          </a:p>
          <a:p>
            <a:pPr algn="just" fontAlgn="base">
              <a:lnSpc>
                <a:spcPct val="120000"/>
              </a:lnSpc>
              <a:spcBef>
                <a:spcPct val="10000"/>
              </a:spcBef>
              <a:spcAft>
                <a:spcPct val="0"/>
              </a:spcAft>
            </a:pPr>
            <a:r>
              <a:rPr kumimoji="1" lang="en-US" altLang="zh-CN" sz="2400" b="1" dirty="0">
                <a:solidFill>
                  <a:srgbClr val="0000F2"/>
                </a:solidFill>
                <a:latin typeface="华文新魏" panose="02010800040101010101" pitchFamily="2" charset="-122"/>
                <a:ea typeface="华文新魏" panose="02010800040101010101" pitchFamily="2" charset="-122"/>
              </a:rPr>
              <a:t>2</a:t>
            </a:r>
            <a:r>
              <a:rPr kumimoji="1" lang="zh-CN" altLang="en-US" sz="2400" b="1" dirty="0">
                <a:solidFill>
                  <a:srgbClr val="0000F2"/>
                </a:solidFill>
                <a:latin typeface="华文新魏" panose="02010800040101010101" pitchFamily="2" charset="-122"/>
                <a:ea typeface="华文新魏" panose="02010800040101010101" pitchFamily="2" charset="-122"/>
              </a:rPr>
              <a:t>、苏联支持新中国</a:t>
            </a:r>
            <a:endParaRPr kumimoji="1" lang="zh-CN" altLang="en-US" sz="2400" b="1" dirty="0">
              <a:solidFill>
                <a:srgbClr val="0000F2"/>
              </a:solidFill>
              <a:latin typeface="华文新魏" panose="02010800040101010101" pitchFamily="2" charset="-122"/>
              <a:ea typeface="华文新魏" panose="02010800040101010101" pitchFamily="2" charset="-122"/>
            </a:endParaRPr>
          </a:p>
          <a:p>
            <a:pPr algn="just" fontAlgn="base">
              <a:lnSpc>
                <a:spcPct val="120000"/>
              </a:lnSpc>
              <a:spcBef>
                <a:spcPct val="10000"/>
              </a:spcBef>
              <a:spcAft>
                <a:spcPct val="0"/>
              </a:spcAft>
            </a:pPr>
            <a:r>
              <a:rPr kumimoji="1" lang="en-US" altLang="zh-CN" sz="2400" b="1" dirty="0">
                <a:solidFill>
                  <a:srgbClr val="0000F2"/>
                </a:solidFill>
                <a:latin typeface="华文新魏" panose="02010800040101010101" pitchFamily="2" charset="-122"/>
                <a:ea typeface="华文新魏" panose="02010800040101010101" pitchFamily="2" charset="-122"/>
              </a:rPr>
              <a:t>3</a:t>
            </a:r>
            <a:r>
              <a:rPr kumimoji="1" lang="zh-CN" altLang="en-US" sz="2400" b="1" dirty="0">
                <a:solidFill>
                  <a:srgbClr val="0000F2"/>
                </a:solidFill>
                <a:latin typeface="华文新魏" panose="02010800040101010101" pitchFamily="2" charset="-122"/>
                <a:ea typeface="华文新魏" panose="02010800040101010101" pitchFamily="2" charset="-122"/>
              </a:rPr>
              <a:t>、为巩固政权，发展经济</a:t>
            </a:r>
            <a:endParaRPr kumimoji="1" lang="zh-CN" altLang="en-US" sz="2400" b="1" dirty="0">
              <a:solidFill>
                <a:srgbClr val="0000F2"/>
              </a:solidFill>
              <a:latin typeface="华文新魏" panose="02010800040101010101" pitchFamily="2" charset="-122"/>
              <a:ea typeface="华文新魏" panose="02010800040101010101" pitchFamily="2" charset="-122"/>
            </a:endParaRPr>
          </a:p>
        </p:txBody>
      </p:sp>
      <p:sp>
        <p:nvSpPr>
          <p:cNvPr id="5" name="TextBox 4"/>
          <p:cNvSpPr txBox="1">
            <a:spLocks noChangeArrowheads="1"/>
          </p:cNvSpPr>
          <p:nvPr/>
        </p:nvSpPr>
        <p:spPr bwMode="auto">
          <a:xfrm>
            <a:off x="10056814" y="1600200"/>
            <a:ext cx="611187" cy="41549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fontAlgn="base">
              <a:spcBef>
                <a:spcPct val="0"/>
              </a:spcBef>
              <a:spcAft>
                <a:spcPct val="0"/>
              </a:spcAft>
            </a:pPr>
            <a:r>
              <a:rPr lang="zh-CN" altLang="en-US" sz="2400" b="1">
                <a:solidFill>
                  <a:srgbClr val="000514"/>
                </a:solidFill>
                <a:latin typeface="黑体" panose="02010609060101010101" pitchFamily="49" charset="-122"/>
                <a:ea typeface="黑体" panose="02010609060101010101" pitchFamily="49" charset="-122"/>
              </a:rPr>
              <a:t>美国海外驻军和军事基地</a:t>
            </a:r>
            <a:endParaRPr lang="zh-CN" altLang="en-US" sz="2400" b="1">
              <a:solidFill>
                <a:srgbClr val="000514"/>
              </a:solidFill>
              <a:latin typeface="黑体" panose="02010609060101010101" pitchFamily="49" charset="-122"/>
              <a:ea typeface="黑体" panose="02010609060101010101" pitchFamily="49" charset="-122"/>
            </a:endParaRPr>
          </a:p>
        </p:txBody>
      </p:sp>
      <p:sp>
        <p:nvSpPr>
          <p:cNvPr id="457737" name="Rectangle 9"/>
          <p:cNvSpPr>
            <a:spLocks noChangeArrowheads="1"/>
          </p:cNvSpPr>
          <p:nvPr/>
        </p:nvSpPr>
        <p:spPr bwMode="auto">
          <a:xfrm>
            <a:off x="2128838" y="827554"/>
            <a:ext cx="7929562" cy="1938992"/>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fontAlgn="base">
              <a:spcBef>
                <a:spcPct val="0"/>
              </a:spcBef>
              <a:spcAft>
                <a:spcPct val="0"/>
              </a:spcAft>
            </a:pPr>
            <a:r>
              <a:rPr lang="en-US" altLang="zh-CN" sz="2400" b="1" dirty="0">
                <a:solidFill>
                  <a:srgbClr val="003399"/>
                </a:solidFill>
              </a:rPr>
              <a:t>      “</a:t>
            </a:r>
            <a:r>
              <a:rPr lang="zh-CN" altLang="en-US" sz="2400" b="1" dirty="0">
                <a:solidFill>
                  <a:srgbClr val="003399"/>
                </a:solidFill>
              </a:rPr>
              <a:t>一边倒”既不意味着中国政府绝不同美英等资本主义国家往来，也不意味着中国政府放弃独立自主，无原则地倒向苏联一边。它旨在打破以美国为首的资本主义国家的孤立和封锁，与众多的国家建立外交关系，巩固革命成果，保卫人民政权。 </a:t>
            </a:r>
            <a:endParaRPr lang="zh-CN" altLang="en-US" sz="2400" b="1" dirty="0">
              <a:solidFill>
                <a:srgbClr val="003399"/>
              </a:solidFill>
            </a:endParaRPr>
          </a:p>
        </p:txBody>
      </p:sp>
      <p:sp>
        <p:nvSpPr>
          <p:cNvPr id="7" name="矩形 6"/>
          <p:cNvSpPr/>
          <p:nvPr/>
        </p:nvSpPr>
        <p:spPr>
          <a:xfrm>
            <a:off x="0" y="182112"/>
            <a:ext cx="2348720" cy="523220"/>
          </a:xfrm>
          <a:prstGeom prst="rect">
            <a:avLst/>
          </a:prstGeom>
        </p:spPr>
        <p:txBody>
          <a:bodyPr wrap="none">
            <a:spAutoFit/>
          </a:bodyPr>
          <a:lstStyle/>
          <a:p>
            <a:pPr algn="just">
              <a:spcAft>
                <a:spcPts val="0"/>
              </a:spcAft>
            </a:pPr>
            <a:r>
              <a:rPr lang="zh-CN" altLang="zh-CN"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r>
              <a:rPr lang="zh-CN" altLang="en-US"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课堂探究</a:t>
            </a:r>
            <a:r>
              <a:rPr lang="zh-CN" altLang="zh-CN"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endParaRPr lang="zh-CN" altLang="zh-CN" sz="2000" kern="100" dirty="0">
              <a:effectLst/>
              <a:latin typeface="Calibri" panose="020F0502020204030204" pitchFamily="34" charset="0"/>
              <a:ea typeface="宋体" panose="02010600030101010101" pitchFamily="2" charset="-122"/>
              <a:cs typeface="Times New Roman" panose="02020603050405020304" pitchFamily="18" charset="0"/>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3731"/>
                                        </p:tgtEl>
                                        <p:attrNameLst>
                                          <p:attrName>style.visibility</p:attrName>
                                        </p:attrNameLst>
                                      </p:cBhvr>
                                      <p:to>
                                        <p:strVal val="visible"/>
                                      </p:to>
                                    </p:set>
                                    <p:anim calcmode="lin" valueType="num">
                                      <p:cBhvr additive="base">
                                        <p:cTn id="7" dur="2000" fill="hold"/>
                                        <p:tgtEl>
                                          <p:spTgt spid="73731"/>
                                        </p:tgtEl>
                                        <p:attrNameLst>
                                          <p:attrName>ppt_x</p:attrName>
                                        </p:attrNameLst>
                                      </p:cBhvr>
                                      <p:tavLst>
                                        <p:tav tm="0">
                                          <p:val>
                                            <p:strVal val="#ppt_x"/>
                                          </p:val>
                                        </p:tav>
                                        <p:tav tm="100000">
                                          <p:val>
                                            <p:strVal val="#ppt_x"/>
                                          </p:val>
                                        </p:tav>
                                      </p:tavLst>
                                    </p:anim>
                                    <p:anim calcmode="lin" valueType="num">
                                      <p:cBhvr additive="base">
                                        <p:cTn id="8" dur="2000" fill="hold"/>
                                        <p:tgtEl>
                                          <p:spTgt spid="7373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5773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1" grpId="0" animBg="1"/>
      <p:bldP spid="45773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168915" y="647661"/>
            <a:ext cx="5929828" cy="584775"/>
          </a:xfrm>
          <a:prstGeom prst="rect">
            <a:avLst/>
          </a:prstGeom>
          <a:noFill/>
        </p:spPr>
        <p:txBody>
          <a:bodyPr wrap="none" rtlCol="0">
            <a:spAutoFit/>
          </a:bodyPr>
          <a:lstStyle/>
          <a:p>
            <a:r>
              <a:rPr lang="zh-CN" altLang="en-US" sz="3200" b="1" dirty="0" smtClean="0"/>
              <a:t>二、独立自主和平外交的成就：</a:t>
            </a:r>
            <a:endParaRPr lang="en-US" altLang="zh-CN" sz="3200" b="1" dirty="0" smtClean="0"/>
          </a:p>
        </p:txBody>
      </p:sp>
      <p:sp>
        <p:nvSpPr>
          <p:cNvPr id="9" name="文本框 8"/>
          <p:cNvSpPr txBox="1"/>
          <p:nvPr/>
        </p:nvSpPr>
        <p:spPr>
          <a:xfrm>
            <a:off x="5061051" y="20678"/>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dirty="0"/>
              <a:t>第</a:t>
            </a:r>
            <a:r>
              <a:rPr lang="en-US" altLang="zh-CN" dirty="0"/>
              <a:t>12</a:t>
            </a:r>
            <a:r>
              <a:rPr lang="zh-CN" altLang="en-US" dirty="0" smtClean="0"/>
              <a:t>课  当</a:t>
            </a:r>
            <a:r>
              <a:rPr lang="zh-CN" altLang="en-US" dirty="0"/>
              <a:t>代中国的民族政策和外交</a:t>
            </a:r>
            <a:endParaRPr lang="zh-CN" altLang="en-US" dirty="0"/>
          </a:p>
        </p:txBody>
      </p:sp>
      <p:sp>
        <p:nvSpPr>
          <p:cNvPr id="4" name="Text Box 7"/>
          <p:cNvSpPr txBox="1">
            <a:spLocks noChangeArrowheads="1"/>
          </p:cNvSpPr>
          <p:nvPr/>
        </p:nvSpPr>
        <p:spPr bwMode="auto">
          <a:xfrm>
            <a:off x="329825" y="1201447"/>
            <a:ext cx="2529860" cy="637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nSpc>
                <a:spcPct val="150000"/>
              </a:lnSpc>
            </a:pPr>
            <a:r>
              <a:rPr lang="en-US" altLang="zh-CN" sz="2800" b="1" dirty="0" smtClean="0">
                <a:solidFill>
                  <a:srgbClr val="0033CC"/>
                </a:solidFill>
                <a:latin typeface="宋体" panose="02010600030101010101" pitchFamily="2" charset="-122"/>
                <a:ea typeface="宋体" panose="02010600030101010101" pitchFamily="2" charset="-122"/>
              </a:rPr>
              <a:t>1</a:t>
            </a:r>
            <a:r>
              <a:rPr lang="zh-CN" altLang="en-US" sz="2800" b="1" dirty="0" smtClean="0">
                <a:solidFill>
                  <a:srgbClr val="0033CC"/>
                </a:solidFill>
                <a:latin typeface="宋体" panose="02010600030101010101" pitchFamily="2" charset="-122"/>
                <a:ea typeface="宋体" panose="02010600030101010101" pitchFamily="2" charset="-122"/>
              </a:rPr>
              <a:t>、建国初期：</a:t>
            </a:r>
            <a:endParaRPr lang="en-US" altLang="zh-CN" sz="2800" b="1" dirty="0" smtClean="0">
              <a:solidFill>
                <a:srgbClr val="FF0000"/>
              </a:solidFill>
              <a:latin typeface="宋体" panose="02010600030101010101" pitchFamily="2" charset="-122"/>
              <a:ea typeface="宋体" panose="02010600030101010101" pitchFamily="2" charset="-122"/>
            </a:endParaRPr>
          </a:p>
        </p:txBody>
      </p:sp>
      <p:sp>
        <p:nvSpPr>
          <p:cNvPr id="6" name="文本框 5"/>
          <p:cNvSpPr txBox="1"/>
          <p:nvPr/>
        </p:nvSpPr>
        <p:spPr>
          <a:xfrm>
            <a:off x="2859685" y="1315578"/>
            <a:ext cx="2698175" cy="523220"/>
          </a:xfrm>
          <a:prstGeom prst="rect">
            <a:avLst/>
          </a:prstGeom>
          <a:noFill/>
        </p:spPr>
        <p:txBody>
          <a:bodyPr wrap="none" rtlCol="0">
            <a:spAutoFit/>
          </a:bodyPr>
          <a:lstStyle/>
          <a:p>
            <a:r>
              <a:rPr lang="zh-CN" altLang="en-US" sz="2800" b="1" dirty="0" smtClean="0">
                <a:solidFill>
                  <a:srgbClr val="FF0000"/>
                </a:solidFill>
                <a:latin typeface="宋体" panose="02010600030101010101" pitchFamily="2" charset="-122"/>
                <a:ea typeface="宋体" panose="02010600030101010101" pitchFamily="2" charset="-122"/>
              </a:rPr>
              <a:t>外交方针、成就</a:t>
            </a:r>
            <a:endParaRPr lang="zh-CN" altLang="en-US" sz="2800" b="1" dirty="0">
              <a:solidFill>
                <a:srgbClr val="FF0000"/>
              </a:solidFill>
              <a:latin typeface="宋体" panose="02010600030101010101" pitchFamily="2" charset="-122"/>
              <a:ea typeface="宋体" panose="02010600030101010101" pitchFamily="2" charset="-122"/>
            </a:endParaRPr>
          </a:p>
        </p:txBody>
      </p:sp>
      <p:sp>
        <p:nvSpPr>
          <p:cNvPr id="2" name="矩形 1"/>
          <p:cNvSpPr/>
          <p:nvPr/>
        </p:nvSpPr>
        <p:spPr>
          <a:xfrm>
            <a:off x="747817" y="1977675"/>
            <a:ext cx="9841525" cy="4401205"/>
          </a:xfrm>
          <a:prstGeom prst="rect">
            <a:avLst/>
          </a:prstGeom>
        </p:spPr>
        <p:txBody>
          <a:bodyPr wrap="square">
            <a:spAutoFit/>
          </a:bodyPr>
          <a:lstStyle/>
          <a:p>
            <a:pPr indent="266700"/>
            <a:r>
              <a:rPr lang="zh-CN" altLang="en-US" sz="2800" b="1" kern="0" dirty="0" smtClean="0">
                <a:solidFill>
                  <a:srgbClr val="FF0000"/>
                </a:solidFill>
                <a:latin typeface="Calibri" panose="020F0502020204030204" pitchFamily="34" charset="0"/>
                <a:ea typeface="宋体" panose="02010600030101010101" pitchFamily="2" charset="-122"/>
                <a:cs typeface="Songti SC"/>
              </a:rPr>
              <a:t>（</a:t>
            </a:r>
            <a:r>
              <a:rPr lang="en-US" altLang="zh-CN" sz="2800" b="1" kern="0" dirty="0" smtClean="0">
                <a:solidFill>
                  <a:srgbClr val="FF0000"/>
                </a:solidFill>
                <a:latin typeface="Calibri" panose="020F0502020204030204" pitchFamily="34" charset="0"/>
                <a:ea typeface="宋体" panose="02010600030101010101" pitchFamily="2" charset="-122"/>
                <a:cs typeface="Songti SC"/>
              </a:rPr>
              <a:t>2</a:t>
            </a:r>
            <a:r>
              <a:rPr lang="zh-CN" altLang="en-US" sz="2800" b="1" kern="0" dirty="0" smtClean="0">
                <a:solidFill>
                  <a:srgbClr val="FF0000"/>
                </a:solidFill>
                <a:latin typeface="Calibri" panose="020F0502020204030204" pitchFamily="34" charset="0"/>
                <a:ea typeface="宋体" panose="02010600030101010101" pitchFamily="2" charset="-122"/>
                <a:cs typeface="Songti SC"/>
              </a:rPr>
              <a:t>）外交成就：</a:t>
            </a:r>
            <a:endParaRPr lang="en-US" altLang="zh-CN" sz="2800" b="1" kern="0" dirty="0">
              <a:solidFill>
                <a:srgbClr val="FF0000"/>
              </a:solidFill>
              <a:latin typeface="Calibri" panose="020F0502020204030204" pitchFamily="34" charset="0"/>
              <a:ea typeface="宋体" panose="02010600030101010101" pitchFamily="2" charset="-122"/>
              <a:cs typeface="Songti SC"/>
            </a:endParaRPr>
          </a:p>
          <a:p>
            <a:pPr indent="266700"/>
            <a:r>
              <a:rPr lang="en-US" altLang="zh-CN" sz="2800" b="1" kern="0" dirty="0" smtClean="0">
                <a:solidFill>
                  <a:srgbClr val="0033CC"/>
                </a:solidFill>
                <a:latin typeface="Calibri" panose="020F0502020204030204" pitchFamily="34" charset="0"/>
                <a:ea typeface="宋体" panose="02010600030101010101" pitchFamily="2" charset="-122"/>
                <a:cs typeface="Songti SC"/>
              </a:rPr>
              <a:t>    </a:t>
            </a:r>
            <a:r>
              <a:rPr lang="en-US" altLang="zh-CN" sz="2800" b="1" kern="0" dirty="0" smtClean="0">
                <a:solidFill>
                  <a:srgbClr val="0033CC"/>
                </a:solidFill>
                <a:latin typeface="宋体" panose="02010600030101010101" pitchFamily="2" charset="-122"/>
                <a:ea typeface="宋体" panose="02010600030101010101" pitchFamily="2" charset="-122"/>
                <a:cs typeface="Songti SC"/>
              </a:rPr>
              <a:t>①</a:t>
            </a:r>
            <a:r>
              <a:rPr lang="zh-CN" altLang="zh-CN" sz="2800" b="1" kern="0" dirty="0" smtClean="0">
                <a:solidFill>
                  <a:srgbClr val="0033CC"/>
                </a:solidFill>
                <a:latin typeface="Calibri" panose="020F0502020204030204" pitchFamily="34" charset="0"/>
                <a:ea typeface="宋体" panose="02010600030101010101" pitchFamily="2" charset="-122"/>
                <a:cs typeface="Songti SC"/>
              </a:rPr>
              <a:t>新中国成立之初，与苏联等</a:t>
            </a:r>
            <a:r>
              <a:rPr lang="en-US" altLang="zh-CN" sz="2800" b="1" kern="0" dirty="0" smtClean="0">
                <a:solidFill>
                  <a:srgbClr val="0033CC"/>
                </a:solidFill>
                <a:latin typeface="Calibri" panose="020F0502020204030204" pitchFamily="34" charset="0"/>
                <a:ea typeface="宋体" panose="02010600030101010101" pitchFamily="2" charset="-122"/>
                <a:cs typeface="Songti SC"/>
              </a:rPr>
              <a:t>10</a:t>
            </a:r>
            <a:r>
              <a:rPr lang="zh-CN" altLang="zh-CN" sz="2800" b="1" kern="0" dirty="0" smtClean="0">
                <a:solidFill>
                  <a:srgbClr val="0033CC"/>
                </a:solidFill>
                <a:latin typeface="Calibri" panose="020F0502020204030204" pitchFamily="34" charset="0"/>
                <a:ea typeface="宋体" panose="02010600030101010101" pitchFamily="2" charset="-122"/>
                <a:cs typeface="Songti SC"/>
              </a:rPr>
              <a:t>个人民民主国家和印度等国建交，这是中华人民共和国的</a:t>
            </a:r>
            <a:r>
              <a:rPr lang="zh-CN" altLang="zh-CN" sz="2800" b="1" kern="0" dirty="0" smtClean="0">
                <a:solidFill>
                  <a:srgbClr val="FF0000"/>
                </a:solidFill>
                <a:latin typeface="Calibri" panose="020F0502020204030204" pitchFamily="34" charset="0"/>
                <a:ea typeface="宋体" panose="02010600030101010101" pitchFamily="2" charset="-122"/>
                <a:cs typeface="Songti SC"/>
              </a:rPr>
              <a:t>第一次建交高潮</a:t>
            </a:r>
            <a:r>
              <a:rPr lang="zh-CN" altLang="zh-CN" sz="2800" b="1" kern="0" dirty="0" smtClean="0">
                <a:solidFill>
                  <a:srgbClr val="0033CC"/>
                </a:solidFill>
                <a:latin typeface="Calibri" panose="020F0502020204030204" pitchFamily="34" charset="0"/>
                <a:ea typeface="宋体" panose="02010600030101010101" pitchFamily="2" charset="-122"/>
                <a:cs typeface="Songti SC"/>
              </a:rPr>
              <a:t>。</a:t>
            </a:r>
            <a:endParaRPr lang="zh-CN" altLang="zh-CN" sz="2800" b="1" kern="100"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endParaRPr>
          </a:p>
          <a:p>
            <a:pPr indent="266700"/>
            <a:r>
              <a:rPr lang="en-US" altLang="zh-CN" sz="2800" b="1" kern="0" dirty="0" smtClean="0">
                <a:solidFill>
                  <a:srgbClr val="0033CC"/>
                </a:solidFill>
                <a:latin typeface="宋体" panose="02010600030101010101" pitchFamily="2" charset="-122"/>
                <a:ea typeface="宋体" panose="02010600030101010101" pitchFamily="2" charset="-122"/>
                <a:cs typeface="Songti SC"/>
              </a:rPr>
              <a:t>  ②1954</a:t>
            </a:r>
            <a:r>
              <a:rPr lang="zh-CN" altLang="zh-CN" sz="2800" b="1" kern="0" dirty="0" smtClean="0">
                <a:solidFill>
                  <a:srgbClr val="0033CC"/>
                </a:solidFill>
                <a:latin typeface="Calibri" panose="020F0502020204030204" pitchFamily="34" charset="0"/>
                <a:ea typeface="宋体" panose="02010600030101010101" pitchFamily="2" charset="-122"/>
                <a:cs typeface="Songti SC"/>
              </a:rPr>
              <a:t>年</a:t>
            </a:r>
            <a:r>
              <a:rPr lang="en-US" altLang="zh-CN" sz="2800" b="1" kern="0" dirty="0" smtClean="0">
                <a:solidFill>
                  <a:srgbClr val="0033CC"/>
                </a:solidFill>
                <a:latin typeface="Calibri" panose="020F0502020204030204" pitchFamily="34" charset="0"/>
                <a:ea typeface="宋体" panose="02010600030101010101" pitchFamily="2" charset="-122"/>
                <a:cs typeface="Songti SC"/>
              </a:rPr>
              <a:t>6</a:t>
            </a:r>
            <a:r>
              <a:rPr lang="zh-CN" altLang="zh-CN" sz="2800" b="1" kern="0" dirty="0" smtClean="0">
                <a:solidFill>
                  <a:srgbClr val="0033CC"/>
                </a:solidFill>
                <a:latin typeface="Calibri" panose="020F0502020204030204" pitchFamily="34" charset="0"/>
                <a:ea typeface="宋体" panose="02010600030101010101" pitchFamily="2" charset="-122"/>
                <a:cs typeface="Songti SC"/>
              </a:rPr>
              <a:t>月，中国倡导以</a:t>
            </a:r>
            <a:r>
              <a:rPr lang="zh-CN" altLang="zh-CN" sz="2800" b="1" kern="0" dirty="0" smtClean="0">
                <a:solidFill>
                  <a:srgbClr val="FF0000"/>
                </a:solidFill>
                <a:latin typeface="Calibri" panose="020F0502020204030204" pitchFamily="34" charset="0"/>
                <a:ea typeface="宋体" panose="02010600030101010101" pitchFamily="2" charset="-122"/>
                <a:cs typeface="Songti SC"/>
              </a:rPr>
              <a:t>和平共处五项原则</a:t>
            </a:r>
            <a:r>
              <a:rPr lang="zh-CN" altLang="zh-CN" sz="2800" b="1" kern="0" dirty="0" smtClean="0">
                <a:solidFill>
                  <a:srgbClr val="0033CC"/>
                </a:solidFill>
                <a:latin typeface="Calibri" panose="020F0502020204030204" pitchFamily="34" charset="0"/>
                <a:ea typeface="宋体" panose="02010600030101010101" pitchFamily="2" charset="-122"/>
                <a:cs typeface="Songti SC"/>
              </a:rPr>
              <a:t>作为国际关系准则，得到国际社会的广泛认同。</a:t>
            </a:r>
            <a:endParaRPr lang="zh-CN" altLang="zh-CN" sz="2800" b="1" kern="100"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endParaRPr>
          </a:p>
          <a:p>
            <a:pPr indent="266700"/>
            <a:r>
              <a:rPr lang="en-US" altLang="zh-CN" sz="2800" b="1" kern="0" dirty="0" smtClean="0">
                <a:solidFill>
                  <a:srgbClr val="0033CC"/>
                </a:solidFill>
                <a:latin typeface="宋体" panose="02010600030101010101" pitchFamily="2" charset="-122"/>
                <a:ea typeface="宋体" panose="02010600030101010101" pitchFamily="2" charset="-122"/>
                <a:cs typeface="Songti SC"/>
              </a:rPr>
              <a:t>  ③1955</a:t>
            </a:r>
            <a:r>
              <a:rPr lang="zh-CN" altLang="zh-CN" sz="2800" b="1" kern="0" dirty="0" smtClean="0">
                <a:solidFill>
                  <a:srgbClr val="0033CC"/>
                </a:solidFill>
                <a:latin typeface="Calibri" panose="020F0502020204030204" pitchFamily="34" charset="0"/>
                <a:ea typeface="宋体" panose="02010600030101010101" pitchFamily="2" charset="-122"/>
                <a:cs typeface="Songti SC"/>
              </a:rPr>
              <a:t>年的</a:t>
            </a:r>
            <a:r>
              <a:rPr lang="zh-CN" altLang="zh-CN" sz="2800" b="1" kern="0" dirty="0" smtClean="0">
                <a:solidFill>
                  <a:srgbClr val="FF0000"/>
                </a:solidFill>
                <a:latin typeface="Calibri" panose="020F0502020204030204" pitchFamily="34" charset="0"/>
                <a:ea typeface="宋体" panose="02010600030101010101" pitchFamily="2" charset="-122"/>
                <a:cs typeface="Songti SC"/>
              </a:rPr>
              <a:t>万隆会议</a:t>
            </a:r>
            <a:r>
              <a:rPr lang="zh-CN" altLang="zh-CN" sz="2800" b="1" kern="0" dirty="0" smtClean="0">
                <a:solidFill>
                  <a:srgbClr val="0033CC"/>
                </a:solidFill>
                <a:latin typeface="Calibri" panose="020F0502020204030204" pitchFamily="34" charset="0"/>
                <a:ea typeface="宋体" panose="02010600030101010101" pitchFamily="2" charset="-122"/>
                <a:cs typeface="Songti SC"/>
              </a:rPr>
              <a:t>上，中国提出</a:t>
            </a:r>
            <a:r>
              <a:rPr lang="zh-CN" altLang="zh-CN" sz="2800" b="1" kern="0" dirty="0" smtClean="0">
                <a:solidFill>
                  <a:srgbClr val="FF0000"/>
                </a:solidFill>
                <a:latin typeface="Calibri" panose="020F0502020204030204" pitchFamily="34" charset="0"/>
                <a:ea typeface="宋体" panose="02010600030101010101" pitchFamily="2" charset="-122"/>
                <a:cs typeface="Songti SC"/>
              </a:rPr>
              <a:t>“求同存异”</a:t>
            </a:r>
            <a:r>
              <a:rPr lang="zh-CN" altLang="zh-CN" sz="2800" b="1" kern="0" dirty="0" smtClean="0">
                <a:solidFill>
                  <a:srgbClr val="0033CC"/>
                </a:solidFill>
                <a:latin typeface="Calibri" panose="020F0502020204030204" pitchFamily="34" charset="0"/>
                <a:ea typeface="宋体" panose="02010600030101010101" pitchFamily="2" charset="-122"/>
                <a:cs typeface="Songti SC"/>
              </a:rPr>
              <a:t>方针，为进一步开展同亚非各国间的友好合作关系创造了条件，中国独立自主的和平外交取得新的进展。</a:t>
            </a:r>
            <a:endParaRPr lang="zh-CN" altLang="zh-CN" sz="2800" b="1" kern="100"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endParaRPr>
          </a:p>
          <a:p>
            <a:pPr indent="266700"/>
            <a:r>
              <a:rPr lang="en-US" altLang="zh-CN" sz="2800" b="1" kern="0" dirty="0" smtClean="0">
                <a:solidFill>
                  <a:srgbClr val="0033CC"/>
                </a:solidFill>
                <a:latin typeface="宋体" panose="02010600030101010101" pitchFamily="2" charset="-122"/>
                <a:ea typeface="宋体" panose="02010600030101010101" pitchFamily="2" charset="-122"/>
                <a:cs typeface="Songti SC"/>
              </a:rPr>
              <a:t>  ④</a:t>
            </a:r>
            <a:r>
              <a:rPr lang="zh-CN" altLang="zh-CN" sz="2800" b="1" kern="0" dirty="0" smtClean="0">
                <a:solidFill>
                  <a:srgbClr val="0033CC"/>
                </a:solidFill>
                <a:latin typeface="Calibri" panose="020F0502020204030204" pitchFamily="34" charset="0"/>
                <a:ea typeface="宋体" panose="02010600030101010101" pitchFamily="2" charset="-122"/>
                <a:cs typeface="Songti SC"/>
              </a:rPr>
              <a:t>到</a:t>
            </a:r>
            <a:r>
              <a:rPr lang="en-US" altLang="zh-CN" sz="2800" b="1" kern="0" dirty="0" smtClean="0">
                <a:solidFill>
                  <a:srgbClr val="0033CC"/>
                </a:solidFill>
                <a:latin typeface="Calibri" panose="020F0502020204030204" pitchFamily="34" charset="0"/>
                <a:ea typeface="宋体" panose="02010600030101010101" pitchFamily="2" charset="-122"/>
                <a:cs typeface="Songti SC"/>
              </a:rPr>
              <a:t>1956</a:t>
            </a:r>
            <a:r>
              <a:rPr lang="zh-CN" altLang="zh-CN" sz="2800" b="1" kern="0" dirty="0" smtClean="0">
                <a:solidFill>
                  <a:srgbClr val="0033CC"/>
                </a:solidFill>
                <a:latin typeface="Calibri" panose="020F0502020204030204" pitchFamily="34" charset="0"/>
                <a:ea typeface="宋体" panose="02010600030101010101" pitchFamily="2" charset="-122"/>
                <a:cs typeface="Songti SC"/>
              </a:rPr>
              <a:t>年，中国又与</a:t>
            </a:r>
            <a:r>
              <a:rPr lang="zh-CN" altLang="zh-CN" sz="2800" b="1" kern="0" dirty="0" smtClean="0">
                <a:solidFill>
                  <a:srgbClr val="FF0000"/>
                </a:solidFill>
                <a:latin typeface="Calibri" panose="020F0502020204030204" pitchFamily="34" charset="0"/>
                <a:ea typeface="宋体" panose="02010600030101010101" pitchFamily="2" charset="-122"/>
                <a:cs typeface="Songti SC"/>
              </a:rPr>
              <a:t>挪威</a:t>
            </a:r>
            <a:r>
              <a:rPr lang="zh-CN" altLang="zh-CN" sz="2800" b="1" kern="0" dirty="0" smtClean="0">
                <a:solidFill>
                  <a:srgbClr val="0033CC"/>
                </a:solidFill>
                <a:latin typeface="Calibri" panose="020F0502020204030204" pitchFamily="34" charset="0"/>
                <a:ea typeface="宋体" panose="02010600030101010101" pitchFamily="2" charset="-122"/>
                <a:cs typeface="Songti SC"/>
              </a:rPr>
              <a:t>等国建交，同</a:t>
            </a:r>
            <a:r>
              <a:rPr lang="zh-CN" altLang="zh-CN" sz="2800" b="1" kern="0" dirty="0" smtClean="0">
                <a:solidFill>
                  <a:srgbClr val="FF0000"/>
                </a:solidFill>
                <a:latin typeface="Calibri" panose="020F0502020204030204" pitchFamily="34" charset="0"/>
                <a:ea typeface="宋体" panose="02010600030101010101" pitchFamily="2" charset="-122"/>
                <a:cs typeface="Songti SC"/>
              </a:rPr>
              <a:t>英国、荷兰</a:t>
            </a:r>
            <a:r>
              <a:rPr lang="zh-CN" altLang="zh-CN" sz="2800" b="1" kern="0" dirty="0" smtClean="0">
                <a:solidFill>
                  <a:srgbClr val="0033CC"/>
                </a:solidFill>
                <a:latin typeface="Calibri" panose="020F0502020204030204" pitchFamily="34" charset="0"/>
                <a:ea typeface="宋体" panose="02010600030101010101" pitchFamily="2" charset="-122"/>
                <a:cs typeface="Songti SC"/>
              </a:rPr>
              <a:t>建立了代办级外交关系。</a:t>
            </a:r>
            <a:endParaRPr lang="zh-CN" altLang="zh-CN" sz="2800" b="1" kern="100" dirty="0">
              <a:solidFill>
                <a:srgbClr val="0033CC"/>
              </a:solidFill>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8" name="Text Box 4"/>
          <p:cNvSpPr txBox="1">
            <a:spLocks noChangeArrowheads="1"/>
          </p:cNvSpPr>
          <p:nvPr/>
        </p:nvSpPr>
        <p:spPr bwMode="auto">
          <a:xfrm>
            <a:off x="655496" y="1905459"/>
            <a:ext cx="10741177" cy="2479675"/>
          </a:xfrm>
          <a:prstGeom prst="rect">
            <a:avLst/>
          </a:prstGeom>
          <a:solidFill>
            <a:srgbClr val="FFFFFF"/>
          </a:solidFill>
          <a:ln w="38100">
            <a:solidFill>
              <a:srgbClr val="0000FF"/>
            </a:solidFill>
            <a:miter lim="800000"/>
          </a:ln>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defTabSz="914400" eaLnBrk="1" fontAlgn="base" latinLnBrk="0" hangingPunct="1">
              <a:lnSpc>
                <a:spcPct val="100000"/>
              </a:lnSpc>
              <a:spcBef>
                <a:spcPct val="50000"/>
              </a:spcBef>
              <a:spcAft>
                <a:spcPct val="0"/>
              </a:spcAft>
              <a:buClrTx/>
              <a:buSzTx/>
              <a:buFont typeface="Arial" panose="020B0604020202020204" pitchFamily="34" charset="0"/>
              <a:buNone/>
              <a:defRPr/>
            </a:pPr>
            <a:r>
              <a:rPr kumimoji="0" lang="zh-CN" altLang="en-US" sz="2800" b="1" i="0" u="none" strike="noStrike" kern="0" cap="none" spc="0" normalizeH="0" baseline="0" noProof="0" dirty="0" smtClean="0">
                <a:ln>
                  <a:noFill/>
                </a:ln>
                <a:solidFill>
                  <a:srgbClr val="FF0000"/>
                </a:solidFill>
                <a:effectLst/>
                <a:uLnTx/>
                <a:uFillTx/>
                <a:latin typeface="Arial" panose="020B0604020202020204" pitchFamily="34" charset="0"/>
                <a:ea typeface="黑体" panose="02010609060101010101" pitchFamily="49" charset="-122"/>
              </a:rPr>
              <a:t>包容性</a:t>
            </a:r>
            <a:r>
              <a:rPr kumimoji="0" lang="zh-CN" altLang="en-US" sz="2800" b="1" i="0" u="none" strike="noStrike" kern="0" cap="none" spc="0" normalizeH="0" baseline="0" noProof="0" dirty="0" smtClean="0">
                <a:ln>
                  <a:noFill/>
                </a:ln>
                <a:solidFill>
                  <a:srgbClr val="3333FF"/>
                </a:solidFill>
                <a:effectLst/>
                <a:uLnTx/>
                <a:uFillTx/>
                <a:latin typeface="Arial" panose="020B0604020202020204" pitchFamily="34" charset="0"/>
                <a:ea typeface="黑体" panose="02010609060101010101" pitchFamily="49" charset="-122"/>
              </a:rPr>
              <a:t>：</a:t>
            </a:r>
            <a:r>
              <a:rPr kumimoji="0" lang="zh-CN" altLang="en-US" sz="2800" b="1" i="0" u="none" strike="noStrike" kern="0" cap="none" spc="0" normalizeH="0" baseline="0" noProof="0" dirty="0" smtClean="0">
                <a:ln>
                  <a:noFill/>
                </a:ln>
                <a:solidFill>
                  <a:srgbClr val="0000FF"/>
                </a:solidFill>
                <a:effectLst/>
                <a:uLnTx/>
                <a:uFillTx/>
                <a:latin typeface="Arial" panose="020B0604020202020204" pitchFamily="34" charset="0"/>
                <a:ea typeface="黑体" panose="02010609060101010101" pitchFamily="49" charset="-122"/>
              </a:rPr>
              <a:t>五项原则适用于社会制度相同的国家，制度不同的国家，适用于发达国家，发展中国家，适用于国家间的政治关系，经济关系。</a:t>
            </a:r>
            <a:endParaRPr kumimoji="0" lang="zh-CN" altLang="en-US" sz="2800" b="1" i="0" u="none" strike="noStrike" kern="0" cap="none" spc="0" normalizeH="0" baseline="0" noProof="0" dirty="0" smtClean="0">
              <a:ln>
                <a:noFill/>
              </a:ln>
              <a:solidFill>
                <a:srgbClr val="0000FF"/>
              </a:solidFill>
              <a:effectLst/>
              <a:uLnTx/>
              <a:uFillTx/>
              <a:latin typeface="Arial" panose="020B0604020202020204" pitchFamily="34" charset="0"/>
              <a:ea typeface="黑体" panose="02010609060101010101" pitchFamily="49" charset="-122"/>
            </a:endParaRPr>
          </a:p>
          <a:p>
            <a:pPr marL="0" marR="0" lvl="0" indent="0" defTabSz="914400" eaLnBrk="1" fontAlgn="base" latinLnBrk="0" hangingPunct="1">
              <a:lnSpc>
                <a:spcPct val="100000"/>
              </a:lnSpc>
              <a:spcBef>
                <a:spcPct val="50000"/>
              </a:spcBef>
              <a:spcAft>
                <a:spcPct val="0"/>
              </a:spcAft>
              <a:buClrTx/>
              <a:buSzTx/>
              <a:buFont typeface="Arial" panose="020B0604020202020204" pitchFamily="34" charset="0"/>
              <a:buNone/>
              <a:defRPr/>
            </a:pPr>
            <a:r>
              <a:rPr kumimoji="0" lang="zh-CN" altLang="en-US" sz="2800" b="1" i="0" u="none" strike="noStrike" kern="0" cap="none" spc="0" normalizeH="0" baseline="0" noProof="0" dirty="0" smtClean="0">
                <a:ln>
                  <a:noFill/>
                </a:ln>
                <a:solidFill>
                  <a:srgbClr val="FF0000"/>
                </a:solidFill>
                <a:effectLst/>
                <a:uLnTx/>
                <a:uFillTx/>
                <a:latin typeface="Arial" panose="020B0604020202020204" pitchFamily="34" charset="0"/>
                <a:ea typeface="黑体" panose="02010609060101010101" pitchFamily="49" charset="-122"/>
              </a:rPr>
              <a:t>开放性</a:t>
            </a:r>
            <a:r>
              <a:rPr kumimoji="0" lang="zh-CN" altLang="en-US" sz="2800" b="1" i="0" u="none" strike="noStrike" kern="0" cap="none" spc="0" normalizeH="0" baseline="0" noProof="0" dirty="0" smtClean="0">
                <a:ln>
                  <a:noFill/>
                </a:ln>
                <a:solidFill>
                  <a:srgbClr val="3333FF"/>
                </a:solidFill>
                <a:effectLst/>
                <a:uLnTx/>
                <a:uFillTx/>
                <a:latin typeface="Arial" panose="020B0604020202020204" pitchFamily="34" charset="0"/>
                <a:ea typeface="黑体" panose="02010609060101010101" pitchFamily="49" charset="-122"/>
              </a:rPr>
              <a:t>：</a:t>
            </a:r>
            <a:r>
              <a:rPr kumimoji="0" lang="zh-CN" altLang="en-US" sz="2800" b="1" i="0" u="none" strike="noStrike" kern="0" cap="none" spc="0" normalizeH="0" baseline="0" noProof="0" dirty="0" smtClean="0">
                <a:ln>
                  <a:noFill/>
                </a:ln>
                <a:solidFill>
                  <a:srgbClr val="0000FF"/>
                </a:solidFill>
                <a:effectLst/>
                <a:uLnTx/>
                <a:uFillTx/>
                <a:latin typeface="Arial" panose="020B0604020202020204" pitchFamily="34" charset="0"/>
                <a:ea typeface="黑体" panose="02010609060101010101" pitchFamily="49" charset="-122"/>
              </a:rPr>
              <a:t>五项原则是和平的，也是发展的，其内涵随着时代的发展而不断得到充实和丰富。</a:t>
            </a:r>
            <a:endParaRPr kumimoji="0" lang="zh-CN" altLang="en-US" sz="2800" b="1" i="0" u="none" strike="noStrike" kern="0" cap="none" spc="0" normalizeH="0" baseline="0" noProof="0" dirty="0" smtClean="0">
              <a:ln>
                <a:noFill/>
              </a:ln>
              <a:solidFill>
                <a:srgbClr val="0000FF"/>
              </a:solidFill>
              <a:effectLst/>
              <a:uLnTx/>
              <a:uFillTx/>
              <a:latin typeface="Arial" panose="020B0604020202020204" pitchFamily="34" charset="0"/>
              <a:ea typeface="黑体" panose="02010609060101010101" pitchFamily="49" charset="-122"/>
            </a:endParaRPr>
          </a:p>
        </p:txBody>
      </p:sp>
      <p:sp>
        <p:nvSpPr>
          <p:cNvPr id="10" name="Text Box 5"/>
          <p:cNvSpPr txBox="1">
            <a:spLocks noChangeArrowheads="1"/>
          </p:cNvSpPr>
          <p:nvPr/>
        </p:nvSpPr>
        <p:spPr bwMode="auto">
          <a:xfrm>
            <a:off x="640954" y="4401615"/>
            <a:ext cx="10770263" cy="2246769"/>
          </a:xfrm>
          <a:prstGeom prst="rect">
            <a:avLst/>
          </a:prstGeom>
          <a:solidFill>
            <a:srgbClr val="FFFFFF"/>
          </a:solidFill>
          <a:ln w="28575">
            <a:solidFill>
              <a:srgbClr val="FF0000"/>
            </a:solidFill>
            <a:miter lim="800000"/>
          </a:ln>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defTabSz="914400" eaLnBrk="1" fontAlgn="base" latinLnBrk="0" hangingPunct="1">
              <a:lnSpc>
                <a:spcPct val="100000"/>
              </a:lnSpc>
              <a:spcBef>
                <a:spcPct val="0"/>
              </a:spcBef>
              <a:spcAft>
                <a:spcPct val="0"/>
              </a:spcAft>
              <a:buClrTx/>
              <a:buSzTx/>
              <a:buFont typeface="Arial" panose="020B0604020202020204" pitchFamily="34" charset="0"/>
              <a:buNone/>
              <a:defRPr/>
            </a:pPr>
            <a:r>
              <a:rPr kumimoji="0" lang="en-US" altLang="zh-CN" sz="2400" b="1" i="0" u="none" strike="noStrike" kern="0" cap="none" spc="0" normalizeH="0" baseline="0" noProof="0" dirty="0" smtClean="0">
                <a:ln>
                  <a:noFill/>
                </a:ln>
                <a:solidFill>
                  <a:srgbClr val="FFFFFF"/>
                </a:solidFill>
                <a:effectLst/>
                <a:uLnTx/>
                <a:uFillTx/>
                <a:latin typeface="Times New Roman" panose="02020603050405020304" pitchFamily="18" charset="0"/>
                <a:ea typeface="华文新魏" panose="02010800040101010101" pitchFamily="2" charset="-122"/>
              </a:rPr>
              <a:t>        </a:t>
            </a:r>
            <a:r>
              <a:rPr kumimoji="0" lang="zh-CN" altLang="en-US" sz="2800" b="1" i="0" u="none" strike="noStrike" kern="0" cap="none" spc="0" normalizeH="0" baseline="0" noProof="0" dirty="0" smtClean="0">
                <a:ln>
                  <a:noFill/>
                </a:ln>
                <a:solidFill>
                  <a:srgbClr val="000000"/>
                </a:solidFill>
                <a:effectLst/>
                <a:uLnTx/>
                <a:uFillTx/>
                <a:latin typeface="Times New Roman" panose="02020603050405020304" pitchFamily="18" charset="0"/>
                <a:ea typeface="华文新魏" panose="02010800040101010101" pitchFamily="2" charset="-122"/>
              </a:rPr>
              <a:t>和平共处五项原则是中国外交的“定海神针”。不管国际风云变幻万千，国际力量格局组合多变，中国外交总是以之“不变”来应对外部环境之“多变”。靠这根神针，我们成功地处理了和社会主义国家家、民族独立国家、西方发达国家等等方方面面的关系。                    </a:t>
            </a:r>
            <a:r>
              <a:rPr kumimoji="0" lang="en-US" altLang="zh-CN" sz="2800" b="1" i="0" u="none" strike="noStrike" kern="0" cap="none" spc="0" normalizeH="0" baseline="0" noProof="0" dirty="0" smtClean="0">
                <a:ln>
                  <a:noFill/>
                </a:ln>
                <a:solidFill>
                  <a:srgbClr val="000000"/>
                </a:solidFill>
                <a:effectLst/>
                <a:uLnTx/>
                <a:uFillTx/>
                <a:latin typeface="Times New Roman" panose="02020603050405020304" pitchFamily="18" charset="0"/>
                <a:ea typeface="华文新魏" panose="02010800040101010101" pitchFamily="2" charset="-122"/>
              </a:rPr>
              <a:t> ——《</a:t>
            </a:r>
            <a:r>
              <a:rPr kumimoji="0" lang="zh-CN" altLang="en-US" sz="2800" b="1" i="0" u="none" strike="noStrike" kern="0" cap="none" spc="0" normalizeH="0" baseline="0" noProof="0" dirty="0" smtClean="0">
                <a:ln>
                  <a:noFill/>
                </a:ln>
                <a:solidFill>
                  <a:srgbClr val="000000"/>
                </a:solidFill>
                <a:effectLst/>
                <a:uLnTx/>
                <a:uFillTx/>
                <a:latin typeface="Times New Roman" panose="02020603050405020304" pitchFamily="18" charset="0"/>
                <a:ea typeface="华文新魏" panose="02010800040101010101" pitchFamily="2" charset="-122"/>
              </a:rPr>
              <a:t>论和平共处五项原则</a:t>
            </a:r>
            <a:r>
              <a:rPr kumimoji="0" lang="en-US" altLang="zh-CN" sz="2800" b="1" i="0" u="none" strike="noStrike" kern="0" cap="none" spc="0" normalizeH="0" baseline="0" noProof="0" dirty="0" smtClean="0">
                <a:ln>
                  <a:noFill/>
                </a:ln>
                <a:solidFill>
                  <a:srgbClr val="000000"/>
                </a:solidFill>
                <a:effectLst/>
                <a:uLnTx/>
                <a:uFillTx/>
                <a:latin typeface="Times New Roman" panose="02020603050405020304" pitchFamily="18" charset="0"/>
                <a:ea typeface="华文新魏" panose="02010800040101010101" pitchFamily="2" charset="-122"/>
              </a:rPr>
              <a:t>》</a:t>
            </a:r>
            <a:endParaRPr kumimoji="0" lang="en-US" altLang="zh-CN" sz="2800" b="1" i="0" u="none" strike="noStrike" kern="0" cap="none" spc="0" normalizeH="0" baseline="0" noProof="0" dirty="0" smtClean="0">
              <a:ln>
                <a:noFill/>
              </a:ln>
              <a:solidFill>
                <a:srgbClr val="000000"/>
              </a:solidFill>
              <a:effectLst/>
              <a:uLnTx/>
              <a:uFillTx/>
              <a:latin typeface="Times New Roman" panose="02020603050405020304" pitchFamily="18" charset="0"/>
              <a:ea typeface="华文新魏" panose="02010800040101010101" pitchFamily="2" charset="-122"/>
            </a:endParaRPr>
          </a:p>
        </p:txBody>
      </p:sp>
      <p:sp>
        <p:nvSpPr>
          <p:cNvPr id="11" name="Text Box 7"/>
          <p:cNvSpPr txBox="1">
            <a:spLocks noChangeArrowheads="1"/>
          </p:cNvSpPr>
          <p:nvPr/>
        </p:nvSpPr>
        <p:spPr bwMode="auto">
          <a:xfrm>
            <a:off x="6055172" y="765384"/>
            <a:ext cx="6377718" cy="9971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base">
              <a:lnSpc>
                <a:spcPct val="70000"/>
              </a:lnSpc>
              <a:spcBef>
                <a:spcPct val="0"/>
              </a:spcBef>
              <a:spcAft>
                <a:spcPct val="0"/>
              </a:spcAft>
            </a:pPr>
            <a:r>
              <a:rPr lang="zh-CN" altLang="en-US" sz="2400" b="1" dirty="0">
                <a:solidFill>
                  <a:srgbClr val="0000FF"/>
                </a:solidFill>
              </a:rPr>
              <a:t>同</a:t>
            </a:r>
            <a:r>
              <a:rPr lang="zh-CN" altLang="en-US" sz="2800" b="1" dirty="0">
                <a:solidFill>
                  <a:srgbClr val="003399"/>
                </a:solidFill>
              </a:rPr>
              <a:t>：有相同的历史遭遇，共同的愿望</a:t>
            </a:r>
            <a:r>
              <a:rPr lang="zh-CN" altLang="en-US" sz="2800" b="1" dirty="0">
                <a:solidFill>
                  <a:srgbClr val="FFFFFF"/>
                </a:solidFill>
              </a:rPr>
              <a:t>同</a:t>
            </a:r>
            <a:endParaRPr lang="zh-CN" altLang="en-US" sz="2800" b="1" dirty="0">
              <a:solidFill>
                <a:srgbClr val="FFFFFF"/>
              </a:solidFill>
            </a:endParaRPr>
          </a:p>
          <a:p>
            <a:pPr fontAlgn="base">
              <a:lnSpc>
                <a:spcPct val="70000"/>
              </a:lnSpc>
              <a:spcBef>
                <a:spcPct val="0"/>
              </a:spcBef>
              <a:spcAft>
                <a:spcPct val="0"/>
              </a:spcAft>
            </a:pPr>
            <a:r>
              <a:rPr lang="en-US" altLang="zh-CN" sz="2800" b="1" dirty="0">
                <a:solidFill>
                  <a:srgbClr val="FFFFFF"/>
                </a:solidFill>
              </a:rPr>
              <a:t>: </a:t>
            </a:r>
            <a:r>
              <a:rPr lang="zh-CN" altLang="en-US" sz="2800" b="1" dirty="0">
                <a:solidFill>
                  <a:srgbClr val="FFFFFF"/>
                </a:solidFill>
              </a:rPr>
              <a:t>共同的发展</a:t>
            </a:r>
            <a:endParaRPr lang="zh-CN" altLang="en-US" sz="2800" b="1" dirty="0">
              <a:solidFill>
                <a:srgbClr val="FFFFFF"/>
              </a:solidFill>
            </a:endParaRPr>
          </a:p>
          <a:p>
            <a:pPr fontAlgn="base">
              <a:lnSpc>
                <a:spcPct val="70000"/>
              </a:lnSpc>
              <a:spcBef>
                <a:spcPct val="0"/>
              </a:spcBef>
              <a:spcAft>
                <a:spcPct val="0"/>
              </a:spcAft>
            </a:pPr>
            <a:r>
              <a:rPr lang="zh-CN" altLang="en-US" sz="2800" b="1" dirty="0">
                <a:solidFill>
                  <a:srgbClr val="000514"/>
                </a:solidFill>
              </a:rPr>
              <a:t>异：社会制度、意识形态不</a:t>
            </a:r>
            <a:r>
              <a:rPr lang="zh-CN" altLang="en-US" sz="2800" b="1" dirty="0" smtClean="0">
                <a:solidFill>
                  <a:srgbClr val="000514"/>
                </a:solidFill>
              </a:rPr>
              <a:t>同</a:t>
            </a:r>
            <a:endParaRPr lang="zh-CN" altLang="en-US" sz="2800" b="1" dirty="0">
              <a:solidFill>
                <a:srgbClr val="000514"/>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3" presetClass="entr" presetSubtype="16"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plus(in)">
                                      <p:cBhvr>
                                        <p:cTn id="11" dur="2000"/>
                                        <p:tgtEl>
                                          <p:spTgt spid="8"/>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10"/>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xit" presetSubtype="0" fill="hold" grpId="1" nodeType="clickEffect">
                                  <p:stCondLst>
                                    <p:cond delay="0"/>
                                  </p:stCondLst>
                                  <p:childTnLst>
                                    <p:set>
                                      <p:cBhvr>
                                        <p:cTn id="19" dur="1" fill="hold">
                                          <p:stCondLst>
                                            <p:cond delay="0"/>
                                          </p:stCondLst>
                                        </p:cTn>
                                        <p:tgtEl>
                                          <p:spTgt spid="8"/>
                                        </p:tgtEl>
                                        <p:attrNameLst>
                                          <p:attrName>style.visibility</p:attrName>
                                        </p:attrNameLst>
                                      </p:cBhvr>
                                      <p:to>
                                        <p:strVal val="hidden"/>
                                      </p:to>
                                    </p:set>
                                  </p:childTnLst>
                                </p:cTn>
                              </p:par>
                              <p:par>
                                <p:cTn id="20" presetID="1" presetClass="exit" presetSubtype="0" fill="hold" grpId="1" nodeType="withEffect">
                                  <p:stCondLst>
                                    <p:cond delay="0"/>
                                  </p:stCondLst>
                                  <p:childTnLst>
                                    <p:set>
                                      <p:cBhvr>
                                        <p:cTn id="21" dur="1" fill="hold">
                                          <p:stCondLst>
                                            <p:cond delay="0"/>
                                          </p:stCondLst>
                                        </p:cTn>
                                        <p:tgtEl>
                                          <p:spTgt spid="10"/>
                                        </p:tgtEl>
                                        <p:attrNameLst>
                                          <p:attrName>style.visibility</p:attrName>
                                        </p:attrNameLst>
                                      </p:cBhvr>
                                      <p:to>
                                        <p:strVal val="hidden"/>
                                      </p:to>
                                    </p:set>
                                  </p:childTnLst>
                                </p:cTn>
                              </p:par>
                            </p:childTnLst>
                          </p:cTn>
                        </p:par>
                      </p:childTnLst>
                    </p:cTn>
                  </p:par>
                  <p:par>
                    <p:cTn id="22" fill="hold">
                      <p:stCondLst>
                        <p:cond delay="indefinite"/>
                      </p:stCondLst>
                      <p:childTnLst>
                        <p:par>
                          <p:cTn id="23" fill="hold">
                            <p:stCondLst>
                              <p:cond delay="0"/>
                            </p:stCondLst>
                            <p:childTnLst>
                              <p:par>
                                <p:cTn id="24" presetID="3" presetClass="entr" presetSubtype="10" fill="hold" grpId="0" nodeType="click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blinds(horizontal)">
                                      <p:cBhvr>
                                        <p:cTn id="2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animBg="1" autoUpdateAnimBg="0"/>
      <p:bldP spid="8" grpId="1" animBg="1"/>
      <p:bldP spid="10" grpId="0" animBg="1"/>
      <p:bldP spid="10" grpId="1" animBg="1"/>
      <p:bldP spid="1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329825" y="616672"/>
            <a:ext cx="5929828" cy="584775"/>
          </a:xfrm>
          <a:prstGeom prst="rect">
            <a:avLst/>
          </a:prstGeom>
          <a:noFill/>
        </p:spPr>
        <p:txBody>
          <a:bodyPr wrap="none" rtlCol="0">
            <a:spAutoFit/>
          </a:bodyPr>
          <a:lstStyle/>
          <a:p>
            <a:r>
              <a:rPr lang="zh-CN" altLang="en-US" sz="3200" b="1" dirty="0" smtClean="0"/>
              <a:t>二、独立自主和平外交的成就：</a:t>
            </a:r>
            <a:endParaRPr lang="en-US" altLang="zh-CN" sz="3200" b="1" dirty="0" smtClean="0"/>
          </a:p>
        </p:txBody>
      </p:sp>
      <p:sp>
        <p:nvSpPr>
          <p:cNvPr id="9" name="文本框 8"/>
          <p:cNvSpPr txBox="1"/>
          <p:nvPr/>
        </p:nvSpPr>
        <p:spPr>
          <a:xfrm>
            <a:off x="5061051" y="20678"/>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dirty="0"/>
              <a:t>第</a:t>
            </a:r>
            <a:r>
              <a:rPr lang="en-US" altLang="zh-CN" dirty="0"/>
              <a:t>12</a:t>
            </a:r>
            <a:r>
              <a:rPr lang="zh-CN" altLang="en-US" dirty="0" smtClean="0"/>
              <a:t>课  当</a:t>
            </a:r>
            <a:r>
              <a:rPr lang="zh-CN" altLang="en-US" dirty="0"/>
              <a:t>代中国的民族政策和外交</a:t>
            </a:r>
            <a:endParaRPr lang="zh-CN" altLang="en-US" dirty="0"/>
          </a:p>
        </p:txBody>
      </p:sp>
      <p:sp>
        <p:nvSpPr>
          <p:cNvPr id="4" name="Text Box 7"/>
          <p:cNvSpPr txBox="1">
            <a:spLocks noChangeArrowheads="1"/>
          </p:cNvSpPr>
          <p:nvPr/>
        </p:nvSpPr>
        <p:spPr bwMode="auto">
          <a:xfrm>
            <a:off x="329825" y="1098208"/>
            <a:ext cx="3974165" cy="738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nSpc>
                <a:spcPct val="150000"/>
              </a:lnSpc>
            </a:pPr>
            <a:r>
              <a:rPr lang="en-US" altLang="zh-CN" sz="2800" b="1" dirty="0" smtClean="0">
                <a:solidFill>
                  <a:srgbClr val="0033CC"/>
                </a:solidFill>
                <a:latin typeface="宋体" panose="02010600030101010101" pitchFamily="2" charset="-122"/>
                <a:ea typeface="宋体" panose="02010600030101010101" pitchFamily="2" charset="-122"/>
              </a:rPr>
              <a:t>2</a:t>
            </a:r>
            <a:r>
              <a:rPr lang="zh-CN" altLang="en-US" sz="2800" b="1" dirty="0" smtClean="0">
                <a:solidFill>
                  <a:srgbClr val="0033CC"/>
                </a:solidFill>
                <a:latin typeface="宋体" panose="02010600030101010101" pitchFamily="2" charset="-122"/>
                <a:ea typeface="宋体" panose="02010600030101010101" pitchFamily="2" charset="-122"/>
              </a:rPr>
              <a:t>、</a:t>
            </a:r>
            <a:r>
              <a:rPr lang="en-US" altLang="zh-CN" sz="2800" b="1" dirty="0" smtClean="0">
                <a:solidFill>
                  <a:srgbClr val="0033CC"/>
                </a:solidFill>
                <a:latin typeface="宋体" panose="02010600030101010101" pitchFamily="2" charset="-122"/>
                <a:ea typeface="宋体" panose="02010600030101010101" pitchFamily="2" charset="-122"/>
              </a:rPr>
              <a:t>20</a:t>
            </a:r>
            <a:r>
              <a:rPr lang="zh-CN" altLang="en-US" sz="2800" b="1" dirty="0" smtClean="0">
                <a:solidFill>
                  <a:srgbClr val="0033CC"/>
                </a:solidFill>
                <a:latin typeface="宋体" panose="02010600030101010101" pitchFamily="2" charset="-122"/>
                <a:ea typeface="宋体" panose="02010600030101010101" pitchFamily="2" charset="-122"/>
              </a:rPr>
              <a:t>世纪</a:t>
            </a:r>
            <a:r>
              <a:rPr lang="zh-CN" altLang="en-US" sz="2800" b="1" dirty="0" smtClean="0">
                <a:solidFill>
                  <a:srgbClr val="0033CC"/>
                </a:solidFill>
                <a:latin typeface="宋体" panose="02010600030101010101" pitchFamily="2" charset="-122"/>
                <a:ea typeface="宋体" panose="02010600030101010101" pitchFamily="2" charset="-122"/>
              </a:rPr>
              <a:t>六七十年</a:t>
            </a:r>
            <a:r>
              <a:rPr lang="zh-CN" altLang="en-US" sz="2800" b="1" dirty="0">
                <a:solidFill>
                  <a:srgbClr val="0033CC"/>
                </a:solidFill>
                <a:latin typeface="宋体" panose="02010600030101010101" pitchFamily="2" charset="-122"/>
                <a:ea typeface="宋体" panose="02010600030101010101" pitchFamily="2" charset="-122"/>
              </a:rPr>
              <a:t>代</a:t>
            </a:r>
            <a:r>
              <a:rPr lang="zh-CN" altLang="en-US" sz="2800" b="1" dirty="0" smtClean="0">
                <a:solidFill>
                  <a:srgbClr val="0033CC"/>
                </a:solidFill>
                <a:latin typeface="宋体" panose="02010600030101010101" pitchFamily="2" charset="-122"/>
                <a:ea typeface="宋体" panose="02010600030101010101" pitchFamily="2" charset="-122"/>
              </a:rPr>
              <a:t>：</a:t>
            </a:r>
            <a:endParaRPr lang="en-US" altLang="zh-CN" sz="2800" b="1" dirty="0" smtClean="0">
              <a:solidFill>
                <a:srgbClr val="FF0000"/>
              </a:solidFill>
              <a:latin typeface="宋体" panose="02010600030101010101" pitchFamily="2" charset="-122"/>
              <a:ea typeface="宋体" panose="02010600030101010101" pitchFamily="2" charset="-122"/>
            </a:endParaRPr>
          </a:p>
        </p:txBody>
      </p:sp>
      <p:sp>
        <p:nvSpPr>
          <p:cNvPr id="2" name="矩形 1"/>
          <p:cNvSpPr/>
          <p:nvPr/>
        </p:nvSpPr>
        <p:spPr>
          <a:xfrm>
            <a:off x="732502" y="1940111"/>
            <a:ext cx="10387782" cy="4401205"/>
          </a:xfrm>
          <a:prstGeom prst="rect">
            <a:avLst/>
          </a:prstGeom>
        </p:spPr>
        <p:txBody>
          <a:bodyPr wrap="square">
            <a:spAutoFit/>
          </a:bodyPr>
          <a:lstStyle/>
          <a:p>
            <a:pPr indent="266700"/>
            <a:r>
              <a:rPr lang="en-US" altLang="zh-CN" sz="2800" b="1" kern="0" dirty="0" smtClean="0">
                <a:solidFill>
                  <a:srgbClr val="0033CC"/>
                </a:solidFill>
                <a:latin typeface="宋体" panose="02010600030101010101" pitchFamily="2" charset="-122"/>
                <a:ea typeface="宋体" panose="02010600030101010101" pitchFamily="2" charset="-122"/>
                <a:cs typeface="Songti SC"/>
              </a:rPr>
              <a:t>①</a:t>
            </a:r>
            <a:r>
              <a:rPr lang="en-US" altLang="zh-CN" sz="2800" b="1" kern="0" dirty="0" smtClean="0">
                <a:solidFill>
                  <a:srgbClr val="FF0000"/>
                </a:solidFill>
                <a:latin typeface="宋体" panose="02010600030101010101" pitchFamily="2" charset="-122"/>
                <a:ea typeface="宋体" panose="02010600030101010101" pitchFamily="2" charset="-122"/>
                <a:cs typeface="Songti SC"/>
              </a:rPr>
              <a:t>20</a:t>
            </a:r>
            <a:r>
              <a:rPr lang="zh-CN" altLang="zh-CN" sz="2800" b="1" kern="0" dirty="0">
                <a:solidFill>
                  <a:srgbClr val="FF0000"/>
                </a:solidFill>
                <a:latin typeface="Calibri" panose="020F0502020204030204" pitchFamily="34" charset="0"/>
                <a:ea typeface="宋体" panose="02010600030101010101" pitchFamily="2" charset="-122"/>
                <a:cs typeface="Songti SC"/>
              </a:rPr>
              <a:t>世纪</a:t>
            </a:r>
            <a:r>
              <a:rPr lang="en-US" altLang="zh-CN" sz="2800" b="1" kern="0" dirty="0">
                <a:solidFill>
                  <a:srgbClr val="FF0000"/>
                </a:solidFill>
                <a:latin typeface="Calibri" panose="020F0502020204030204" pitchFamily="34" charset="0"/>
                <a:ea typeface="宋体" panose="02010600030101010101" pitchFamily="2" charset="-122"/>
                <a:cs typeface="Songti SC"/>
              </a:rPr>
              <a:t>60</a:t>
            </a:r>
            <a:r>
              <a:rPr lang="zh-CN" altLang="zh-CN" sz="2800" b="1" kern="0" dirty="0">
                <a:solidFill>
                  <a:srgbClr val="FF0000"/>
                </a:solidFill>
                <a:latin typeface="Calibri" panose="020F0502020204030204" pitchFamily="34" charset="0"/>
                <a:ea typeface="宋体" panose="02010600030101010101" pitchFamily="2" charset="-122"/>
                <a:cs typeface="Songti SC"/>
              </a:rPr>
              <a:t>年代，中国在与一批</a:t>
            </a:r>
            <a:r>
              <a:rPr lang="zh-CN" altLang="zh-CN" sz="2800" b="1" kern="0" dirty="0">
                <a:solidFill>
                  <a:srgbClr val="0033CC"/>
                </a:solidFill>
                <a:latin typeface="Calibri" panose="020F0502020204030204" pitchFamily="34" charset="0"/>
                <a:ea typeface="宋体" panose="02010600030101010101" pitchFamily="2" charset="-122"/>
                <a:cs typeface="Songti SC"/>
              </a:rPr>
              <a:t>非洲国家</a:t>
            </a:r>
            <a:r>
              <a:rPr lang="zh-CN" altLang="zh-CN" sz="2800" b="1" kern="0" dirty="0">
                <a:solidFill>
                  <a:srgbClr val="FF0000"/>
                </a:solidFill>
                <a:latin typeface="Calibri" panose="020F0502020204030204" pitchFamily="34" charset="0"/>
                <a:ea typeface="宋体" panose="02010600030101010101" pitchFamily="2" charset="-122"/>
                <a:cs typeface="Songti SC"/>
              </a:rPr>
              <a:t>建交的同时</a:t>
            </a:r>
            <a:r>
              <a:rPr lang="en-US" altLang="zh-CN" sz="2800" b="1" kern="0" dirty="0">
                <a:solidFill>
                  <a:srgbClr val="FF0000"/>
                </a:solidFill>
                <a:latin typeface="Calibri" panose="020F0502020204030204" pitchFamily="34" charset="0"/>
                <a:ea typeface="宋体" panose="02010600030101010101" pitchFamily="2" charset="-122"/>
                <a:cs typeface="Songti SC"/>
              </a:rPr>
              <a:t>,</a:t>
            </a:r>
            <a:r>
              <a:rPr lang="zh-CN" altLang="zh-CN" sz="2800" b="1" kern="0" dirty="0">
                <a:solidFill>
                  <a:srgbClr val="FF0000"/>
                </a:solidFill>
                <a:latin typeface="Calibri" panose="020F0502020204030204" pitchFamily="34" charset="0"/>
                <a:ea typeface="宋体" panose="02010600030101010101" pitchFamily="2" charset="-122"/>
                <a:cs typeface="Songti SC"/>
              </a:rPr>
              <a:t>逐步冲破西方国家的封锁。</a:t>
            </a:r>
            <a:endParaRPr lang="zh-CN" altLang="zh-CN" sz="2800"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endParaRPr>
          </a:p>
          <a:p>
            <a:pPr indent="266700"/>
            <a:r>
              <a:rPr lang="en-US" altLang="zh-CN" sz="2800" b="1" kern="0" dirty="0">
                <a:solidFill>
                  <a:srgbClr val="0033CC"/>
                </a:solidFill>
                <a:latin typeface="宋体" panose="02010600030101010101" pitchFamily="2" charset="-122"/>
                <a:ea typeface="宋体" panose="02010600030101010101" pitchFamily="2" charset="-122"/>
                <a:cs typeface="Songti SC"/>
              </a:rPr>
              <a:t>②</a:t>
            </a:r>
            <a:r>
              <a:rPr lang="en-US" altLang="zh-CN" sz="2800" b="1" kern="0" dirty="0" smtClean="0">
                <a:solidFill>
                  <a:srgbClr val="FF0000"/>
                </a:solidFill>
                <a:latin typeface="宋体" panose="02010600030101010101" pitchFamily="2" charset="-122"/>
                <a:ea typeface="宋体" panose="02010600030101010101" pitchFamily="2" charset="-122"/>
                <a:cs typeface="Songti SC"/>
              </a:rPr>
              <a:t>1964</a:t>
            </a:r>
            <a:r>
              <a:rPr lang="zh-CN" altLang="zh-CN" sz="2800" b="1" kern="0" dirty="0">
                <a:solidFill>
                  <a:srgbClr val="FF0000"/>
                </a:solidFill>
                <a:latin typeface="Calibri" panose="020F0502020204030204" pitchFamily="34" charset="0"/>
                <a:ea typeface="宋体" panose="02010600030101010101" pitchFamily="2" charset="-122"/>
                <a:cs typeface="Songti SC"/>
              </a:rPr>
              <a:t>年，中国</a:t>
            </a:r>
            <a:r>
              <a:rPr lang="zh-CN" altLang="zh-CN" sz="2800" b="1" kern="0" dirty="0">
                <a:solidFill>
                  <a:srgbClr val="0033CC"/>
                </a:solidFill>
                <a:latin typeface="Calibri" panose="020F0502020204030204" pitchFamily="34" charset="0"/>
                <a:ea typeface="宋体" panose="02010600030101010101" pitchFamily="2" charset="-122"/>
                <a:cs typeface="Songti SC"/>
              </a:rPr>
              <a:t>与法国建交</a:t>
            </a:r>
            <a:r>
              <a:rPr lang="zh-CN" altLang="zh-CN" sz="2800" b="1" kern="0" dirty="0">
                <a:solidFill>
                  <a:srgbClr val="FF0000"/>
                </a:solidFill>
                <a:latin typeface="Calibri" panose="020F0502020204030204" pitchFamily="34" charset="0"/>
                <a:ea typeface="宋体" panose="02010600030101010101" pitchFamily="2" charset="-122"/>
                <a:cs typeface="Songti SC"/>
              </a:rPr>
              <a:t>，实现了中国同西方大国关系的突破。</a:t>
            </a:r>
            <a:endParaRPr lang="zh-CN" altLang="zh-CN" sz="2800"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endParaRPr>
          </a:p>
          <a:p>
            <a:pPr indent="266700"/>
            <a:r>
              <a:rPr lang="en-US" altLang="zh-CN" sz="2800" b="1" kern="0" dirty="0">
                <a:solidFill>
                  <a:srgbClr val="0033CC"/>
                </a:solidFill>
                <a:latin typeface="宋体" panose="02010600030101010101" pitchFamily="2" charset="-122"/>
                <a:ea typeface="宋体" panose="02010600030101010101" pitchFamily="2" charset="-122"/>
                <a:cs typeface="Songti SC"/>
              </a:rPr>
              <a:t>③</a:t>
            </a:r>
            <a:r>
              <a:rPr lang="zh-CN" altLang="zh-CN" sz="2800" b="1" kern="0" dirty="0" smtClean="0">
                <a:solidFill>
                  <a:srgbClr val="FF0000"/>
                </a:solidFill>
                <a:latin typeface="Calibri" panose="020F0502020204030204" pitchFamily="34" charset="0"/>
                <a:ea typeface="宋体" panose="02010600030101010101" pitchFamily="2" charset="-122"/>
                <a:cs typeface="Songti SC"/>
              </a:rPr>
              <a:t>自</a:t>
            </a:r>
            <a:r>
              <a:rPr lang="en-US" altLang="zh-CN" sz="2800" b="1" kern="0" dirty="0">
                <a:solidFill>
                  <a:srgbClr val="FF0000"/>
                </a:solidFill>
                <a:latin typeface="Calibri" panose="020F0502020204030204" pitchFamily="34" charset="0"/>
                <a:ea typeface="宋体" panose="02010600030101010101" pitchFamily="2" charset="-122"/>
                <a:cs typeface="Songti SC"/>
              </a:rPr>
              <a:t>1970</a:t>
            </a:r>
            <a:r>
              <a:rPr lang="zh-CN" altLang="zh-CN" sz="2800" b="1" kern="0" dirty="0">
                <a:solidFill>
                  <a:srgbClr val="FF0000"/>
                </a:solidFill>
                <a:latin typeface="Calibri" panose="020F0502020204030204" pitchFamily="34" charset="0"/>
                <a:ea typeface="宋体" panose="02010600030101010101" pitchFamily="2" charset="-122"/>
                <a:cs typeface="Songti SC"/>
              </a:rPr>
              <a:t>年起，中国先后同</a:t>
            </a:r>
            <a:r>
              <a:rPr lang="zh-CN" altLang="zh-CN" sz="2800" b="1" kern="0" dirty="0">
                <a:solidFill>
                  <a:srgbClr val="0033CC"/>
                </a:solidFill>
                <a:latin typeface="Calibri" panose="020F0502020204030204" pitchFamily="34" charset="0"/>
                <a:ea typeface="宋体" panose="02010600030101010101" pitchFamily="2" charset="-122"/>
                <a:cs typeface="Songti SC"/>
              </a:rPr>
              <a:t>意大利</a:t>
            </a:r>
            <a:r>
              <a:rPr lang="zh-CN" altLang="zh-CN" sz="2800" b="1" kern="0" dirty="0">
                <a:solidFill>
                  <a:srgbClr val="FF0000"/>
                </a:solidFill>
                <a:latin typeface="Calibri" panose="020F0502020204030204" pitchFamily="34" charset="0"/>
                <a:ea typeface="宋体" panose="02010600030101010101" pitchFamily="2" charset="-122"/>
                <a:cs typeface="Songti SC"/>
              </a:rPr>
              <a:t>等西方国家建立外交关系。</a:t>
            </a:r>
            <a:r>
              <a:rPr lang="zh-CN" altLang="zh-CN" sz="2800" b="1" kern="0" dirty="0">
                <a:solidFill>
                  <a:srgbClr val="0033CC"/>
                </a:solidFill>
                <a:latin typeface="Calibri" panose="020F0502020204030204" pitchFamily="34" charset="0"/>
                <a:ea typeface="宋体" panose="02010600030101010101" pitchFamily="2" charset="-122"/>
                <a:cs typeface="Songti SC"/>
              </a:rPr>
              <a:t>中英、中荷</a:t>
            </a:r>
            <a:r>
              <a:rPr lang="zh-CN" altLang="zh-CN" sz="2800" b="1" kern="0" dirty="0">
                <a:solidFill>
                  <a:srgbClr val="FF0000"/>
                </a:solidFill>
                <a:latin typeface="Calibri" panose="020F0502020204030204" pitchFamily="34" charset="0"/>
                <a:ea typeface="宋体" panose="02010600030101010101" pitchFamily="2" charset="-122"/>
                <a:cs typeface="Songti SC"/>
              </a:rPr>
              <a:t>关系也升格为大使级。</a:t>
            </a:r>
            <a:endParaRPr lang="zh-CN" altLang="zh-CN" sz="2800"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endParaRPr>
          </a:p>
          <a:p>
            <a:pPr indent="266700"/>
            <a:r>
              <a:rPr lang="en-US" altLang="zh-CN" sz="2800" b="1" kern="0" dirty="0">
                <a:solidFill>
                  <a:srgbClr val="0033CC"/>
                </a:solidFill>
                <a:latin typeface="宋体" panose="02010600030101010101" pitchFamily="2" charset="-122"/>
                <a:ea typeface="宋体" panose="02010600030101010101" pitchFamily="2" charset="-122"/>
                <a:cs typeface="Songti SC"/>
              </a:rPr>
              <a:t>④</a:t>
            </a:r>
            <a:r>
              <a:rPr lang="en-US" altLang="zh-CN" sz="2800" b="1" kern="0" dirty="0" smtClean="0">
                <a:solidFill>
                  <a:srgbClr val="FF0000"/>
                </a:solidFill>
                <a:latin typeface="宋体" panose="02010600030101010101" pitchFamily="2" charset="-122"/>
                <a:ea typeface="宋体" panose="02010600030101010101" pitchFamily="2" charset="-122"/>
                <a:cs typeface="Songti SC"/>
              </a:rPr>
              <a:t>1971</a:t>
            </a:r>
            <a:r>
              <a:rPr lang="zh-CN" altLang="zh-CN" sz="2800" b="1" kern="0" dirty="0">
                <a:solidFill>
                  <a:srgbClr val="FF0000"/>
                </a:solidFill>
                <a:latin typeface="Calibri" panose="020F0502020204030204" pitchFamily="34" charset="0"/>
                <a:ea typeface="宋体" panose="02010600030101010101" pitchFamily="2" charset="-122"/>
                <a:cs typeface="Songti SC"/>
              </a:rPr>
              <a:t>年</a:t>
            </a:r>
            <a:r>
              <a:rPr lang="en-US" altLang="zh-CN" sz="2800" b="1" kern="0" dirty="0">
                <a:solidFill>
                  <a:srgbClr val="FF0000"/>
                </a:solidFill>
                <a:latin typeface="Calibri" panose="020F0502020204030204" pitchFamily="34" charset="0"/>
                <a:ea typeface="宋体" panose="02010600030101010101" pitchFamily="2" charset="-122"/>
                <a:cs typeface="Songti SC"/>
              </a:rPr>
              <a:t>, </a:t>
            </a:r>
            <a:r>
              <a:rPr lang="zh-CN" altLang="zh-CN" sz="2800" b="1" kern="0" dirty="0">
                <a:solidFill>
                  <a:srgbClr val="FF0000"/>
                </a:solidFill>
                <a:latin typeface="Calibri" panose="020F0502020204030204" pitchFamily="34" charset="0"/>
                <a:ea typeface="宋体" panose="02010600030101010101" pitchFamily="2" charset="-122"/>
                <a:cs typeface="Songti SC"/>
              </a:rPr>
              <a:t>中华人民共和国</a:t>
            </a:r>
            <a:r>
              <a:rPr lang="zh-CN" altLang="zh-CN" sz="2800" b="1" kern="0" dirty="0">
                <a:solidFill>
                  <a:srgbClr val="0033CC"/>
                </a:solidFill>
                <a:latin typeface="Calibri" panose="020F0502020204030204" pitchFamily="34" charset="0"/>
                <a:ea typeface="宋体" panose="02010600030101010101" pitchFamily="2" charset="-122"/>
                <a:cs typeface="Songti SC"/>
              </a:rPr>
              <a:t>恢复在联合国的一切合法权利</a:t>
            </a:r>
            <a:r>
              <a:rPr lang="zh-CN" altLang="zh-CN" sz="2800" b="1" kern="0" dirty="0">
                <a:solidFill>
                  <a:srgbClr val="FF0000"/>
                </a:solidFill>
                <a:latin typeface="Calibri" panose="020F0502020204030204" pitchFamily="34" charset="0"/>
                <a:ea typeface="宋体" panose="02010600030101010101" pitchFamily="2" charset="-122"/>
                <a:cs typeface="Songti SC"/>
              </a:rPr>
              <a:t>。</a:t>
            </a:r>
            <a:endParaRPr lang="zh-CN" altLang="zh-CN" sz="2800"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endParaRPr>
          </a:p>
          <a:p>
            <a:pPr indent="266700"/>
            <a:r>
              <a:rPr lang="en-US" altLang="zh-CN" sz="2800" b="1" kern="0" dirty="0">
                <a:solidFill>
                  <a:srgbClr val="0033CC"/>
                </a:solidFill>
                <a:latin typeface="宋体" panose="02010600030101010101" pitchFamily="2" charset="-122"/>
                <a:ea typeface="宋体" panose="02010600030101010101" pitchFamily="2" charset="-122"/>
                <a:cs typeface="Songti SC"/>
              </a:rPr>
              <a:t>⑤</a:t>
            </a:r>
            <a:r>
              <a:rPr lang="en-US" altLang="zh-CN" sz="2800" b="1" kern="0" dirty="0" smtClean="0">
                <a:solidFill>
                  <a:srgbClr val="FF0000"/>
                </a:solidFill>
                <a:latin typeface="宋体" panose="02010600030101010101" pitchFamily="2" charset="-122"/>
                <a:ea typeface="宋体" panose="02010600030101010101" pitchFamily="2" charset="-122"/>
                <a:cs typeface="Songti SC"/>
              </a:rPr>
              <a:t>1972</a:t>
            </a:r>
            <a:r>
              <a:rPr lang="zh-CN" altLang="zh-CN" sz="2800" b="1" kern="0" dirty="0">
                <a:solidFill>
                  <a:srgbClr val="FF0000"/>
                </a:solidFill>
                <a:latin typeface="Calibri" panose="020F0502020204030204" pitchFamily="34" charset="0"/>
                <a:ea typeface="宋体" panose="02010600030101010101" pitchFamily="2" charset="-122"/>
                <a:cs typeface="Songti SC"/>
              </a:rPr>
              <a:t>年</a:t>
            </a:r>
            <a:r>
              <a:rPr lang="en-US" altLang="zh-CN" sz="2800" b="1" kern="0" dirty="0">
                <a:solidFill>
                  <a:srgbClr val="FF0000"/>
                </a:solidFill>
                <a:latin typeface="Calibri" panose="020F0502020204030204" pitchFamily="34" charset="0"/>
                <a:ea typeface="宋体" panose="02010600030101010101" pitchFamily="2" charset="-122"/>
                <a:cs typeface="Songti SC"/>
              </a:rPr>
              <a:t>, </a:t>
            </a:r>
            <a:r>
              <a:rPr lang="zh-CN" altLang="zh-CN" sz="2800" b="1" kern="0" dirty="0">
                <a:solidFill>
                  <a:srgbClr val="0033CC"/>
                </a:solidFill>
                <a:latin typeface="Calibri" panose="020F0502020204030204" pitchFamily="34" charset="0"/>
                <a:ea typeface="宋体" panose="02010600030101010101" pitchFamily="2" charset="-122"/>
                <a:cs typeface="Songti SC"/>
              </a:rPr>
              <a:t>中美关系开始实现正常化，中日正式建交</a:t>
            </a:r>
            <a:r>
              <a:rPr lang="zh-CN" altLang="zh-CN" sz="2800" b="1" kern="0" dirty="0">
                <a:solidFill>
                  <a:srgbClr val="FF0000"/>
                </a:solidFill>
                <a:latin typeface="Calibri" panose="020F0502020204030204" pitchFamily="34" charset="0"/>
                <a:ea typeface="宋体" panose="02010600030101010101" pitchFamily="2" charset="-122"/>
                <a:cs typeface="Songti SC"/>
              </a:rPr>
              <a:t>。中国外交打开新的局面，迎来新中国成立以来</a:t>
            </a:r>
            <a:r>
              <a:rPr lang="zh-CN" altLang="zh-CN" sz="2800" b="1" kern="0" dirty="0">
                <a:solidFill>
                  <a:srgbClr val="0033CC"/>
                </a:solidFill>
                <a:latin typeface="Calibri" panose="020F0502020204030204" pitchFamily="34" charset="0"/>
                <a:ea typeface="宋体" panose="02010600030101010101" pitchFamily="2" charset="-122"/>
                <a:cs typeface="Songti SC"/>
              </a:rPr>
              <a:t>又一次建交高潮</a:t>
            </a:r>
            <a:r>
              <a:rPr lang="zh-CN" altLang="zh-CN" sz="2800" b="1" kern="0" dirty="0">
                <a:solidFill>
                  <a:srgbClr val="FF0000"/>
                </a:solidFill>
                <a:latin typeface="Calibri" panose="020F0502020204030204" pitchFamily="34" charset="0"/>
                <a:ea typeface="宋体" panose="02010600030101010101" pitchFamily="2" charset="-122"/>
                <a:cs typeface="Songti SC"/>
              </a:rPr>
              <a:t>。到</a:t>
            </a:r>
            <a:r>
              <a:rPr lang="en-US" altLang="zh-CN" sz="2800" b="1" kern="0" dirty="0">
                <a:solidFill>
                  <a:srgbClr val="FF0000"/>
                </a:solidFill>
                <a:latin typeface="Calibri" panose="020F0502020204030204" pitchFamily="34" charset="0"/>
                <a:ea typeface="宋体" panose="02010600030101010101" pitchFamily="2" charset="-122"/>
                <a:cs typeface="Songti SC"/>
              </a:rPr>
              <a:t>1976</a:t>
            </a:r>
            <a:r>
              <a:rPr lang="zh-CN" altLang="zh-CN" sz="2800" b="1" kern="0" dirty="0">
                <a:solidFill>
                  <a:srgbClr val="FF0000"/>
                </a:solidFill>
                <a:latin typeface="Calibri" panose="020F0502020204030204" pitchFamily="34" charset="0"/>
                <a:ea typeface="宋体" panose="02010600030101010101" pitchFamily="2" charset="-122"/>
                <a:cs typeface="Songti SC"/>
              </a:rPr>
              <a:t>年</a:t>
            </a:r>
            <a:r>
              <a:rPr lang="en-US" altLang="zh-CN" sz="2800" b="1" kern="0" dirty="0">
                <a:solidFill>
                  <a:srgbClr val="FF0000"/>
                </a:solidFill>
                <a:latin typeface="Calibri" panose="020F0502020204030204" pitchFamily="34" charset="0"/>
                <a:ea typeface="宋体" panose="02010600030101010101" pitchFamily="2" charset="-122"/>
                <a:cs typeface="Songti SC"/>
              </a:rPr>
              <a:t>, </a:t>
            </a:r>
            <a:r>
              <a:rPr lang="zh-CN" altLang="zh-CN" sz="2800" b="1" kern="0" dirty="0">
                <a:solidFill>
                  <a:srgbClr val="FF0000"/>
                </a:solidFill>
                <a:latin typeface="Calibri" panose="020F0502020204030204" pitchFamily="34" charset="0"/>
                <a:ea typeface="宋体" panose="02010600030101010101" pitchFamily="2" charset="-122"/>
                <a:cs typeface="Songti SC"/>
              </a:rPr>
              <a:t>与中国建交的国家达到</a:t>
            </a:r>
            <a:r>
              <a:rPr lang="en-US" altLang="zh-CN" sz="2800" b="1" kern="0" dirty="0">
                <a:solidFill>
                  <a:srgbClr val="FF0000"/>
                </a:solidFill>
                <a:latin typeface="Calibri" panose="020F0502020204030204" pitchFamily="34" charset="0"/>
                <a:ea typeface="宋体" panose="02010600030101010101" pitchFamily="2" charset="-122"/>
                <a:cs typeface="Songti SC"/>
              </a:rPr>
              <a:t>111</a:t>
            </a:r>
            <a:r>
              <a:rPr lang="zh-CN" altLang="zh-CN" sz="2800" b="1" kern="0" dirty="0">
                <a:solidFill>
                  <a:srgbClr val="FF0000"/>
                </a:solidFill>
                <a:latin typeface="Calibri" panose="020F0502020204030204" pitchFamily="34" charset="0"/>
                <a:ea typeface="宋体" panose="02010600030101010101" pitchFamily="2" charset="-122"/>
                <a:cs typeface="Songti SC"/>
              </a:rPr>
              <a:t>个。</a:t>
            </a:r>
            <a:endParaRPr lang="zh-CN" altLang="zh-CN" sz="2800" b="1" kern="100" dirty="0">
              <a:solidFill>
                <a:srgbClr val="FF0000"/>
              </a:solidFill>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6" name="文本框 5"/>
          <p:cNvSpPr txBox="1"/>
          <p:nvPr/>
        </p:nvSpPr>
        <p:spPr>
          <a:xfrm>
            <a:off x="3976248" y="1201447"/>
            <a:ext cx="1087157" cy="523220"/>
          </a:xfrm>
          <a:prstGeom prst="rect">
            <a:avLst/>
          </a:prstGeom>
          <a:noFill/>
        </p:spPr>
        <p:txBody>
          <a:bodyPr wrap="none" rtlCol="0">
            <a:spAutoFit/>
          </a:bodyPr>
          <a:lstStyle/>
          <a:p>
            <a:r>
              <a:rPr lang="zh-CN" altLang="en-US" sz="2800" b="1" dirty="0" smtClean="0">
                <a:solidFill>
                  <a:srgbClr val="FF0000"/>
                </a:solidFill>
                <a:latin typeface="宋体" panose="02010600030101010101" pitchFamily="2" charset="-122"/>
                <a:ea typeface="宋体" panose="02010600030101010101" pitchFamily="2" charset="-122"/>
              </a:rPr>
              <a:t> 成就</a:t>
            </a:r>
            <a:endParaRPr lang="zh-CN" altLang="en-US" sz="2800" b="1" dirty="0">
              <a:solidFill>
                <a:srgbClr val="FF0000"/>
              </a:solidFill>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329825" y="616672"/>
            <a:ext cx="5929828" cy="584775"/>
          </a:xfrm>
          <a:prstGeom prst="rect">
            <a:avLst/>
          </a:prstGeom>
          <a:noFill/>
        </p:spPr>
        <p:txBody>
          <a:bodyPr wrap="none" rtlCol="0">
            <a:spAutoFit/>
          </a:bodyPr>
          <a:lstStyle/>
          <a:p>
            <a:r>
              <a:rPr lang="zh-CN" altLang="en-US" sz="3200" b="1" dirty="0" smtClean="0"/>
              <a:t>二、独立自主和平外交的成就：</a:t>
            </a:r>
            <a:endParaRPr lang="en-US" altLang="zh-CN" sz="3200" b="1" dirty="0" smtClean="0"/>
          </a:p>
        </p:txBody>
      </p:sp>
      <p:sp>
        <p:nvSpPr>
          <p:cNvPr id="9" name="文本框 8"/>
          <p:cNvSpPr txBox="1"/>
          <p:nvPr/>
        </p:nvSpPr>
        <p:spPr>
          <a:xfrm>
            <a:off x="5061051" y="20678"/>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dirty="0"/>
              <a:t>第</a:t>
            </a:r>
            <a:r>
              <a:rPr lang="en-US" altLang="zh-CN" dirty="0"/>
              <a:t>12</a:t>
            </a:r>
            <a:r>
              <a:rPr lang="zh-CN" altLang="en-US" dirty="0" smtClean="0"/>
              <a:t>课  当</a:t>
            </a:r>
            <a:r>
              <a:rPr lang="zh-CN" altLang="en-US" dirty="0"/>
              <a:t>代中国的民族政策和外交</a:t>
            </a:r>
            <a:endParaRPr lang="zh-CN" altLang="en-US" dirty="0"/>
          </a:p>
        </p:txBody>
      </p:sp>
      <p:sp>
        <p:nvSpPr>
          <p:cNvPr id="7" name="矩形 6"/>
          <p:cNvSpPr/>
          <p:nvPr/>
        </p:nvSpPr>
        <p:spPr>
          <a:xfrm>
            <a:off x="6231296" y="560267"/>
            <a:ext cx="6048375" cy="573042"/>
          </a:xfrm>
          <a:prstGeom prst="rect">
            <a:avLst/>
          </a:prstGeom>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30000"/>
              </a:lnSpc>
            </a:pPr>
            <a:r>
              <a:rPr lang="zh-CN" altLang="en-US" sz="2800" b="1" dirty="0" smtClean="0">
                <a:solidFill>
                  <a:srgbClr val="FF0000"/>
                </a:solidFill>
                <a:latin typeface="黑体" panose="02010609060101010101" pitchFamily="49" charset="-122"/>
                <a:ea typeface="黑体" panose="02010609060101010101" pitchFamily="49" charset="-122"/>
              </a:rPr>
              <a:t>恢</a:t>
            </a:r>
            <a:r>
              <a:rPr lang="zh-CN" altLang="en-US" sz="2800" b="1" dirty="0">
                <a:solidFill>
                  <a:srgbClr val="FF0000"/>
                </a:solidFill>
                <a:latin typeface="黑体" panose="02010609060101010101" pitchFamily="49" charset="-122"/>
                <a:ea typeface="黑体" panose="02010609060101010101" pitchFamily="49" charset="-122"/>
              </a:rPr>
              <a:t>复</a:t>
            </a:r>
            <a:r>
              <a:rPr lang="zh-CN" altLang="en-US" sz="2800" b="1" dirty="0">
                <a:solidFill>
                  <a:srgbClr val="0000F2"/>
                </a:solidFill>
                <a:latin typeface="黑体" panose="02010609060101010101" pitchFamily="49" charset="-122"/>
                <a:ea typeface="黑体" panose="02010609060101010101" pitchFamily="49" charset="-122"/>
              </a:rPr>
              <a:t>在联合国的合法席位</a:t>
            </a:r>
            <a:endParaRPr lang="zh-CN" altLang="en-US" sz="2800" b="1" dirty="0">
              <a:solidFill>
                <a:srgbClr val="800080"/>
              </a:solidFill>
              <a:latin typeface="黑体" panose="02010609060101010101" pitchFamily="49" charset="-122"/>
              <a:ea typeface="黑体" panose="02010609060101010101" pitchFamily="49" charset="-122"/>
            </a:endParaRPr>
          </a:p>
        </p:txBody>
      </p:sp>
      <p:pic>
        <p:nvPicPr>
          <p:cNvPr id="10" name="Picture 3" descr="1971年10月25日，中国恢复了在联合国的合法席位。中国代表团笑逐颜开。左为中国外交部副部长乔冠华，右为中国常驻联合国代表黄华"/>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950048" y="1358254"/>
            <a:ext cx="4822567" cy="2510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 Box 4"/>
          <p:cNvSpPr txBox="1">
            <a:spLocks noChangeArrowheads="1"/>
          </p:cNvSpPr>
          <p:nvPr/>
        </p:nvSpPr>
        <p:spPr bwMode="auto">
          <a:xfrm>
            <a:off x="5910896" y="1392265"/>
            <a:ext cx="4296919" cy="2313386"/>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20000"/>
              </a:lnSpc>
            </a:pPr>
            <a:r>
              <a:rPr kumimoji="1" lang="en-US" altLang="zh-CN" sz="2400" b="1" dirty="0">
                <a:solidFill>
                  <a:schemeClr val="bg2"/>
                </a:solidFill>
                <a:latin typeface="黑体" panose="02010609060101010101" pitchFamily="49" charset="-122"/>
                <a:ea typeface="黑体" panose="02010609060101010101" pitchFamily="49" charset="-122"/>
              </a:rPr>
              <a:t>1971</a:t>
            </a:r>
            <a:r>
              <a:rPr kumimoji="1" lang="zh-CN" altLang="en-US" sz="2400" b="1" dirty="0">
                <a:solidFill>
                  <a:schemeClr val="bg2"/>
                </a:solidFill>
                <a:latin typeface="黑体" panose="02010609060101010101" pitchFamily="49" charset="-122"/>
                <a:ea typeface="黑体" panose="02010609060101010101" pitchFamily="49" charset="-122"/>
              </a:rPr>
              <a:t>年</a:t>
            </a:r>
            <a:r>
              <a:rPr kumimoji="1" lang="en-US" altLang="zh-CN" sz="2400" b="1" dirty="0">
                <a:solidFill>
                  <a:schemeClr val="bg2"/>
                </a:solidFill>
                <a:latin typeface="黑体" panose="02010609060101010101" pitchFamily="49" charset="-122"/>
                <a:ea typeface="黑体" panose="02010609060101010101" pitchFamily="49" charset="-122"/>
              </a:rPr>
              <a:t>10</a:t>
            </a:r>
            <a:r>
              <a:rPr kumimoji="1" lang="zh-CN" altLang="en-US" sz="2400" b="1" dirty="0">
                <a:solidFill>
                  <a:schemeClr val="bg2"/>
                </a:solidFill>
                <a:latin typeface="黑体" panose="02010609060101010101" pitchFamily="49" charset="-122"/>
                <a:ea typeface="黑体" panose="02010609060101010101" pitchFamily="49" charset="-122"/>
              </a:rPr>
              <a:t>月</a:t>
            </a:r>
            <a:r>
              <a:rPr kumimoji="1" lang="en-US" altLang="zh-CN" sz="2400" b="1" dirty="0">
                <a:solidFill>
                  <a:schemeClr val="bg2"/>
                </a:solidFill>
                <a:latin typeface="黑体" panose="02010609060101010101" pitchFamily="49" charset="-122"/>
                <a:ea typeface="黑体" panose="02010609060101010101" pitchFamily="49" charset="-122"/>
              </a:rPr>
              <a:t>25</a:t>
            </a:r>
            <a:r>
              <a:rPr kumimoji="1" lang="zh-CN" altLang="en-US" sz="2400" b="1" dirty="0">
                <a:solidFill>
                  <a:schemeClr val="bg2"/>
                </a:solidFill>
                <a:latin typeface="黑体" panose="02010609060101010101" pitchFamily="49" charset="-122"/>
                <a:ea typeface="黑体" panose="02010609060101010101" pitchFamily="49" charset="-122"/>
              </a:rPr>
              <a:t>日，中国恢复了在联合国的合法席位。中国代表团团长</a:t>
            </a:r>
            <a:r>
              <a:rPr kumimoji="1" lang="zh-CN" altLang="en-US" sz="2400" b="1" dirty="0">
                <a:solidFill>
                  <a:srgbClr val="FF0000"/>
                </a:solidFill>
                <a:latin typeface="黑体" panose="02010609060101010101" pitchFamily="49" charset="-122"/>
                <a:ea typeface="黑体" panose="02010609060101010101" pitchFamily="49" charset="-122"/>
              </a:rPr>
              <a:t>乔冠华</a:t>
            </a:r>
            <a:r>
              <a:rPr kumimoji="1" lang="zh-CN" altLang="en-US" sz="2400" b="1" dirty="0">
                <a:solidFill>
                  <a:schemeClr val="bg2"/>
                </a:solidFill>
                <a:latin typeface="黑体" panose="02010609060101010101" pitchFamily="49" charset="-122"/>
                <a:ea typeface="黑体" panose="02010609060101010101" pitchFamily="49" charset="-122"/>
              </a:rPr>
              <a:t>潇洒而豪放的大笑，被西方媒体描述为：</a:t>
            </a:r>
            <a:r>
              <a:rPr kumimoji="1" lang="zh-CN" altLang="en-US" sz="2400" b="1" dirty="0">
                <a:solidFill>
                  <a:srgbClr val="FF0000"/>
                </a:solidFill>
                <a:latin typeface="黑体" panose="02010609060101010101" pitchFamily="49" charset="-122"/>
                <a:ea typeface="黑体" panose="02010609060101010101" pitchFamily="49" charset="-122"/>
              </a:rPr>
              <a:t>“震碎了议会大厦的玻璃！”</a:t>
            </a:r>
            <a:r>
              <a:rPr kumimoji="1" lang="zh-CN" altLang="en-US" sz="2400" b="1" dirty="0">
                <a:solidFill>
                  <a:schemeClr val="bg2"/>
                </a:solidFill>
                <a:latin typeface="黑体" panose="02010609060101010101" pitchFamily="49" charset="-122"/>
                <a:ea typeface="黑体" panose="02010609060101010101" pitchFamily="49" charset="-122"/>
              </a:rPr>
              <a:t> </a:t>
            </a:r>
            <a:endParaRPr kumimoji="1" lang="zh-CN" altLang="en-US" sz="2400" b="1" dirty="0">
              <a:solidFill>
                <a:schemeClr val="bg2"/>
              </a:solidFill>
              <a:latin typeface="黑体" panose="02010609060101010101" pitchFamily="49" charset="-122"/>
              <a:ea typeface="黑体" panose="02010609060101010101" pitchFamily="49" charset="-122"/>
            </a:endParaRPr>
          </a:p>
        </p:txBody>
      </p:sp>
      <p:sp>
        <p:nvSpPr>
          <p:cNvPr id="12" name="Text Box 4"/>
          <p:cNvSpPr txBox="1">
            <a:spLocks noChangeArrowheads="1"/>
          </p:cNvSpPr>
          <p:nvPr/>
        </p:nvSpPr>
        <p:spPr bwMode="auto">
          <a:xfrm>
            <a:off x="904671" y="4182508"/>
            <a:ext cx="4498103" cy="1865126"/>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20000"/>
              </a:lnSpc>
            </a:pPr>
            <a:r>
              <a:rPr kumimoji="1" lang="en-US" altLang="zh-CN" sz="2400" b="1" dirty="0">
                <a:solidFill>
                  <a:schemeClr val="bg2"/>
                </a:solidFill>
                <a:latin typeface="黑体" panose="02010609060101010101" pitchFamily="49" charset="-122"/>
                <a:ea typeface="黑体" panose="02010609060101010101" pitchFamily="49" charset="-122"/>
              </a:rPr>
              <a:t>10</a:t>
            </a:r>
            <a:r>
              <a:rPr kumimoji="1" lang="zh-CN" altLang="en-US" sz="2400" b="1" dirty="0">
                <a:solidFill>
                  <a:schemeClr val="bg2"/>
                </a:solidFill>
                <a:latin typeface="黑体" panose="02010609060101010101" pitchFamily="49" charset="-122"/>
                <a:ea typeface="黑体" panose="02010609060101010101" pitchFamily="49" charset="-122"/>
              </a:rPr>
              <a:t>月</a:t>
            </a:r>
            <a:r>
              <a:rPr kumimoji="1" lang="en-US" altLang="zh-CN" sz="2400" b="1" dirty="0">
                <a:solidFill>
                  <a:schemeClr val="bg2"/>
                </a:solidFill>
                <a:latin typeface="黑体" panose="02010609060101010101" pitchFamily="49" charset="-122"/>
                <a:ea typeface="黑体" panose="02010609060101010101" pitchFamily="49" charset="-122"/>
              </a:rPr>
              <a:t>25</a:t>
            </a:r>
            <a:r>
              <a:rPr kumimoji="1" lang="zh-CN" altLang="en-US" sz="2400" b="1" dirty="0">
                <a:solidFill>
                  <a:schemeClr val="bg2"/>
                </a:solidFill>
                <a:latin typeface="黑体" panose="02010609060101010101" pitchFamily="49" charset="-122"/>
                <a:ea typeface="黑体" panose="02010609060101010101" pitchFamily="49" charset="-122"/>
              </a:rPr>
              <a:t>日，在上述提案投票前，出席第</a:t>
            </a:r>
            <a:r>
              <a:rPr kumimoji="1" lang="en-US" altLang="zh-CN" sz="2400" b="1" dirty="0">
                <a:solidFill>
                  <a:schemeClr val="bg2"/>
                </a:solidFill>
                <a:latin typeface="黑体" panose="02010609060101010101" pitchFamily="49" charset="-122"/>
                <a:ea typeface="黑体" panose="02010609060101010101" pitchFamily="49" charset="-122"/>
              </a:rPr>
              <a:t>26</a:t>
            </a:r>
            <a:r>
              <a:rPr kumimoji="1" lang="zh-CN" altLang="en-US" sz="2400" b="1" dirty="0">
                <a:solidFill>
                  <a:schemeClr val="bg2"/>
                </a:solidFill>
                <a:latin typeface="黑体" panose="02010609060101010101" pitchFamily="49" charset="-122"/>
                <a:ea typeface="黑体" panose="02010609060101010101" pitchFamily="49" charset="-122"/>
              </a:rPr>
              <a:t>届联大的</a:t>
            </a:r>
            <a:r>
              <a:rPr kumimoji="1" lang="zh-CN" altLang="en-US" sz="2400" b="1" dirty="0">
                <a:solidFill>
                  <a:srgbClr val="FF0000"/>
                </a:solidFill>
                <a:latin typeface="黑体" panose="02010609060101010101" pitchFamily="49" charset="-122"/>
                <a:ea typeface="黑体" panose="02010609060101010101" pitchFamily="49" charset="-122"/>
              </a:rPr>
              <a:t>台湾当局</a:t>
            </a:r>
            <a:r>
              <a:rPr kumimoji="1" lang="zh-CN" altLang="en-US" sz="2400" b="1" dirty="0">
                <a:solidFill>
                  <a:schemeClr val="bg2"/>
                </a:solidFill>
                <a:latin typeface="黑体" panose="02010609060101010101" pitchFamily="49" charset="-122"/>
                <a:ea typeface="黑体" panose="02010609060101010101" pitchFamily="49" charset="-122"/>
              </a:rPr>
              <a:t>“代表团团长”、“外长”周书楷（右）即</a:t>
            </a:r>
            <a:r>
              <a:rPr kumimoji="1" lang="zh-CN" altLang="en-US" sz="2400" b="1" dirty="0">
                <a:solidFill>
                  <a:srgbClr val="FF0000"/>
                </a:solidFill>
                <a:latin typeface="黑体" panose="02010609060101010101" pitchFamily="49" charset="-122"/>
                <a:ea typeface="黑体" panose="02010609060101010101" pitchFamily="49" charset="-122"/>
              </a:rPr>
              <a:t>宣布“退出”联合国</a:t>
            </a:r>
            <a:r>
              <a:rPr kumimoji="1" lang="zh-CN" altLang="en-US" sz="2400" b="1" dirty="0">
                <a:solidFill>
                  <a:schemeClr val="bg2"/>
                </a:solidFill>
                <a:latin typeface="黑体" panose="02010609060101010101" pitchFamily="49" charset="-122"/>
                <a:ea typeface="黑体" panose="02010609060101010101" pitchFamily="49" charset="-122"/>
              </a:rPr>
              <a:t>。</a:t>
            </a:r>
            <a:endParaRPr kumimoji="1" lang="zh-CN" altLang="en-US" sz="2400" b="1" dirty="0">
              <a:solidFill>
                <a:schemeClr val="bg2"/>
              </a:solidFill>
              <a:latin typeface="黑体" panose="02010609060101010101" pitchFamily="49" charset="-122"/>
              <a:ea typeface="黑体" panose="02010609060101010101" pitchFamily="49" charset="-122"/>
            </a:endParaRPr>
          </a:p>
        </p:txBody>
      </p:sp>
      <p:pic>
        <p:nvPicPr>
          <p:cNvPr id="13" name="Picture 3" descr="出席第二十六届联大的台湾当局“代表团团长”、“外长”周书楷(右)，“驻联合国首席代表”刘锴(左)及“驻墨西哥大使”陈质平(后)。10月25日，在上述提案投票前，周书楷即宣布“退出”联合国"/>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97896" y="3964607"/>
            <a:ext cx="4242517" cy="2300928"/>
          </a:xfrm>
          <a:prstGeom prst="rect">
            <a:avLst/>
          </a:prstGeom>
          <a:noFill/>
          <a:ln w="38100">
            <a:solidFill>
              <a:srgbClr val="0000FF"/>
            </a:solidFill>
            <a:miter lim="800000"/>
            <a:headEnd/>
            <a:tailEnd/>
          </a:ln>
          <a:extLst>
            <a:ext uri="{909E8E84-426E-40DD-AFC4-6F175D3DCCD1}">
              <a14:hiddenFill xmlns:a14="http://schemas.microsoft.com/office/drawing/2010/main">
                <a:solidFill>
                  <a:srgbClr val="FFFFFF"/>
                </a:solidFill>
              </a14:hiddenFill>
            </a:ext>
          </a:extLst>
        </p:spPr>
      </p:pic>
      <p:sp>
        <p:nvSpPr>
          <p:cNvPr id="14" name="Text Box 8"/>
          <p:cNvSpPr txBox="1">
            <a:spLocks noChangeArrowheads="1"/>
          </p:cNvSpPr>
          <p:nvPr/>
        </p:nvSpPr>
        <p:spPr bwMode="auto">
          <a:xfrm>
            <a:off x="10346096" y="606174"/>
            <a:ext cx="338455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2400" b="1" dirty="0">
                <a:latin typeface="黑体" panose="02010609060101010101" pitchFamily="49" charset="-122"/>
                <a:ea typeface="黑体" panose="02010609060101010101" pitchFamily="49" charset="-122"/>
              </a:rPr>
              <a:t>1</a:t>
            </a:r>
            <a:r>
              <a:rPr lang="zh-CN" altLang="en-US" sz="2400" b="1" dirty="0">
                <a:latin typeface="黑体" panose="02010609060101010101" pitchFamily="49" charset="-122"/>
                <a:ea typeface="黑体" panose="02010609060101010101" pitchFamily="49" charset="-122"/>
              </a:rPr>
              <a:t>、时间</a:t>
            </a:r>
            <a:r>
              <a:rPr lang="en-US" altLang="zh-CN" sz="2400" b="1" dirty="0">
                <a:latin typeface="黑体" panose="02010609060101010101" pitchFamily="49" charset="-122"/>
                <a:ea typeface="黑体" panose="02010609060101010101" pitchFamily="49" charset="-122"/>
              </a:rPr>
              <a:t>;</a:t>
            </a:r>
            <a:endParaRPr lang="en-US" altLang="zh-CN" sz="2400" b="1" dirty="0">
              <a:latin typeface="黑体" panose="02010609060101010101" pitchFamily="49" charset="-122"/>
              <a:ea typeface="黑体" panose="02010609060101010101" pitchFamily="49" charset="-122"/>
            </a:endParaRPr>
          </a:p>
          <a:p>
            <a:r>
              <a:rPr lang="en-US" altLang="zh-CN" sz="2400" b="1" dirty="0">
                <a:latin typeface="黑体" panose="02010609060101010101" pitchFamily="49" charset="-122"/>
                <a:ea typeface="黑体" panose="02010609060101010101" pitchFamily="49" charset="-122"/>
              </a:rPr>
              <a:t>2</a:t>
            </a:r>
            <a:r>
              <a:rPr lang="zh-CN" altLang="en-US" sz="2400" b="1" dirty="0">
                <a:latin typeface="黑体" panose="02010609060101010101" pitchFamily="49" charset="-122"/>
                <a:ea typeface="黑体" panose="02010609060101010101" pitchFamily="49" charset="-122"/>
              </a:rPr>
              <a:t>、原因</a:t>
            </a:r>
            <a:r>
              <a:rPr lang="en-US" altLang="zh-CN" sz="2400" b="1" dirty="0">
                <a:latin typeface="黑体" panose="02010609060101010101" pitchFamily="49" charset="-122"/>
                <a:ea typeface="黑体" panose="02010609060101010101" pitchFamily="49" charset="-122"/>
              </a:rPr>
              <a:t>:</a:t>
            </a:r>
            <a:endParaRPr lang="en-US" altLang="zh-CN" sz="2400" b="1" dirty="0">
              <a:latin typeface="黑体" panose="02010609060101010101" pitchFamily="49" charset="-122"/>
              <a:ea typeface="黑体" panose="02010609060101010101" pitchFamily="49" charset="-122"/>
            </a:endParaRPr>
          </a:p>
        </p:txBody>
      </p:sp>
      <p:sp>
        <p:nvSpPr>
          <p:cNvPr id="15" name="Text Box 3"/>
          <p:cNvSpPr txBox="1">
            <a:spLocks noChangeArrowheads="1"/>
          </p:cNvSpPr>
          <p:nvPr/>
        </p:nvSpPr>
        <p:spPr bwMode="auto">
          <a:xfrm>
            <a:off x="5501148" y="3849739"/>
            <a:ext cx="5540815" cy="2511425"/>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0" hangingPunct="0">
              <a:lnSpc>
                <a:spcPct val="110000"/>
              </a:lnSpc>
            </a:pPr>
            <a:r>
              <a:rPr kumimoji="1" lang="en-US" altLang="zh-CN" sz="3600" b="1" dirty="0">
                <a:solidFill>
                  <a:srgbClr val="0000F4"/>
                </a:solidFill>
                <a:latin typeface="黑体" panose="02010609060101010101" pitchFamily="49" charset="-122"/>
                <a:ea typeface="黑体" panose="02010609060101010101" pitchFamily="49" charset="-122"/>
              </a:rPr>
              <a:t> </a:t>
            </a:r>
            <a:r>
              <a:rPr kumimoji="1" lang="en-US" altLang="zh-CN" sz="3600" b="1" dirty="0">
                <a:solidFill>
                  <a:schemeClr val="bg2"/>
                </a:solidFill>
                <a:latin typeface="黑体" panose="02010609060101010101" pitchFamily="49" charset="-122"/>
                <a:ea typeface="黑体" panose="02010609060101010101" pitchFamily="49" charset="-122"/>
              </a:rPr>
              <a:t>3</a:t>
            </a:r>
            <a:r>
              <a:rPr kumimoji="1" lang="zh-CN" altLang="en-US" sz="3600" b="1" dirty="0">
                <a:solidFill>
                  <a:schemeClr val="bg2"/>
                </a:solidFill>
                <a:latin typeface="黑体" panose="02010609060101010101" pitchFamily="49" charset="-122"/>
                <a:ea typeface="黑体" panose="02010609060101010101" pitchFamily="49" charset="-122"/>
              </a:rPr>
              <a:t>、意义</a:t>
            </a:r>
            <a:r>
              <a:rPr kumimoji="1" lang="zh-CN" altLang="en-US" sz="3600" b="1" dirty="0">
                <a:solidFill>
                  <a:srgbClr val="0000F4"/>
                </a:solidFill>
                <a:latin typeface="黑体" panose="02010609060101010101" pitchFamily="49" charset="-122"/>
                <a:ea typeface="黑体" panose="02010609060101010101" pitchFamily="49" charset="-122"/>
              </a:rPr>
              <a:t>：  </a:t>
            </a:r>
            <a:r>
              <a:rPr kumimoji="1" lang="zh-CN" altLang="en-US" sz="3600" b="1" dirty="0">
                <a:solidFill>
                  <a:srgbClr val="FEFEFE"/>
                </a:solidFill>
                <a:latin typeface="黑体" panose="02010609060101010101" pitchFamily="49" charset="-122"/>
                <a:ea typeface="黑体" panose="02010609060101010101" pitchFamily="49" charset="-122"/>
              </a:rPr>
              <a:t>标志着美国敌视孤立中国政策的失败。有利于中国在国际事务中发挥更大作用</a:t>
            </a:r>
            <a:endParaRPr kumimoji="1" lang="zh-CN" altLang="en-US" sz="3600" b="1" dirty="0">
              <a:solidFill>
                <a:srgbClr val="FEFEFE"/>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circle(in)">
                                      <p:cBhvr>
                                        <p:cTn id="7" dur="2000"/>
                                        <p:tgtEl>
                                          <p:spTgt spid="12"/>
                                        </p:tgtEl>
                                      </p:cBhvr>
                                    </p:animEffect>
                                  </p:childTnLst>
                                </p:cTn>
                              </p:par>
                              <p:par>
                                <p:cTn id="8" presetID="6" presetClass="entr" presetSubtype="16"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circle(in)">
                                      <p:cBhvr>
                                        <p:cTn id="10" dur="2000"/>
                                        <p:tgtEl>
                                          <p:spTgt spid="13"/>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blinds(horizontal)">
                                      <p:cBhvr>
                                        <p:cTn id="15" dur="500"/>
                                        <p:tgtEl>
                                          <p:spTgt spid="14"/>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wipe(left)">
                                      <p:cBhvr>
                                        <p:cTn id="2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4" grpId="0"/>
      <p:bldP spid="15" grpId="0" animBg="1"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7220" name="AutoShape 4"/>
          <p:cNvSpPr/>
          <p:nvPr/>
        </p:nvSpPr>
        <p:spPr bwMode="auto">
          <a:xfrm>
            <a:off x="5087938" y="3284538"/>
            <a:ext cx="152400" cy="914400"/>
          </a:xfrm>
          <a:prstGeom prst="leftBrace">
            <a:avLst>
              <a:gd name="adj1" fmla="val 50000"/>
              <a:gd name="adj2" fmla="val 50000"/>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wrap="none"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fontAlgn="base">
              <a:spcBef>
                <a:spcPct val="0"/>
              </a:spcBef>
              <a:spcAft>
                <a:spcPct val="0"/>
              </a:spcAft>
            </a:pPr>
            <a:endParaRPr lang="zh-CN" altLang="zh-CN">
              <a:solidFill>
                <a:srgbClr val="FFFFFF"/>
              </a:solidFill>
              <a:latin typeface="Garamond" panose="02020404030301010803" pitchFamily="18" charset="0"/>
            </a:endParaRPr>
          </a:p>
        </p:txBody>
      </p:sp>
      <p:sp>
        <p:nvSpPr>
          <p:cNvPr id="102403" name="AutoShape 5"/>
          <p:cNvSpPr/>
          <p:nvPr/>
        </p:nvSpPr>
        <p:spPr bwMode="auto">
          <a:xfrm>
            <a:off x="5087938" y="2636838"/>
            <a:ext cx="152400" cy="914400"/>
          </a:xfrm>
          <a:prstGeom prst="leftBrace">
            <a:avLst>
              <a:gd name="adj1" fmla="val 50000"/>
              <a:gd name="adj2" fmla="val 50000"/>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wrap="none"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fontAlgn="base">
              <a:spcBef>
                <a:spcPct val="0"/>
              </a:spcBef>
              <a:spcAft>
                <a:spcPct val="0"/>
              </a:spcAft>
            </a:pPr>
            <a:endParaRPr lang="zh-CN" altLang="zh-CN">
              <a:solidFill>
                <a:srgbClr val="FFFFFF"/>
              </a:solidFill>
              <a:latin typeface="Garamond" panose="02020404030301010803" pitchFamily="18" charset="0"/>
            </a:endParaRPr>
          </a:p>
        </p:txBody>
      </p:sp>
      <p:sp>
        <p:nvSpPr>
          <p:cNvPr id="137222" name="Rectangle 6"/>
          <p:cNvSpPr>
            <a:spLocks noGrp="1" noChangeArrowheads="1"/>
          </p:cNvSpPr>
          <p:nvPr>
            <p:ph type="body" idx="4294967295"/>
          </p:nvPr>
        </p:nvSpPr>
        <p:spPr>
          <a:xfrm>
            <a:off x="3962400" y="4876800"/>
            <a:ext cx="6477000" cy="108108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pPr>
            <a:r>
              <a:rPr lang="zh-CN" altLang="en-US" sz="2000" b="1">
                <a:solidFill>
                  <a:srgbClr val="0000FF"/>
                </a:solidFill>
                <a:latin typeface="黑体" panose="02010609060101010101" pitchFamily="49" charset="-122"/>
                <a:ea typeface="黑体" panose="02010609060101010101" pitchFamily="49" charset="-122"/>
              </a:rPr>
              <a:t>中国实力增强、长期敌视中国的政策失败；</a:t>
            </a:r>
            <a:endParaRPr lang="zh-CN" altLang="en-US" sz="2000" b="1">
              <a:solidFill>
                <a:srgbClr val="0000FF"/>
              </a:solidFill>
              <a:latin typeface="黑体" panose="02010609060101010101" pitchFamily="49" charset="-122"/>
              <a:ea typeface="黑体" panose="02010609060101010101" pitchFamily="49" charset="-122"/>
            </a:endParaRPr>
          </a:p>
          <a:p>
            <a:pPr>
              <a:lnSpc>
                <a:spcPct val="80000"/>
              </a:lnSpc>
            </a:pPr>
            <a:r>
              <a:rPr lang="zh-CN" altLang="en-US" sz="2000" b="1">
                <a:solidFill>
                  <a:srgbClr val="0000FF"/>
                </a:solidFill>
                <a:ea typeface="黑体" panose="02010609060101010101" pitchFamily="49" charset="-122"/>
              </a:rPr>
              <a:t>美国霸权地位受到削弱（美苏争霸中处于守势；西欧日本的竞争；经济发展趋缓；陷入侵越战争的泥潭）</a:t>
            </a:r>
            <a:endParaRPr lang="zh-CN" altLang="en-US" sz="2000" b="1">
              <a:solidFill>
                <a:srgbClr val="0000FF"/>
              </a:solidFill>
              <a:latin typeface="Times New Roman" panose="02020603050405020304" pitchFamily="18" charset="0"/>
              <a:ea typeface="黑体" panose="02010609060101010101" pitchFamily="49" charset="-122"/>
            </a:endParaRPr>
          </a:p>
          <a:p>
            <a:pPr>
              <a:lnSpc>
                <a:spcPct val="80000"/>
              </a:lnSpc>
              <a:buFont typeface="Wingdings" panose="05000000000000000000" pitchFamily="2" charset="2"/>
              <a:buNone/>
            </a:pPr>
            <a:endParaRPr lang="en-US" altLang="zh-CN" sz="2000" b="1">
              <a:solidFill>
                <a:srgbClr val="0000FF"/>
              </a:solidFill>
              <a:latin typeface="黑体" panose="02010609060101010101" pitchFamily="49" charset="-122"/>
              <a:ea typeface="黑体" panose="02010609060101010101" pitchFamily="49" charset="-122"/>
            </a:endParaRPr>
          </a:p>
        </p:txBody>
      </p:sp>
      <p:pic>
        <p:nvPicPr>
          <p:cNvPr id="35849" name="Picture 9" descr="美国国旗3"/>
          <p:cNvPicPr>
            <a:picLocks noChangeAspect="1" noChangeArrowheads="1" noCrop="1"/>
          </p:cNvPicPr>
          <p:nvPr/>
        </p:nvPicPr>
        <p:blipFill>
          <a:blip r:embed="rId1">
            <a:extLst>
              <a:ext uri="{28A0092B-C50C-407E-A947-70E740481C1C}">
                <a14:useLocalDpi xmlns:a14="http://schemas.microsoft.com/office/drawing/2010/main" val="0"/>
              </a:ext>
            </a:extLst>
          </a:blip>
          <a:srcRect/>
          <a:stretch>
            <a:fillRect/>
          </a:stretch>
        </p:blipFill>
        <p:spPr bwMode="auto">
          <a:xfrm>
            <a:off x="1884364" y="4679951"/>
            <a:ext cx="1908175" cy="1196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50" name="Picture 10" descr="china"/>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992314" y="1628776"/>
            <a:ext cx="1692275" cy="1196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7230" name="Rectangle 14"/>
          <p:cNvSpPr>
            <a:spLocks noChangeArrowheads="1"/>
          </p:cNvSpPr>
          <p:nvPr/>
        </p:nvSpPr>
        <p:spPr bwMode="auto">
          <a:xfrm>
            <a:off x="3863975" y="1484314"/>
            <a:ext cx="5976938" cy="860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marL="342900" indent="-342900">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fontAlgn="base">
              <a:lnSpc>
                <a:spcPct val="90000"/>
              </a:lnSpc>
              <a:spcBef>
                <a:spcPct val="20000"/>
              </a:spcBef>
              <a:spcAft>
                <a:spcPct val="0"/>
              </a:spcAft>
              <a:buSzPct val="75000"/>
              <a:buFont typeface="Wingdings" panose="05000000000000000000" pitchFamily="2" charset="2"/>
              <a:buChar char="v"/>
            </a:pPr>
            <a:r>
              <a:rPr kumimoji="1" lang="zh-CN" altLang="en-US" sz="2800" b="1">
                <a:solidFill>
                  <a:srgbClr val="FF0000"/>
                </a:solidFill>
                <a:latin typeface="黑体" panose="02010609060101010101" pitchFamily="49" charset="-122"/>
                <a:ea typeface="黑体" panose="02010609060101010101" pitchFamily="49" charset="-122"/>
              </a:rPr>
              <a:t>中苏关系恶化；改善国际环境；解决台湾问题。</a:t>
            </a:r>
            <a:endParaRPr kumimoji="1" lang="zh-CN" altLang="en-US" sz="2800" b="1">
              <a:solidFill>
                <a:srgbClr val="FF0000"/>
              </a:solidFill>
              <a:latin typeface="黑体" panose="02010609060101010101" pitchFamily="49" charset="-122"/>
              <a:ea typeface="黑体" panose="02010609060101010101" pitchFamily="49" charset="-122"/>
            </a:endParaRPr>
          </a:p>
        </p:txBody>
      </p:sp>
      <p:pic>
        <p:nvPicPr>
          <p:cNvPr id="137232" name="Picture 16" descr="ges0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95775" y="2636838"/>
            <a:ext cx="1417638" cy="191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7233" name="Oval 17"/>
          <p:cNvSpPr>
            <a:spLocks noChangeArrowheads="1"/>
          </p:cNvSpPr>
          <p:nvPr/>
        </p:nvSpPr>
        <p:spPr bwMode="auto">
          <a:xfrm>
            <a:off x="6019800" y="2819400"/>
            <a:ext cx="1220788" cy="609600"/>
          </a:xfrm>
          <a:prstGeom prst="ellipse">
            <a:avLst/>
          </a:prstGeom>
          <a:solidFill>
            <a:schemeClr val="accent1"/>
          </a:solidFill>
          <a:ln w="12700" cap="sq">
            <a:solidFill>
              <a:schemeClr val="tx1"/>
            </a:solidFill>
            <a:round/>
            <a:headEnd type="none" w="sm" len="sm"/>
            <a:tailEnd type="none" w="sm" len="sm"/>
          </a:ln>
        </p:spPr>
        <p:txBody>
          <a:bodyPr wrap="none"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base">
              <a:spcBef>
                <a:spcPct val="0"/>
              </a:spcBef>
              <a:spcAft>
                <a:spcPct val="0"/>
              </a:spcAft>
            </a:pPr>
            <a:r>
              <a:rPr kumimoji="1" lang="zh-CN" altLang="en-US" sz="2400" b="1">
                <a:solidFill>
                  <a:srgbClr val="000514"/>
                </a:solidFill>
                <a:latin typeface="黑体" panose="02010609060101010101" pitchFamily="49" charset="-122"/>
                <a:ea typeface="黑体" panose="02010609060101010101" pitchFamily="49" charset="-122"/>
              </a:rPr>
              <a:t>美国</a:t>
            </a:r>
            <a:endParaRPr kumimoji="1" lang="zh-CN" altLang="en-US" sz="2400" b="1">
              <a:solidFill>
                <a:srgbClr val="000514"/>
              </a:solidFill>
              <a:latin typeface="黑体" panose="02010609060101010101" pitchFamily="49" charset="-122"/>
              <a:ea typeface="黑体" panose="02010609060101010101" pitchFamily="49" charset="-122"/>
            </a:endParaRPr>
          </a:p>
        </p:txBody>
      </p:sp>
      <p:sp>
        <p:nvSpPr>
          <p:cNvPr id="137235" name="AutoShape 19"/>
          <p:cNvSpPr>
            <a:spLocks noChangeArrowheads="1"/>
          </p:cNvSpPr>
          <p:nvPr/>
        </p:nvSpPr>
        <p:spPr bwMode="auto">
          <a:xfrm>
            <a:off x="2424114" y="2997201"/>
            <a:ext cx="1081087" cy="792163"/>
          </a:xfrm>
          <a:prstGeom prst="pentagon">
            <a:avLst/>
          </a:prstGeom>
          <a:solidFill>
            <a:srgbClr val="FF0000"/>
          </a:solidFill>
          <a:ln w="12700" cap="sq">
            <a:solidFill>
              <a:schemeClr val="tx1"/>
            </a:solidFill>
            <a:miter lim="800000"/>
            <a:headEnd type="none" w="sm" len="sm"/>
            <a:tailEnd type="none" w="sm" len="sm"/>
          </a:ln>
        </p:spPr>
        <p:txBody>
          <a:bodyPr wrap="none"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base">
              <a:spcBef>
                <a:spcPct val="0"/>
              </a:spcBef>
              <a:spcAft>
                <a:spcPct val="0"/>
              </a:spcAft>
            </a:pPr>
            <a:r>
              <a:rPr kumimoji="1" lang="zh-CN" altLang="en-US" sz="2400" b="1">
                <a:solidFill>
                  <a:srgbClr val="FFFFFF"/>
                </a:solidFill>
                <a:latin typeface="黑体" panose="02010609060101010101" pitchFamily="49" charset="-122"/>
                <a:ea typeface="黑体" panose="02010609060101010101" pitchFamily="49" charset="-122"/>
              </a:rPr>
              <a:t>中国</a:t>
            </a:r>
            <a:endParaRPr kumimoji="1" lang="zh-CN" altLang="en-US" sz="2400" b="1">
              <a:solidFill>
                <a:srgbClr val="FFFFFF"/>
              </a:solidFill>
              <a:latin typeface="黑体" panose="02010609060101010101" pitchFamily="49" charset="-122"/>
              <a:ea typeface="黑体" panose="02010609060101010101" pitchFamily="49" charset="-122"/>
            </a:endParaRPr>
          </a:p>
        </p:txBody>
      </p:sp>
      <p:pic>
        <p:nvPicPr>
          <p:cNvPr id="137236" name="Picture 20" descr="ges0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162300" y="3068639"/>
            <a:ext cx="1079500" cy="144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7237" name="Picture 21" descr="ges0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680326" y="2636838"/>
            <a:ext cx="2098675" cy="1884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7238" name="Text Box 22"/>
          <p:cNvSpPr txBox="1">
            <a:spLocks noChangeArrowheads="1"/>
          </p:cNvSpPr>
          <p:nvPr/>
        </p:nvSpPr>
        <p:spPr bwMode="auto">
          <a:xfrm>
            <a:off x="9620290" y="2997200"/>
            <a:ext cx="553998" cy="914400"/>
          </a:xfrm>
          <a:prstGeom prst="rect">
            <a:avLst/>
          </a:prstGeom>
          <a:solidFill>
            <a:srgbClr val="FF0000"/>
          </a:solidFill>
          <a:ln>
            <a:noFill/>
          </a:ln>
          <a:extLs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vert="eaVert">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fontAlgn="base">
              <a:spcBef>
                <a:spcPct val="50000"/>
              </a:spcBef>
              <a:spcAft>
                <a:spcPct val="0"/>
              </a:spcAft>
            </a:pPr>
            <a:r>
              <a:rPr kumimoji="1" lang="zh-CN" altLang="en-US" sz="2400" b="1">
                <a:solidFill>
                  <a:srgbClr val="FFFFFF"/>
                </a:solidFill>
                <a:latin typeface="黑体" panose="02010609060101010101" pitchFamily="49" charset="-122"/>
                <a:ea typeface="黑体" panose="02010609060101010101" pitchFamily="49" charset="-122"/>
              </a:rPr>
              <a:t>苏联</a:t>
            </a:r>
            <a:endParaRPr kumimoji="1" lang="zh-CN" altLang="en-US" sz="2400" b="1">
              <a:solidFill>
                <a:srgbClr val="FFFFFF"/>
              </a:solidFill>
              <a:latin typeface="黑体" panose="02010609060101010101" pitchFamily="49" charset="-122"/>
              <a:ea typeface="黑体" panose="02010609060101010101" pitchFamily="49" charset="-122"/>
            </a:endParaRPr>
          </a:p>
        </p:txBody>
      </p:sp>
      <p:sp>
        <p:nvSpPr>
          <p:cNvPr id="137227" name="Text Box 11"/>
          <p:cNvSpPr txBox="1">
            <a:spLocks noChangeArrowheads="1"/>
          </p:cNvSpPr>
          <p:nvPr/>
        </p:nvSpPr>
        <p:spPr bwMode="auto">
          <a:xfrm>
            <a:off x="1668463" y="6165851"/>
            <a:ext cx="8820150" cy="588963"/>
          </a:xfrm>
          <a:prstGeom prst="rect">
            <a:avLst/>
          </a:prstGeom>
          <a:solidFill>
            <a:srgbClr val="92D050"/>
          </a:solidFill>
          <a:ln w="9525">
            <a:solidFill>
              <a:srgbClr val="FF0000"/>
            </a:solidFill>
            <a:miter lim="800000"/>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base">
              <a:spcBef>
                <a:spcPct val="50000"/>
              </a:spcBef>
              <a:spcAft>
                <a:spcPct val="0"/>
              </a:spcAft>
            </a:pPr>
            <a:r>
              <a:rPr kumimoji="1" lang="zh-CN" altLang="en-US" sz="3200" b="1">
                <a:solidFill>
                  <a:srgbClr val="FF0000"/>
                </a:solidFill>
                <a:latin typeface="方正姚体" panose="02010601030101010101" pitchFamily="2" charset="-122"/>
                <a:ea typeface="方正姚体" panose="02010601030101010101" pitchFamily="2" charset="-122"/>
              </a:rPr>
              <a:t>重要认识：国家外交政策的出发点是国家利益</a:t>
            </a:r>
            <a:endParaRPr kumimoji="1" lang="zh-CN" altLang="en-US" sz="3200" b="1">
              <a:solidFill>
                <a:srgbClr val="FF0000"/>
              </a:solidFill>
              <a:latin typeface="方正姚体" panose="02010601030101010101" pitchFamily="2" charset="-122"/>
              <a:ea typeface="方正姚体" panose="02010601030101010101" pitchFamily="2" charset="-122"/>
            </a:endParaRPr>
          </a:p>
        </p:txBody>
      </p:sp>
      <p:sp>
        <p:nvSpPr>
          <p:cNvPr id="21" name="Text Box 7"/>
          <p:cNvSpPr txBox="1">
            <a:spLocks noChangeArrowheads="1"/>
          </p:cNvSpPr>
          <p:nvPr/>
        </p:nvSpPr>
        <p:spPr bwMode="auto">
          <a:xfrm>
            <a:off x="3429000" y="914401"/>
            <a:ext cx="72390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fontAlgn="base">
              <a:spcBef>
                <a:spcPct val="50000"/>
              </a:spcBef>
              <a:spcAft>
                <a:spcPct val="0"/>
              </a:spcAft>
            </a:pPr>
            <a:r>
              <a:rPr kumimoji="1" lang="zh-CN" altLang="en-US" sz="2800" b="1">
                <a:solidFill>
                  <a:srgbClr val="000514"/>
                </a:solidFill>
                <a:latin typeface="宋体" panose="02010600030101010101" pitchFamily="2" charset="-122"/>
              </a:rPr>
              <a:t>根因：世界局势变化，中美双方共同的要求</a:t>
            </a:r>
            <a:endParaRPr kumimoji="1" lang="zh-CN" altLang="en-US" sz="2800" b="1">
              <a:solidFill>
                <a:srgbClr val="000514"/>
              </a:solidFill>
              <a:latin typeface="宋体" panose="02010600030101010101" pitchFamily="2" charset="-122"/>
            </a:endParaRPr>
          </a:p>
        </p:txBody>
      </p:sp>
      <p:sp>
        <p:nvSpPr>
          <p:cNvPr id="22" name="Text Box 8"/>
          <p:cNvSpPr txBox="1">
            <a:spLocks noChangeArrowheads="1"/>
          </p:cNvSpPr>
          <p:nvPr/>
        </p:nvSpPr>
        <p:spPr bwMode="auto">
          <a:xfrm>
            <a:off x="1730375" y="867570"/>
            <a:ext cx="2232025"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fontAlgn="base">
              <a:spcBef>
                <a:spcPct val="50000"/>
              </a:spcBef>
              <a:spcAft>
                <a:spcPct val="0"/>
              </a:spcAft>
            </a:pPr>
            <a:r>
              <a:rPr kumimoji="1" lang="en-US" altLang="zh-CN" sz="2800" b="1">
                <a:solidFill>
                  <a:srgbClr val="800080"/>
                </a:solidFill>
                <a:latin typeface="黑体" panose="02010609060101010101" pitchFamily="49" charset="-122"/>
                <a:ea typeface="黑体" panose="02010609060101010101" pitchFamily="49" charset="-122"/>
              </a:rPr>
              <a:t>1</a:t>
            </a:r>
            <a:r>
              <a:rPr kumimoji="1" lang="zh-CN" altLang="en-US" sz="2800" b="1">
                <a:solidFill>
                  <a:srgbClr val="800080"/>
                </a:solidFill>
                <a:latin typeface="黑体" panose="02010609060101010101" pitchFamily="49" charset="-122"/>
                <a:ea typeface="黑体" panose="02010609060101010101" pitchFamily="49" charset="-122"/>
              </a:rPr>
              <a:t>、原因 </a:t>
            </a:r>
            <a:endParaRPr kumimoji="1" lang="zh-CN" altLang="en-US" sz="2800" b="1">
              <a:solidFill>
                <a:srgbClr val="800080"/>
              </a:solidFill>
              <a:latin typeface="黑体" panose="02010609060101010101" pitchFamily="49" charset="-122"/>
              <a:ea typeface="黑体" panose="02010609060101010101" pitchFamily="49" charset="-122"/>
            </a:endParaRPr>
          </a:p>
        </p:txBody>
      </p:sp>
      <p:sp>
        <p:nvSpPr>
          <p:cNvPr id="23" name="矩形 22"/>
          <p:cNvSpPr/>
          <p:nvPr/>
        </p:nvSpPr>
        <p:spPr>
          <a:xfrm>
            <a:off x="2800350" y="163514"/>
            <a:ext cx="8496300" cy="725487"/>
          </a:xfrm>
          <a:prstGeom prst="rect">
            <a:avLst/>
          </a:prstGeom>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fontAlgn="base">
              <a:lnSpc>
                <a:spcPct val="130000"/>
              </a:lnSpc>
              <a:spcBef>
                <a:spcPct val="0"/>
              </a:spcBef>
              <a:spcAft>
                <a:spcPct val="0"/>
              </a:spcAft>
            </a:pPr>
            <a:r>
              <a:rPr lang="zh-CN" altLang="en-US" sz="3200" b="1" dirty="0" smtClean="0">
                <a:solidFill>
                  <a:srgbClr val="0000F2"/>
                </a:solidFill>
                <a:latin typeface="黑体" panose="02010609060101010101" pitchFamily="49" charset="-122"/>
                <a:ea typeface="黑体" panose="02010609060101010101" pitchFamily="49" charset="-122"/>
              </a:rPr>
              <a:t> 中</a:t>
            </a:r>
            <a:r>
              <a:rPr lang="zh-CN" altLang="en-US" sz="3200" b="1" dirty="0">
                <a:solidFill>
                  <a:srgbClr val="0000F2"/>
                </a:solidFill>
                <a:latin typeface="黑体" panose="02010609060101010101" pitchFamily="49" charset="-122"/>
                <a:ea typeface="黑体" panose="02010609060101010101" pitchFamily="49" charset="-122"/>
              </a:rPr>
              <a:t>美关系正常</a:t>
            </a:r>
            <a:r>
              <a:rPr lang="zh-CN" altLang="en-US" sz="3200" b="1" dirty="0" smtClean="0">
                <a:solidFill>
                  <a:srgbClr val="0000F2"/>
                </a:solidFill>
                <a:latin typeface="黑体" panose="02010609060101010101" pitchFamily="49" charset="-122"/>
                <a:ea typeface="黑体" panose="02010609060101010101" pitchFamily="49" charset="-122"/>
              </a:rPr>
              <a:t>化的原因、认识？</a:t>
            </a:r>
            <a:endParaRPr lang="zh-CN" altLang="en-US" sz="3200" b="1" dirty="0">
              <a:solidFill>
                <a:srgbClr val="800080"/>
              </a:solidFill>
              <a:latin typeface="黑体" panose="02010609060101010101" pitchFamily="49" charset="-122"/>
              <a:ea typeface="黑体" panose="02010609060101010101" pitchFamily="49" charset="-122"/>
            </a:endParaRPr>
          </a:p>
        </p:txBody>
      </p:sp>
      <p:sp>
        <p:nvSpPr>
          <p:cNvPr id="18" name="矩形 17"/>
          <p:cNvSpPr/>
          <p:nvPr/>
        </p:nvSpPr>
        <p:spPr>
          <a:xfrm>
            <a:off x="230968" y="258625"/>
            <a:ext cx="2348720" cy="523220"/>
          </a:xfrm>
          <a:prstGeom prst="rect">
            <a:avLst/>
          </a:prstGeom>
        </p:spPr>
        <p:txBody>
          <a:bodyPr wrap="none">
            <a:spAutoFit/>
          </a:bodyPr>
          <a:lstStyle/>
          <a:p>
            <a:pPr algn="just">
              <a:spcAft>
                <a:spcPts val="0"/>
              </a:spcAft>
            </a:pPr>
            <a:r>
              <a:rPr lang="zh-CN" altLang="zh-CN"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r>
              <a:rPr lang="zh-CN" altLang="en-US"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课堂探究</a:t>
            </a:r>
            <a:r>
              <a:rPr lang="zh-CN" altLang="zh-CN"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endParaRPr lang="zh-CN" altLang="zh-CN" sz="2000" kern="100" dirty="0">
              <a:effectLst/>
              <a:latin typeface="Calibri" panose="020F0502020204030204" pitchFamily="34" charset="0"/>
              <a:ea typeface="宋体" panose="02010600030101010101" pitchFamily="2" charset="-122"/>
              <a:cs typeface="Times New Roman" panose="02020603050405020304" pitchFamily="18" charset="0"/>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left)">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wipe(left)">
                                      <p:cBhvr>
                                        <p:cTn id="12" dur="500"/>
                                        <p:tgtEl>
                                          <p:spTgt spid="21"/>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nodeType="clickEffect">
                                  <p:stCondLst>
                                    <p:cond delay="0"/>
                                  </p:stCondLst>
                                  <p:childTnLst>
                                    <p:set>
                                      <p:cBhvr>
                                        <p:cTn id="16" dur="1" fill="hold">
                                          <p:stCondLst>
                                            <p:cond delay="0"/>
                                          </p:stCondLst>
                                        </p:cTn>
                                        <p:tgtEl>
                                          <p:spTgt spid="35850"/>
                                        </p:tgtEl>
                                        <p:attrNameLst>
                                          <p:attrName>style.visibility</p:attrName>
                                        </p:attrNameLst>
                                      </p:cBhvr>
                                      <p:to>
                                        <p:strVal val="visible"/>
                                      </p:to>
                                    </p:set>
                                    <p:animEffect transition="in" filter="slide(fromBottom)">
                                      <p:cBhvr>
                                        <p:cTn id="17" dur="500"/>
                                        <p:tgtEl>
                                          <p:spTgt spid="35850"/>
                                        </p:tgtEl>
                                      </p:cBhvr>
                                    </p:animEffect>
                                  </p:childTnLst>
                                </p:cTn>
                              </p:par>
                              <p:par>
                                <p:cTn id="18" presetID="12" presetClass="entr" presetSubtype="4" fill="hold" nodeType="withEffect">
                                  <p:stCondLst>
                                    <p:cond delay="0"/>
                                  </p:stCondLst>
                                  <p:childTnLst>
                                    <p:set>
                                      <p:cBhvr>
                                        <p:cTn id="19" dur="1" fill="hold">
                                          <p:stCondLst>
                                            <p:cond delay="0"/>
                                          </p:stCondLst>
                                        </p:cTn>
                                        <p:tgtEl>
                                          <p:spTgt spid="35849"/>
                                        </p:tgtEl>
                                        <p:attrNameLst>
                                          <p:attrName>style.visibility</p:attrName>
                                        </p:attrNameLst>
                                      </p:cBhvr>
                                      <p:to>
                                        <p:strVal val="visible"/>
                                      </p:to>
                                    </p:set>
                                    <p:animEffect transition="in" filter="slide(fromBottom)">
                                      <p:cBhvr>
                                        <p:cTn id="20" dur="500"/>
                                        <p:tgtEl>
                                          <p:spTgt spid="35849"/>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nodeType="clickEffect">
                                  <p:stCondLst>
                                    <p:cond delay="0"/>
                                  </p:stCondLst>
                                  <p:childTnLst>
                                    <p:set>
                                      <p:cBhvr>
                                        <p:cTn id="24" dur="1" fill="hold">
                                          <p:stCondLst>
                                            <p:cond delay="0"/>
                                          </p:stCondLst>
                                        </p:cTn>
                                        <p:tgtEl>
                                          <p:spTgt spid="137230">
                                            <p:txEl>
                                              <p:pRg st="0" end="0"/>
                                            </p:txEl>
                                          </p:spTgt>
                                        </p:tgtEl>
                                        <p:attrNameLst>
                                          <p:attrName>style.visibility</p:attrName>
                                        </p:attrNameLst>
                                      </p:cBhvr>
                                      <p:to>
                                        <p:strVal val="visible"/>
                                      </p:to>
                                    </p:set>
                                    <p:animEffect transition="in" filter="wipe(down)">
                                      <p:cBhvr>
                                        <p:cTn id="25" dur="2000"/>
                                        <p:tgtEl>
                                          <p:spTgt spid="137230">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grpId="0" nodeType="clickEffect">
                                  <p:stCondLst>
                                    <p:cond delay="0"/>
                                  </p:stCondLst>
                                  <p:childTnLst>
                                    <p:set>
                                      <p:cBhvr>
                                        <p:cTn id="29" dur="1" fill="hold">
                                          <p:stCondLst>
                                            <p:cond delay="0"/>
                                          </p:stCondLst>
                                        </p:cTn>
                                        <p:tgtEl>
                                          <p:spTgt spid="137222">
                                            <p:txEl>
                                              <p:pRg st="0" end="0"/>
                                            </p:txEl>
                                          </p:spTgt>
                                        </p:tgtEl>
                                        <p:attrNameLst>
                                          <p:attrName>style.visibility</p:attrName>
                                        </p:attrNameLst>
                                      </p:cBhvr>
                                      <p:to>
                                        <p:strVal val="visible"/>
                                      </p:to>
                                    </p:set>
                                    <p:animEffect transition="in" filter="wipe(down)">
                                      <p:cBhvr>
                                        <p:cTn id="30" dur="1000"/>
                                        <p:tgtEl>
                                          <p:spTgt spid="137222">
                                            <p:txEl>
                                              <p:pRg st="0" end="0"/>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grpId="0" nodeType="clickEffect">
                                  <p:stCondLst>
                                    <p:cond delay="0"/>
                                  </p:stCondLst>
                                  <p:childTnLst>
                                    <p:set>
                                      <p:cBhvr>
                                        <p:cTn id="34" dur="1" fill="hold">
                                          <p:stCondLst>
                                            <p:cond delay="0"/>
                                          </p:stCondLst>
                                        </p:cTn>
                                        <p:tgtEl>
                                          <p:spTgt spid="137222">
                                            <p:txEl>
                                              <p:pRg st="1" end="1"/>
                                            </p:txEl>
                                          </p:spTgt>
                                        </p:tgtEl>
                                        <p:attrNameLst>
                                          <p:attrName>style.visibility</p:attrName>
                                        </p:attrNameLst>
                                      </p:cBhvr>
                                      <p:to>
                                        <p:strVal val="visible"/>
                                      </p:to>
                                    </p:set>
                                    <p:animEffect transition="in" filter="wipe(down)">
                                      <p:cBhvr>
                                        <p:cTn id="35" dur="1000"/>
                                        <p:tgtEl>
                                          <p:spTgt spid="137222">
                                            <p:txEl>
                                              <p:pRg st="1" end="1"/>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31" presetClass="entr" presetSubtype="0" fill="hold" grpId="0" nodeType="clickEffect" nodePh="1">
                                  <p:stCondLst>
                                    <p:cond delay="0"/>
                                  </p:stCondLst>
                                  <p:endCondLst>
                                    <p:cond evt="begin" delay="0">
                                      <p:tn val="38"/>
                                    </p:cond>
                                  </p:endCondLst>
                                  <p:iterate type="lt">
                                    <p:tmPct val="5000"/>
                                  </p:iterate>
                                  <p:childTnLst>
                                    <p:set>
                                      <p:cBhvr>
                                        <p:cTn id="39" dur="1" fill="hold">
                                          <p:stCondLst>
                                            <p:cond delay="0"/>
                                          </p:stCondLst>
                                        </p:cTn>
                                        <p:tgtEl>
                                          <p:spTgt spid="137220"/>
                                        </p:tgtEl>
                                        <p:attrNameLst>
                                          <p:attrName>style.visibility</p:attrName>
                                        </p:attrNameLst>
                                      </p:cBhvr>
                                      <p:to>
                                        <p:strVal val="visible"/>
                                      </p:to>
                                    </p:set>
                                    <p:anim calcmode="lin" valueType="num">
                                      <p:cBhvr>
                                        <p:cTn id="40" dur="1000" fill="hold"/>
                                        <p:tgtEl>
                                          <p:spTgt spid="137220"/>
                                        </p:tgtEl>
                                        <p:attrNameLst>
                                          <p:attrName>ppt_w</p:attrName>
                                        </p:attrNameLst>
                                      </p:cBhvr>
                                      <p:tavLst>
                                        <p:tav tm="0">
                                          <p:val>
                                            <p:fltVal val="0"/>
                                          </p:val>
                                        </p:tav>
                                        <p:tav tm="100000">
                                          <p:val>
                                            <p:strVal val="#ppt_w"/>
                                          </p:val>
                                        </p:tav>
                                      </p:tavLst>
                                    </p:anim>
                                    <p:anim calcmode="lin" valueType="num">
                                      <p:cBhvr>
                                        <p:cTn id="41" dur="1000" fill="hold"/>
                                        <p:tgtEl>
                                          <p:spTgt spid="137220"/>
                                        </p:tgtEl>
                                        <p:attrNameLst>
                                          <p:attrName>ppt_h</p:attrName>
                                        </p:attrNameLst>
                                      </p:cBhvr>
                                      <p:tavLst>
                                        <p:tav tm="0">
                                          <p:val>
                                            <p:fltVal val="0"/>
                                          </p:val>
                                        </p:tav>
                                        <p:tav tm="100000">
                                          <p:val>
                                            <p:strVal val="#ppt_h"/>
                                          </p:val>
                                        </p:tav>
                                      </p:tavLst>
                                    </p:anim>
                                    <p:anim calcmode="lin" valueType="num">
                                      <p:cBhvr>
                                        <p:cTn id="42" dur="1000" fill="hold"/>
                                        <p:tgtEl>
                                          <p:spTgt spid="137220"/>
                                        </p:tgtEl>
                                        <p:attrNameLst>
                                          <p:attrName>style.rotation</p:attrName>
                                        </p:attrNameLst>
                                      </p:cBhvr>
                                      <p:tavLst>
                                        <p:tav tm="0">
                                          <p:val>
                                            <p:fltVal val="90"/>
                                          </p:val>
                                        </p:tav>
                                        <p:tav tm="100000">
                                          <p:val>
                                            <p:fltVal val="0"/>
                                          </p:val>
                                        </p:tav>
                                      </p:tavLst>
                                    </p:anim>
                                    <p:animEffect transition="in" filter="fade">
                                      <p:cBhvr>
                                        <p:cTn id="43" dur="1000"/>
                                        <p:tgtEl>
                                          <p:spTgt spid="137220"/>
                                        </p:tgtEl>
                                      </p:cBhvr>
                                    </p:animEffect>
                                  </p:childTnLst>
                                </p:cTn>
                              </p:par>
                              <p:par>
                                <p:cTn id="44" presetID="31" presetClass="entr" presetSubtype="0" fill="hold" nodeType="withEffect">
                                  <p:stCondLst>
                                    <p:cond delay="0"/>
                                  </p:stCondLst>
                                  <p:iterate type="lt">
                                    <p:tmPct val="5000"/>
                                  </p:iterate>
                                  <p:childTnLst>
                                    <p:set>
                                      <p:cBhvr>
                                        <p:cTn id="45" dur="1" fill="hold">
                                          <p:stCondLst>
                                            <p:cond delay="0"/>
                                          </p:stCondLst>
                                        </p:cTn>
                                        <p:tgtEl>
                                          <p:spTgt spid="137232"/>
                                        </p:tgtEl>
                                        <p:attrNameLst>
                                          <p:attrName>style.visibility</p:attrName>
                                        </p:attrNameLst>
                                      </p:cBhvr>
                                      <p:to>
                                        <p:strVal val="visible"/>
                                      </p:to>
                                    </p:set>
                                    <p:anim calcmode="lin" valueType="num">
                                      <p:cBhvr>
                                        <p:cTn id="46" dur="1000" fill="hold"/>
                                        <p:tgtEl>
                                          <p:spTgt spid="137232"/>
                                        </p:tgtEl>
                                        <p:attrNameLst>
                                          <p:attrName>ppt_w</p:attrName>
                                        </p:attrNameLst>
                                      </p:cBhvr>
                                      <p:tavLst>
                                        <p:tav tm="0">
                                          <p:val>
                                            <p:fltVal val="0"/>
                                          </p:val>
                                        </p:tav>
                                        <p:tav tm="100000">
                                          <p:val>
                                            <p:strVal val="#ppt_w"/>
                                          </p:val>
                                        </p:tav>
                                      </p:tavLst>
                                    </p:anim>
                                    <p:anim calcmode="lin" valueType="num">
                                      <p:cBhvr>
                                        <p:cTn id="47" dur="1000" fill="hold"/>
                                        <p:tgtEl>
                                          <p:spTgt spid="137232"/>
                                        </p:tgtEl>
                                        <p:attrNameLst>
                                          <p:attrName>ppt_h</p:attrName>
                                        </p:attrNameLst>
                                      </p:cBhvr>
                                      <p:tavLst>
                                        <p:tav tm="0">
                                          <p:val>
                                            <p:fltVal val="0"/>
                                          </p:val>
                                        </p:tav>
                                        <p:tav tm="100000">
                                          <p:val>
                                            <p:strVal val="#ppt_h"/>
                                          </p:val>
                                        </p:tav>
                                      </p:tavLst>
                                    </p:anim>
                                    <p:anim calcmode="lin" valueType="num">
                                      <p:cBhvr>
                                        <p:cTn id="48" dur="1000" fill="hold"/>
                                        <p:tgtEl>
                                          <p:spTgt spid="137232"/>
                                        </p:tgtEl>
                                        <p:attrNameLst>
                                          <p:attrName>style.rotation</p:attrName>
                                        </p:attrNameLst>
                                      </p:cBhvr>
                                      <p:tavLst>
                                        <p:tav tm="0">
                                          <p:val>
                                            <p:fltVal val="90"/>
                                          </p:val>
                                        </p:tav>
                                        <p:tav tm="100000">
                                          <p:val>
                                            <p:fltVal val="0"/>
                                          </p:val>
                                        </p:tav>
                                      </p:tavLst>
                                    </p:anim>
                                    <p:animEffect transition="in" filter="fade">
                                      <p:cBhvr>
                                        <p:cTn id="49" dur="1000"/>
                                        <p:tgtEl>
                                          <p:spTgt spid="137232"/>
                                        </p:tgtEl>
                                      </p:cBhvr>
                                    </p:animEffect>
                                  </p:childTnLst>
                                </p:cTn>
                              </p:par>
                              <p:par>
                                <p:cTn id="50" presetID="31" presetClass="entr" presetSubtype="0" fill="hold" grpId="0" nodeType="withEffect">
                                  <p:stCondLst>
                                    <p:cond delay="0"/>
                                  </p:stCondLst>
                                  <p:iterate type="lt">
                                    <p:tmPct val="5000"/>
                                  </p:iterate>
                                  <p:childTnLst>
                                    <p:set>
                                      <p:cBhvr>
                                        <p:cTn id="51" dur="1" fill="hold">
                                          <p:stCondLst>
                                            <p:cond delay="0"/>
                                          </p:stCondLst>
                                        </p:cTn>
                                        <p:tgtEl>
                                          <p:spTgt spid="137233"/>
                                        </p:tgtEl>
                                        <p:attrNameLst>
                                          <p:attrName>style.visibility</p:attrName>
                                        </p:attrNameLst>
                                      </p:cBhvr>
                                      <p:to>
                                        <p:strVal val="visible"/>
                                      </p:to>
                                    </p:set>
                                    <p:anim calcmode="lin" valueType="num">
                                      <p:cBhvr>
                                        <p:cTn id="52" dur="1000" fill="hold"/>
                                        <p:tgtEl>
                                          <p:spTgt spid="137233"/>
                                        </p:tgtEl>
                                        <p:attrNameLst>
                                          <p:attrName>ppt_w</p:attrName>
                                        </p:attrNameLst>
                                      </p:cBhvr>
                                      <p:tavLst>
                                        <p:tav tm="0">
                                          <p:val>
                                            <p:fltVal val="0"/>
                                          </p:val>
                                        </p:tav>
                                        <p:tav tm="100000">
                                          <p:val>
                                            <p:strVal val="#ppt_w"/>
                                          </p:val>
                                        </p:tav>
                                      </p:tavLst>
                                    </p:anim>
                                    <p:anim calcmode="lin" valueType="num">
                                      <p:cBhvr>
                                        <p:cTn id="53" dur="1000" fill="hold"/>
                                        <p:tgtEl>
                                          <p:spTgt spid="137233"/>
                                        </p:tgtEl>
                                        <p:attrNameLst>
                                          <p:attrName>ppt_h</p:attrName>
                                        </p:attrNameLst>
                                      </p:cBhvr>
                                      <p:tavLst>
                                        <p:tav tm="0">
                                          <p:val>
                                            <p:fltVal val="0"/>
                                          </p:val>
                                        </p:tav>
                                        <p:tav tm="100000">
                                          <p:val>
                                            <p:strVal val="#ppt_h"/>
                                          </p:val>
                                        </p:tav>
                                      </p:tavLst>
                                    </p:anim>
                                    <p:anim calcmode="lin" valueType="num">
                                      <p:cBhvr>
                                        <p:cTn id="54" dur="1000" fill="hold"/>
                                        <p:tgtEl>
                                          <p:spTgt spid="137233"/>
                                        </p:tgtEl>
                                        <p:attrNameLst>
                                          <p:attrName>style.rotation</p:attrName>
                                        </p:attrNameLst>
                                      </p:cBhvr>
                                      <p:tavLst>
                                        <p:tav tm="0">
                                          <p:val>
                                            <p:fltVal val="90"/>
                                          </p:val>
                                        </p:tav>
                                        <p:tav tm="100000">
                                          <p:val>
                                            <p:fltVal val="0"/>
                                          </p:val>
                                        </p:tav>
                                      </p:tavLst>
                                    </p:anim>
                                    <p:animEffect transition="in" filter="fade">
                                      <p:cBhvr>
                                        <p:cTn id="55" dur="1000"/>
                                        <p:tgtEl>
                                          <p:spTgt spid="137233"/>
                                        </p:tgtEl>
                                      </p:cBhvr>
                                    </p:animEffect>
                                  </p:childTnLst>
                                </p:cTn>
                              </p:par>
                              <p:par>
                                <p:cTn id="56" presetID="31" presetClass="entr" presetSubtype="0" fill="hold" grpId="0" nodeType="withEffect">
                                  <p:stCondLst>
                                    <p:cond delay="0"/>
                                  </p:stCondLst>
                                  <p:iterate type="lt">
                                    <p:tmPct val="5000"/>
                                  </p:iterate>
                                  <p:childTnLst>
                                    <p:set>
                                      <p:cBhvr>
                                        <p:cTn id="57" dur="1" fill="hold">
                                          <p:stCondLst>
                                            <p:cond delay="0"/>
                                          </p:stCondLst>
                                        </p:cTn>
                                        <p:tgtEl>
                                          <p:spTgt spid="137235"/>
                                        </p:tgtEl>
                                        <p:attrNameLst>
                                          <p:attrName>style.visibility</p:attrName>
                                        </p:attrNameLst>
                                      </p:cBhvr>
                                      <p:to>
                                        <p:strVal val="visible"/>
                                      </p:to>
                                    </p:set>
                                    <p:anim calcmode="lin" valueType="num">
                                      <p:cBhvr>
                                        <p:cTn id="58" dur="1000" fill="hold"/>
                                        <p:tgtEl>
                                          <p:spTgt spid="137235"/>
                                        </p:tgtEl>
                                        <p:attrNameLst>
                                          <p:attrName>ppt_w</p:attrName>
                                        </p:attrNameLst>
                                      </p:cBhvr>
                                      <p:tavLst>
                                        <p:tav tm="0">
                                          <p:val>
                                            <p:fltVal val="0"/>
                                          </p:val>
                                        </p:tav>
                                        <p:tav tm="100000">
                                          <p:val>
                                            <p:strVal val="#ppt_w"/>
                                          </p:val>
                                        </p:tav>
                                      </p:tavLst>
                                    </p:anim>
                                    <p:anim calcmode="lin" valueType="num">
                                      <p:cBhvr>
                                        <p:cTn id="59" dur="1000" fill="hold"/>
                                        <p:tgtEl>
                                          <p:spTgt spid="137235"/>
                                        </p:tgtEl>
                                        <p:attrNameLst>
                                          <p:attrName>ppt_h</p:attrName>
                                        </p:attrNameLst>
                                      </p:cBhvr>
                                      <p:tavLst>
                                        <p:tav tm="0">
                                          <p:val>
                                            <p:fltVal val="0"/>
                                          </p:val>
                                        </p:tav>
                                        <p:tav tm="100000">
                                          <p:val>
                                            <p:strVal val="#ppt_h"/>
                                          </p:val>
                                        </p:tav>
                                      </p:tavLst>
                                    </p:anim>
                                    <p:anim calcmode="lin" valueType="num">
                                      <p:cBhvr>
                                        <p:cTn id="60" dur="1000" fill="hold"/>
                                        <p:tgtEl>
                                          <p:spTgt spid="137235"/>
                                        </p:tgtEl>
                                        <p:attrNameLst>
                                          <p:attrName>style.rotation</p:attrName>
                                        </p:attrNameLst>
                                      </p:cBhvr>
                                      <p:tavLst>
                                        <p:tav tm="0">
                                          <p:val>
                                            <p:fltVal val="90"/>
                                          </p:val>
                                        </p:tav>
                                        <p:tav tm="100000">
                                          <p:val>
                                            <p:fltVal val="0"/>
                                          </p:val>
                                        </p:tav>
                                      </p:tavLst>
                                    </p:anim>
                                    <p:animEffect transition="in" filter="fade">
                                      <p:cBhvr>
                                        <p:cTn id="61" dur="1000"/>
                                        <p:tgtEl>
                                          <p:spTgt spid="137235"/>
                                        </p:tgtEl>
                                      </p:cBhvr>
                                    </p:animEffect>
                                  </p:childTnLst>
                                </p:cTn>
                              </p:par>
                              <p:par>
                                <p:cTn id="62" presetID="31" presetClass="entr" presetSubtype="0" fill="hold" nodeType="withEffect">
                                  <p:stCondLst>
                                    <p:cond delay="0"/>
                                  </p:stCondLst>
                                  <p:iterate type="lt">
                                    <p:tmPct val="5000"/>
                                  </p:iterate>
                                  <p:childTnLst>
                                    <p:set>
                                      <p:cBhvr>
                                        <p:cTn id="63" dur="1" fill="hold">
                                          <p:stCondLst>
                                            <p:cond delay="0"/>
                                          </p:stCondLst>
                                        </p:cTn>
                                        <p:tgtEl>
                                          <p:spTgt spid="137236"/>
                                        </p:tgtEl>
                                        <p:attrNameLst>
                                          <p:attrName>style.visibility</p:attrName>
                                        </p:attrNameLst>
                                      </p:cBhvr>
                                      <p:to>
                                        <p:strVal val="visible"/>
                                      </p:to>
                                    </p:set>
                                    <p:anim calcmode="lin" valueType="num">
                                      <p:cBhvr>
                                        <p:cTn id="64" dur="1000" fill="hold"/>
                                        <p:tgtEl>
                                          <p:spTgt spid="137236"/>
                                        </p:tgtEl>
                                        <p:attrNameLst>
                                          <p:attrName>ppt_w</p:attrName>
                                        </p:attrNameLst>
                                      </p:cBhvr>
                                      <p:tavLst>
                                        <p:tav tm="0">
                                          <p:val>
                                            <p:fltVal val="0"/>
                                          </p:val>
                                        </p:tav>
                                        <p:tav tm="100000">
                                          <p:val>
                                            <p:strVal val="#ppt_w"/>
                                          </p:val>
                                        </p:tav>
                                      </p:tavLst>
                                    </p:anim>
                                    <p:anim calcmode="lin" valueType="num">
                                      <p:cBhvr>
                                        <p:cTn id="65" dur="1000" fill="hold"/>
                                        <p:tgtEl>
                                          <p:spTgt spid="137236"/>
                                        </p:tgtEl>
                                        <p:attrNameLst>
                                          <p:attrName>ppt_h</p:attrName>
                                        </p:attrNameLst>
                                      </p:cBhvr>
                                      <p:tavLst>
                                        <p:tav tm="0">
                                          <p:val>
                                            <p:fltVal val="0"/>
                                          </p:val>
                                        </p:tav>
                                        <p:tav tm="100000">
                                          <p:val>
                                            <p:strVal val="#ppt_h"/>
                                          </p:val>
                                        </p:tav>
                                      </p:tavLst>
                                    </p:anim>
                                    <p:anim calcmode="lin" valueType="num">
                                      <p:cBhvr>
                                        <p:cTn id="66" dur="1000" fill="hold"/>
                                        <p:tgtEl>
                                          <p:spTgt spid="137236"/>
                                        </p:tgtEl>
                                        <p:attrNameLst>
                                          <p:attrName>style.rotation</p:attrName>
                                        </p:attrNameLst>
                                      </p:cBhvr>
                                      <p:tavLst>
                                        <p:tav tm="0">
                                          <p:val>
                                            <p:fltVal val="90"/>
                                          </p:val>
                                        </p:tav>
                                        <p:tav tm="100000">
                                          <p:val>
                                            <p:fltVal val="0"/>
                                          </p:val>
                                        </p:tav>
                                      </p:tavLst>
                                    </p:anim>
                                    <p:animEffect transition="in" filter="fade">
                                      <p:cBhvr>
                                        <p:cTn id="67" dur="1000"/>
                                        <p:tgtEl>
                                          <p:spTgt spid="137236"/>
                                        </p:tgtEl>
                                      </p:cBhvr>
                                    </p:animEffect>
                                  </p:childTnLst>
                                </p:cTn>
                              </p:par>
                              <p:par>
                                <p:cTn id="68" presetID="31" presetClass="entr" presetSubtype="0" fill="hold" nodeType="withEffect">
                                  <p:stCondLst>
                                    <p:cond delay="0"/>
                                  </p:stCondLst>
                                  <p:iterate type="lt">
                                    <p:tmPct val="5000"/>
                                  </p:iterate>
                                  <p:childTnLst>
                                    <p:set>
                                      <p:cBhvr>
                                        <p:cTn id="69" dur="1" fill="hold">
                                          <p:stCondLst>
                                            <p:cond delay="0"/>
                                          </p:stCondLst>
                                        </p:cTn>
                                        <p:tgtEl>
                                          <p:spTgt spid="137237"/>
                                        </p:tgtEl>
                                        <p:attrNameLst>
                                          <p:attrName>style.visibility</p:attrName>
                                        </p:attrNameLst>
                                      </p:cBhvr>
                                      <p:to>
                                        <p:strVal val="visible"/>
                                      </p:to>
                                    </p:set>
                                    <p:anim calcmode="lin" valueType="num">
                                      <p:cBhvr>
                                        <p:cTn id="70" dur="1000" fill="hold"/>
                                        <p:tgtEl>
                                          <p:spTgt spid="137237"/>
                                        </p:tgtEl>
                                        <p:attrNameLst>
                                          <p:attrName>ppt_w</p:attrName>
                                        </p:attrNameLst>
                                      </p:cBhvr>
                                      <p:tavLst>
                                        <p:tav tm="0">
                                          <p:val>
                                            <p:fltVal val="0"/>
                                          </p:val>
                                        </p:tav>
                                        <p:tav tm="100000">
                                          <p:val>
                                            <p:strVal val="#ppt_w"/>
                                          </p:val>
                                        </p:tav>
                                      </p:tavLst>
                                    </p:anim>
                                    <p:anim calcmode="lin" valueType="num">
                                      <p:cBhvr>
                                        <p:cTn id="71" dur="1000" fill="hold"/>
                                        <p:tgtEl>
                                          <p:spTgt spid="137237"/>
                                        </p:tgtEl>
                                        <p:attrNameLst>
                                          <p:attrName>ppt_h</p:attrName>
                                        </p:attrNameLst>
                                      </p:cBhvr>
                                      <p:tavLst>
                                        <p:tav tm="0">
                                          <p:val>
                                            <p:fltVal val="0"/>
                                          </p:val>
                                        </p:tav>
                                        <p:tav tm="100000">
                                          <p:val>
                                            <p:strVal val="#ppt_h"/>
                                          </p:val>
                                        </p:tav>
                                      </p:tavLst>
                                    </p:anim>
                                    <p:anim calcmode="lin" valueType="num">
                                      <p:cBhvr>
                                        <p:cTn id="72" dur="1000" fill="hold"/>
                                        <p:tgtEl>
                                          <p:spTgt spid="137237"/>
                                        </p:tgtEl>
                                        <p:attrNameLst>
                                          <p:attrName>style.rotation</p:attrName>
                                        </p:attrNameLst>
                                      </p:cBhvr>
                                      <p:tavLst>
                                        <p:tav tm="0">
                                          <p:val>
                                            <p:fltVal val="90"/>
                                          </p:val>
                                        </p:tav>
                                        <p:tav tm="100000">
                                          <p:val>
                                            <p:fltVal val="0"/>
                                          </p:val>
                                        </p:tav>
                                      </p:tavLst>
                                    </p:anim>
                                    <p:animEffect transition="in" filter="fade">
                                      <p:cBhvr>
                                        <p:cTn id="73" dur="1000"/>
                                        <p:tgtEl>
                                          <p:spTgt spid="137237"/>
                                        </p:tgtEl>
                                      </p:cBhvr>
                                    </p:animEffect>
                                  </p:childTnLst>
                                </p:cTn>
                              </p:par>
                              <p:par>
                                <p:cTn id="74" presetID="31" presetClass="entr" presetSubtype="0" fill="hold" grpId="0" nodeType="withEffect">
                                  <p:stCondLst>
                                    <p:cond delay="0"/>
                                  </p:stCondLst>
                                  <p:iterate type="lt">
                                    <p:tmPct val="5000"/>
                                  </p:iterate>
                                  <p:childTnLst>
                                    <p:set>
                                      <p:cBhvr>
                                        <p:cTn id="75" dur="1" fill="hold">
                                          <p:stCondLst>
                                            <p:cond delay="0"/>
                                          </p:stCondLst>
                                        </p:cTn>
                                        <p:tgtEl>
                                          <p:spTgt spid="137238"/>
                                        </p:tgtEl>
                                        <p:attrNameLst>
                                          <p:attrName>style.visibility</p:attrName>
                                        </p:attrNameLst>
                                      </p:cBhvr>
                                      <p:to>
                                        <p:strVal val="visible"/>
                                      </p:to>
                                    </p:set>
                                    <p:anim calcmode="lin" valueType="num">
                                      <p:cBhvr>
                                        <p:cTn id="76" dur="1000" fill="hold"/>
                                        <p:tgtEl>
                                          <p:spTgt spid="137238"/>
                                        </p:tgtEl>
                                        <p:attrNameLst>
                                          <p:attrName>ppt_w</p:attrName>
                                        </p:attrNameLst>
                                      </p:cBhvr>
                                      <p:tavLst>
                                        <p:tav tm="0">
                                          <p:val>
                                            <p:fltVal val="0"/>
                                          </p:val>
                                        </p:tav>
                                        <p:tav tm="100000">
                                          <p:val>
                                            <p:strVal val="#ppt_w"/>
                                          </p:val>
                                        </p:tav>
                                      </p:tavLst>
                                    </p:anim>
                                    <p:anim calcmode="lin" valueType="num">
                                      <p:cBhvr>
                                        <p:cTn id="77" dur="1000" fill="hold"/>
                                        <p:tgtEl>
                                          <p:spTgt spid="137238"/>
                                        </p:tgtEl>
                                        <p:attrNameLst>
                                          <p:attrName>ppt_h</p:attrName>
                                        </p:attrNameLst>
                                      </p:cBhvr>
                                      <p:tavLst>
                                        <p:tav tm="0">
                                          <p:val>
                                            <p:fltVal val="0"/>
                                          </p:val>
                                        </p:tav>
                                        <p:tav tm="100000">
                                          <p:val>
                                            <p:strVal val="#ppt_h"/>
                                          </p:val>
                                        </p:tav>
                                      </p:tavLst>
                                    </p:anim>
                                    <p:anim calcmode="lin" valueType="num">
                                      <p:cBhvr>
                                        <p:cTn id="78" dur="1000" fill="hold"/>
                                        <p:tgtEl>
                                          <p:spTgt spid="137238"/>
                                        </p:tgtEl>
                                        <p:attrNameLst>
                                          <p:attrName>style.rotation</p:attrName>
                                        </p:attrNameLst>
                                      </p:cBhvr>
                                      <p:tavLst>
                                        <p:tav tm="0">
                                          <p:val>
                                            <p:fltVal val="90"/>
                                          </p:val>
                                        </p:tav>
                                        <p:tav tm="100000">
                                          <p:val>
                                            <p:fltVal val="0"/>
                                          </p:val>
                                        </p:tav>
                                      </p:tavLst>
                                    </p:anim>
                                    <p:animEffect transition="in" filter="fade">
                                      <p:cBhvr>
                                        <p:cTn id="79" dur="1000"/>
                                        <p:tgtEl>
                                          <p:spTgt spid="137238"/>
                                        </p:tgtEl>
                                      </p:cBhvr>
                                    </p:animEffect>
                                  </p:childTnLst>
                                </p:cTn>
                              </p:par>
                            </p:childTnLst>
                          </p:cTn>
                        </p:par>
                      </p:childTnLst>
                    </p:cTn>
                  </p:par>
                  <p:par>
                    <p:cTn id="80" fill="hold">
                      <p:stCondLst>
                        <p:cond delay="indefinite"/>
                      </p:stCondLst>
                      <p:childTnLst>
                        <p:par>
                          <p:cTn id="81" fill="hold">
                            <p:stCondLst>
                              <p:cond delay="0"/>
                            </p:stCondLst>
                            <p:childTnLst>
                              <p:par>
                                <p:cTn id="82" presetID="22" presetClass="entr" presetSubtype="8" fill="hold" grpId="0" nodeType="clickEffect">
                                  <p:stCondLst>
                                    <p:cond delay="0"/>
                                  </p:stCondLst>
                                  <p:childTnLst>
                                    <p:set>
                                      <p:cBhvr>
                                        <p:cTn id="83" dur="1" fill="hold">
                                          <p:stCondLst>
                                            <p:cond delay="0"/>
                                          </p:stCondLst>
                                        </p:cTn>
                                        <p:tgtEl>
                                          <p:spTgt spid="137227"/>
                                        </p:tgtEl>
                                        <p:attrNameLst>
                                          <p:attrName>style.visibility</p:attrName>
                                        </p:attrNameLst>
                                      </p:cBhvr>
                                      <p:to>
                                        <p:strVal val="visible"/>
                                      </p:to>
                                    </p:set>
                                    <p:animEffect transition="in" filter="wipe(left)">
                                      <p:cBhvr>
                                        <p:cTn id="84" dur="2000"/>
                                        <p:tgtEl>
                                          <p:spTgt spid="1372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7220" grpId="0" animBg="1"/>
      <p:bldP spid="137222" grpId="0" build="p"/>
      <p:bldP spid="137233" grpId="0" animBg="1"/>
      <p:bldP spid="137235" grpId="0" animBg="1"/>
      <p:bldP spid="137238" grpId="0" animBg="1"/>
      <p:bldP spid="137227" grpId="0" animBg="1"/>
      <p:bldP spid="21" grpId="0" autoUpdateAnimBg="0"/>
      <p:bldP spid="22"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329825" y="616672"/>
            <a:ext cx="5929828" cy="584775"/>
          </a:xfrm>
          <a:prstGeom prst="rect">
            <a:avLst/>
          </a:prstGeom>
          <a:noFill/>
        </p:spPr>
        <p:txBody>
          <a:bodyPr wrap="none" rtlCol="0">
            <a:spAutoFit/>
          </a:bodyPr>
          <a:lstStyle/>
          <a:p>
            <a:r>
              <a:rPr lang="zh-CN" altLang="en-US" sz="3200" b="1" dirty="0" smtClean="0"/>
              <a:t>二、独立自主和平外交的成就：</a:t>
            </a:r>
            <a:endParaRPr lang="en-US" altLang="zh-CN" sz="3200" b="1" dirty="0" smtClean="0"/>
          </a:p>
        </p:txBody>
      </p:sp>
      <p:sp>
        <p:nvSpPr>
          <p:cNvPr id="9" name="文本框 8"/>
          <p:cNvSpPr txBox="1"/>
          <p:nvPr/>
        </p:nvSpPr>
        <p:spPr>
          <a:xfrm>
            <a:off x="5061051" y="20678"/>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dirty="0"/>
              <a:t>第</a:t>
            </a:r>
            <a:r>
              <a:rPr lang="en-US" altLang="zh-CN" dirty="0"/>
              <a:t>12</a:t>
            </a:r>
            <a:r>
              <a:rPr lang="zh-CN" altLang="en-US" dirty="0" smtClean="0"/>
              <a:t>课  当</a:t>
            </a:r>
            <a:r>
              <a:rPr lang="zh-CN" altLang="en-US" dirty="0"/>
              <a:t>代中国的民族政策和外交</a:t>
            </a:r>
            <a:endParaRPr lang="zh-CN" altLang="en-US" dirty="0"/>
          </a:p>
        </p:txBody>
      </p:sp>
      <p:sp>
        <p:nvSpPr>
          <p:cNvPr id="12" name="Text Box 2"/>
          <p:cNvSpPr txBox="1">
            <a:spLocks noChangeArrowheads="1"/>
          </p:cNvSpPr>
          <p:nvPr/>
        </p:nvSpPr>
        <p:spPr bwMode="auto">
          <a:xfrm>
            <a:off x="603351" y="1351390"/>
            <a:ext cx="27368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fontAlgn="base">
              <a:spcBef>
                <a:spcPct val="50000"/>
              </a:spcBef>
              <a:spcAft>
                <a:spcPct val="0"/>
              </a:spcAft>
            </a:pPr>
            <a:r>
              <a:rPr kumimoji="1" lang="en-US" altLang="zh-CN" sz="2800" b="1" dirty="0" smtClean="0">
                <a:solidFill>
                  <a:srgbClr val="800080"/>
                </a:solidFill>
                <a:latin typeface="黑体" panose="02010609060101010101" pitchFamily="49" charset="-122"/>
                <a:ea typeface="黑体" panose="02010609060101010101" pitchFamily="49" charset="-122"/>
              </a:rPr>
              <a:t>2</a:t>
            </a:r>
            <a:r>
              <a:rPr kumimoji="1" lang="zh-CN" altLang="en-US" sz="2800" b="1" dirty="0" smtClean="0">
                <a:solidFill>
                  <a:srgbClr val="800080"/>
                </a:solidFill>
                <a:latin typeface="黑体" panose="02010609060101010101" pitchFamily="49" charset="-122"/>
                <a:ea typeface="黑体" panose="02010609060101010101" pitchFamily="49" charset="-122"/>
              </a:rPr>
              <a:t>、过程：</a:t>
            </a:r>
            <a:endParaRPr kumimoji="1" lang="zh-CN" altLang="en-US" sz="2800" b="1" dirty="0" smtClean="0">
              <a:solidFill>
                <a:srgbClr val="800080"/>
              </a:solidFill>
              <a:latin typeface="黑体" panose="02010609060101010101" pitchFamily="49" charset="-122"/>
              <a:ea typeface="黑体" panose="02010609060101010101" pitchFamily="49" charset="-122"/>
            </a:endParaRPr>
          </a:p>
        </p:txBody>
      </p:sp>
      <p:sp>
        <p:nvSpPr>
          <p:cNvPr id="13" name="Text Box 5"/>
          <p:cNvSpPr txBox="1">
            <a:spLocks noChangeArrowheads="1"/>
          </p:cNvSpPr>
          <p:nvPr/>
        </p:nvSpPr>
        <p:spPr bwMode="auto">
          <a:xfrm>
            <a:off x="603351" y="3058669"/>
            <a:ext cx="8856662"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fontAlgn="base">
              <a:spcBef>
                <a:spcPct val="50000"/>
              </a:spcBef>
              <a:spcAft>
                <a:spcPct val="0"/>
              </a:spcAft>
            </a:pPr>
            <a:r>
              <a:rPr kumimoji="1" lang="en-US" altLang="zh-CN" sz="2800" b="1" dirty="0" smtClean="0">
                <a:solidFill>
                  <a:srgbClr val="000514"/>
                </a:solidFill>
                <a:latin typeface="华文新魏" panose="02010800040101010101" pitchFamily="2" charset="-122"/>
                <a:ea typeface="华文新魏" panose="02010800040101010101" pitchFamily="2" charset="-122"/>
              </a:rPr>
              <a:t>②1978.12</a:t>
            </a:r>
            <a:r>
              <a:rPr kumimoji="1" lang="zh-CN" altLang="en-US" sz="2800" b="1" dirty="0" smtClean="0">
                <a:solidFill>
                  <a:srgbClr val="000514"/>
                </a:solidFill>
                <a:latin typeface="华文新魏" panose="02010800040101010101" pitchFamily="2" charset="-122"/>
                <a:ea typeface="华文新魏" panose="02010800040101010101" pitchFamily="2" charset="-122"/>
              </a:rPr>
              <a:t>，</a:t>
            </a:r>
            <a:r>
              <a:rPr kumimoji="1" lang="en-US" altLang="zh-CN" sz="2800" b="1" dirty="0" smtClean="0">
                <a:solidFill>
                  <a:srgbClr val="000514"/>
                </a:solidFill>
                <a:latin typeface="华文新魏" panose="02010800040101010101" pitchFamily="2" charset="-122"/>
                <a:ea typeface="华文新魏" panose="02010800040101010101" pitchFamily="2" charset="-122"/>
              </a:rPr>
              <a:t>《</a:t>
            </a:r>
            <a:r>
              <a:rPr kumimoji="1" lang="zh-CN" altLang="en-US" sz="2800" b="1" dirty="0" smtClean="0">
                <a:solidFill>
                  <a:srgbClr val="000514"/>
                </a:solidFill>
                <a:latin typeface="华文新魏" panose="02010800040101010101" pitchFamily="2" charset="-122"/>
                <a:ea typeface="华文新魏" panose="02010800040101010101" pitchFamily="2" charset="-122"/>
              </a:rPr>
              <a:t>中美建交联合公报</a:t>
            </a:r>
            <a:r>
              <a:rPr kumimoji="1" lang="en-US" altLang="zh-CN" sz="2800" b="1" dirty="0" smtClean="0">
                <a:solidFill>
                  <a:srgbClr val="000514"/>
                </a:solidFill>
                <a:latin typeface="华文新魏" panose="02010800040101010101" pitchFamily="2" charset="-122"/>
                <a:ea typeface="华文新魏" panose="02010800040101010101" pitchFamily="2" charset="-122"/>
              </a:rPr>
              <a:t>》</a:t>
            </a:r>
            <a:endParaRPr kumimoji="1" lang="en-US" altLang="zh-CN" sz="2800" b="1" dirty="0" smtClean="0">
              <a:solidFill>
                <a:srgbClr val="000514"/>
              </a:solidFill>
              <a:latin typeface="华文新魏" panose="02010800040101010101" pitchFamily="2" charset="-122"/>
              <a:ea typeface="华文新魏" panose="02010800040101010101" pitchFamily="2" charset="-122"/>
            </a:endParaRPr>
          </a:p>
        </p:txBody>
      </p:sp>
      <p:sp>
        <p:nvSpPr>
          <p:cNvPr id="14" name="Text Box 6"/>
          <p:cNvSpPr txBox="1">
            <a:spLocks noChangeArrowheads="1"/>
          </p:cNvSpPr>
          <p:nvPr/>
        </p:nvSpPr>
        <p:spPr bwMode="auto">
          <a:xfrm>
            <a:off x="603351" y="1959324"/>
            <a:ext cx="8496300" cy="1160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fontAlgn="base">
              <a:spcBef>
                <a:spcPct val="50000"/>
              </a:spcBef>
              <a:spcAft>
                <a:spcPct val="0"/>
              </a:spcAft>
            </a:pPr>
            <a:r>
              <a:rPr kumimoji="1" lang="en-US" altLang="zh-CN" sz="2800" b="1" dirty="0" smtClean="0">
                <a:solidFill>
                  <a:srgbClr val="FF0000"/>
                </a:solidFill>
                <a:latin typeface="华文新魏" panose="02010800040101010101" pitchFamily="2" charset="-122"/>
                <a:ea typeface="华文新魏" panose="02010800040101010101" pitchFamily="2" charset="-122"/>
              </a:rPr>
              <a:t>①1972</a:t>
            </a:r>
            <a:r>
              <a:rPr kumimoji="1" lang="zh-CN" altLang="en-US" sz="2800" b="1" dirty="0" smtClean="0">
                <a:solidFill>
                  <a:srgbClr val="FF0000"/>
                </a:solidFill>
                <a:latin typeface="华文新魏" panose="02010800040101010101" pitchFamily="2" charset="-122"/>
                <a:ea typeface="华文新魏" panose="02010800040101010101" pitchFamily="2" charset="-122"/>
              </a:rPr>
              <a:t>，尼克松访华，</a:t>
            </a:r>
            <a:r>
              <a:rPr kumimoji="1" lang="en-US" altLang="zh-CN" sz="2800" b="1" dirty="0" smtClean="0">
                <a:solidFill>
                  <a:srgbClr val="FF0000"/>
                </a:solidFill>
                <a:latin typeface="华文新魏" panose="02010800040101010101" pitchFamily="2" charset="-122"/>
                <a:ea typeface="华文新魏" panose="02010800040101010101" pitchFamily="2" charset="-122"/>
              </a:rPr>
              <a:t>《</a:t>
            </a:r>
            <a:r>
              <a:rPr kumimoji="1" lang="zh-CN" altLang="en-US" sz="2800" b="1" dirty="0" smtClean="0">
                <a:solidFill>
                  <a:srgbClr val="FF0000"/>
                </a:solidFill>
                <a:latin typeface="华文新魏" panose="02010800040101010101" pitchFamily="2" charset="-122"/>
                <a:ea typeface="华文新魏" panose="02010800040101010101" pitchFamily="2" charset="-122"/>
              </a:rPr>
              <a:t>中美上海公报</a:t>
            </a:r>
            <a:r>
              <a:rPr kumimoji="1" lang="en-US" altLang="zh-CN" sz="2800" b="1" dirty="0" smtClean="0">
                <a:solidFill>
                  <a:srgbClr val="FF0000"/>
                </a:solidFill>
                <a:latin typeface="华文新魏" panose="02010800040101010101" pitchFamily="2" charset="-122"/>
                <a:ea typeface="华文新魏" panose="02010800040101010101" pitchFamily="2" charset="-122"/>
              </a:rPr>
              <a:t>》</a:t>
            </a:r>
            <a:r>
              <a:rPr kumimoji="1" lang="zh-CN" altLang="en-US" sz="2800" b="1" dirty="0" smtClean="0">
                <a:solidFill>
                  <a:srgbClr val="FF0000"/>
                </a:solidFill>
                <a:latin typeface="华文新魏" panose="02010800040101010101" pitchFamily="2" charset="-122"/>
                <a:ea typeface="华文新魏" panose="02010800040101010101" pitchFamily="2" charset="-122"/>
              </a:rPr>
              <a:t>：</a:t>
            </a:r>
            <a:endParaRPr kumimoji="1" lang="zh-CN" altLang="en-US" sz="2800" b="1" dirty="0" smtClean="0">
              <a:solidFill>
                <a:srgbClr val="FF0000"/>
              </a:solidFill>
              <a:latin typeface="华文新魏" panose="02010800040101010101" pitchFamily="2" charset="-122"/>
              <a:ea typeface="华文新魏" panose="02010800040101010101" pitchFamily="2" charset="-122"/>
            </a:endParaRPr>
          </a:p>
          <a:p>
            <a:pPr fontAlgn="base">
              <a:spcBef>
                <a:spcPct val="50000"/>
              </a:spcBef>
              <a:spcAft>
                <a:spcPct val="0"/>
              </a:spcAft>
            </a:pPr>
            <a:r>
              <a:rPr kumimoji="1" lang="zh-CN" altLang="en-US" sz="2800" b="1" dirty="0" smtClean="0">
                <a:solidFill>
                  <a:srgbClr val="FF0000"/>
                </a:solidFill>
                <a:latin typeface="华文新魏" panose="02010800040101010101" pitchFamily="2" charset="-122"/>
                <a:ea typeface="华文新魏" panose="02010800040101010101" pitchFamily="2" charset="-122"/>
              </a:rPr>
              <a:t>    中美关系开始缓和</a:t>
            </a:r>
            <a:r>
              <a:rPr kumimoji="1" lang="en-US" altLang="zh-CN" sz="2800" b="1" dirty="0" smtClean="0">
                <a:solidFill>
                  <a:srgbClr val="FF0000"/>
                </a:solidFill>
                <a:latin typeface="华文新魏" panose="02010800040101010101" pitchFamily="2" charset="-122"/>
                <a:ea typeface="华文新魏" panose="02010800040101010101" pitchFamily="2" charset="-122"/>
              </a:rPr>
              <a:t>/</a:t>
            </a:r>
            <a:r>
              <a:rPr kumimoji="1" lang="zh-CN" altLang="en-US" sz="2800" b="1" dirty="0" smtClean="0">
                <a:solidFill>
                  <a:srgbClr val="FF0000"/>
                </a:solidFill>
                <a:latin typeface="华文新魏" panose="02010800040101010101" pitchFamily="2" charset="-122"/>
                <a:ea typeface="华文新魏" panose="02010800040101010101" pitchFamily="2" charset="-122"/>
              </a:rPr>
              <a:t>正常化（并未建交）</a:t>
            </a:r>
            <a:endParaRPr kumimoji="1" lang="zh-CN" altLang="en-US" sz="2800" b="1" dirty="0" smtClean="0">
              <a:solidFill>
                <a:srgbClr val="FF0000"/>
              </a:solidFill>
              <a:latin typeface="华文新魏" panose="02010800040101010101" pitchFamily="2" charset="-122"/>
              <a:ea typeface="华文新魏" panose="02010800040101010101" pitchFamily="2" charset="-122"/>
            </a:endParaRPr>
          </a:p>
        </p:txBody>
      </p:sp>
      <p:sp>
        <p:nvSpPr>
          <p:cNvPr id="15" name="Text Box 11"/>
          <p:cNvSpPr txBox="1">
            <a:spLocks noChangeArrowheads="1"/>
          </p:cNvSpPr>
          <p:nvPr/>
        </p:nvSpPr>
        <p:spPr bwMode="auto">
          <a:xfrm>
            <a:off x="603351" y="3577782"/>
            <a:ext cx="89154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fontAlgn="base">
              <a:spcBef>
                <a:spcPct val="50000"/>
              </a:spcBef>
              <a:spcAft>
                <a:spcPct val="0"/>
              </a:spcAft>
            </a:pPr>
            <a:r>
              <a:rPr kumimoji="1" lang="en-US" altLang="zh-CN" sz="2800" b="1" smtClean="0">
                <a:solidFill>
                  <a:srgbClr val="000514"/>
                </a:solidFill>
                <a:latin typeface="华文新魏" panose="02010800040101010101" pitchFamily="2" charset="-122"/>
                <a:ea typeface="华文新魏" panose="02010800040101010101" pitchFamily="2" charset="-122"/>
              </a:rPr>
              <a:t>③1979.1.1</a:t>
            </a:r>
            <a:r>
              <a:rPr kumimoji="1" lang="zh-CN" altLang="en-US" sz="2800" b="1" smtClean="0">
                <a:solidFill>
                  <a:srgbClr val="000514"/>
                </a:solidFill>
                <a:latin typeface="华文新魏" panose="02010800040101010101" pitchFamily="2" charset="-122"/>
                <a:ea typeface="华文新魏" panose="02010800040101010101" pitchFamily="2" charset="-122"/>
              </a:rPr>
              <a:t>，正式建交</a:t>
            </a:r>
            <a:endParaRPr kumimoji="1" lang="zh-CN" altLang="en-US" sz="2800" b="1" smtClean="0">
              <a:solidFill>
                <a:srgbClr val="000514"/>
              </a:solidFill>
              <a:latin typeface="华文新魏" panose="02010800040101010101" pitchFamily="2" charset="-122"/>
              <a:ea typeface="华文新魏" panose="02010800040101010101" pitchFamily="2" charset="-122"/>
            </a:endParaRPr>
          </a:p>
        </p:txBody>
      </p:sp>
      <p:pic>
        <p:nvPicPr>
          <p:cNvPr id="16" name="Picture 5" descr="c03-01a">
            <a:hlinkClick r:id="rId1"/>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84206" y="4155632"/>
            <a:ext cx="3163786" cy="25300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Text Box 6">
            <a:hlinkClick r:id="rId3" action="ppaction://hlinksldjump"/>
          </p:cNvPr>
          <p:cNvSpPr txBox="1">
            <a:spLocks noChangeArrowheads="1"/>
          </p:cNvSpPr>
          <p:nvPr/>
        </p:nvSpPr>
        <p:spPr bwMode="auto">
          <a:xfrm>
            <a:off x="6417854" y="4155632"/>
            <a:ext cx="4319587" cy="2308225"/>
          </a:xfrm>
          <a:prstGeom prst="rect">
            <a:avLst/>
          </a:prstGeom>
          <a:solidFill>
            <a:srgbClr val="FFFF00"/>
          </a:solidFill>
          <a:ln w="9525">
            <a:solidFill>
              <a:srgbClr val="FF0000"/>
            </a:solidFill>
            <a:miter lim="800000"/>
          </a:ln>
        </p:spPr>
        <p:txBody>
          <a:bodyPr>
            <a:spAutoFit/>
          </a:bodyPr>
          <a:lstStyle/>
          <a:p>
            <a:pPr fontAlgn="base">
              <a:lnSpc>
                <a:spcPct val="120000"/>
              </a:lnSpc>
              <a:spcBef>
                <a:spcPct val="50000"/>
              </a:spcBef>
              <a:spcAft>
                <a:spcPct val="0"/>
              </a:spcAft>
              <a:defRPr/>
            </a:pPr>
            <a:r>
              <a:rPr lang="en-US" altLang="zh-CN" sz="2400" b="1" dirty="0">
                <a:solidFill>
                  <a:srgbClr val="E5E5FF">
                    <a:lumMod val="50000"/>
                  </a:srgbClr>
                </a:solidFill>
                <a:latin typeface="华文中宋" panose="02010600040101010101" pitchFamily="2" charset="-122"/>
                <a:ea typeface="华文中宋" panose="02010600040101010101" pitchFamily="2" charset="-122"/>
              </a:rPr>
              <a:t>    1979</a:t>
            </a:r>
            <a:r>
              <a:rPr lang="zh-CN" altLang="en-US" sz="2400" b="1" dirty="0">
                <a:solidFill>
                  <a:srgbClr val="E5E5FF">
                    <a:lumMod val="50000"/>
                  </a:srgbClr>
                </a:solidFill>
                <a:latin typeface="华文中宋" panose="02010600040101010101" pitchFamily="2" charset="-122"/>
                <a:ea typeface="华文中宋" panose="02010600040101010101" pitchFamily="2" charset="-122"/>
              </a:rPr>
              <a:t>年</a:t>
            </a:r>
            <a:r>
              <a:rPr lang="en-US" altLang="zh-CN" sz="2400" b="1" dirty="0">
                <a:solidFill>
                  <a:srgbClr val="E5E5FF">
                    <a:lumMod val="50000"/>
                  </a:srgbClr>
                </a:solidFill>
                <a:latin typeface="华文中宋" panose="02010600040101010101" pitchFamily="2" charset="-122"/>
                <a:ea typeface="华文中宋" panose="02010600040101010101" pitchFamily="2" charset="-122"/>
              </a:rPr>
              <a:t>1</a:t>
            </a:r>
            <a:r>
              <a:rPr lang="zh-CN" altLang="en-US" sz="2400" b="1" dirty="0">
                <a:solidFill>
                  <a:srgbClr val="E5E5FF">
                    <a:lumMod val="50000"/>
                  </a:srgbClr>
                </a:solidFill>
                <a:latin typeface="华文中宋" panose="02010600040101010101" pitchFamily="2" charset="-122"/>
                <a:ea typeface="华文中宋" panose="02010600040101010101" pitchFamily="2" charset="-122"/>
              </a:rPr>
              <a:t>月，邓小平副总理访问美国，这是中华人民共和国成立后中国领导人第一次访问美国，在中美关系史上揭开了新的一页。 </a:t>
            </a:r>
            <a:endParaRPr lang="zh-CN" altLang="en-US" sz="2400" b="1" dirty="0">
              <a:solidFill>
                <a:srgbClr val="E5E5FF">
                  <a:lumMod val="50000"/>
                </a:srgbClr>
              </a:solidFill>
              <a:latin typeface="华文中宋" panose="02010600040101010101" pitchFamily="2" charset="-122"/>
              <a:ea typeface="华文中宋" panose="02010600040101010101" pitchFamily="2" charset="-122"/>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329825" y="616672"/>
            <a:ext cx="5929828" cy="584775"/>
          </a:xfrm>
          <a:prstGeom prst="rect">
            <a:avLst/>
          </a:prstGeom>
          <a:noFill/>
        </p:spPr>
        <p:txBody>
          <a:bodyPr wrap="none" rtlCol="0">
            <a:spAutoFit/>
          </a:bodyPr>
          <a:lstStyle/>
          <a:p>
            <a:r>
              <a:rPr lang="zh-CN" altLang="en-US" sz="3200" b="1" dirty="0" smtClean="0"/>
              <a:t>二、独立自主和平外交的成就：</a:t>
            </a:r>
            <a:endParaRPr lang="en-US" altLang="zh-CN" sz="3200" b="1" dirty="0" smtClean="0"/>
          </a:p>
        </p:txBody>
      </p:sp>
      <p:sp>
        <p:nvSpPr>
          <p:cNvPr id="9" name="文本框 8"/>
          <p:cNvSpPr txBox="1"/>
          <p:nvPr/>
        </p:nvSpPr>
        <p:spPr>
          <a:xfrm>
            <a:off x="5061051" y="20678"/>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dirty="0"/>
              <a:t>第</a:t>
            </a:r>
            <a:r>
              <a:rPr lang="en-US" altLang="zh-CN" dirty="0"/>
              <a:t>12</a:t>
            </a:r>
            <a:r>
              <a:rPr lang="zh-CN" altLang="en-US" dirty="0" smtClean="0"/>
              <a:t>课  当</a:t>
            </a:r>
            <a:r>
              <a:rPr lang="zh-CN" altLang="en-US" dirty="0"/>
              <a:t>代中国的民族政策和外交</a:t>
            </a:r>
            <a:endParaRPr lang="zh-CN" altLang="en-US" dirty="0"/>
          </a:p>
        </p:txBody>
      </p:sp>
      <p:sp>
        <p:nvSpPr>
          <p:cNvPr id="10" name="Text Box 2"/>
          <p:cNvSpPr txBox="1">
            <a:spLocks noChangeArrowheads="1"/>
          </p:cNvSpPr>
          <p:nvPr/>
        </p:nvSpPr>
        <p:spPr bwMode="auto">
          <a:xfrm>
            <a:off x="848032" y="2308123"/>
            <a:ext cx="2665413"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fontAlgn="base">
              <a:spcBef>
                <a:spcPct val="50000"/>
              </a:spcBef>
              <a:spcAft>
                <a:spcPct val="0"/>
              </a:spcAft>
            </a:pPr>
            <a:r>
              <a:rPr kumimoji="1" lang="zh-CN" altLang="en-US" sz="2800" b="1" smtClean="0">
                <a:solidFill>
                  <a:srgbClr val="800080"/>
                </a:solidFill>
                <a:latin typeface="黑体" panose="02010609060101010101" pitchFamily="49" charset="-122"/>
                <a:ea typeface="黑体" panose="02010609060101010101" pitchFamily="49" charset="-122"/>
              </a:rPr>
              <a:t>（</a:t>
            </a:r>
            <a:r>
              <a:rPr kumimoji="1" lang="en-US" altLang="zh-CN" sz="2800" b="1" smtClean="0">
                <a:solidFill>
                  <a:srgbClr val="800080"/>
                </a:solidFill>
                <a:latin typeface="黑体" panose="02010609060101010101" pitchFamily="49" charset="-122"/>
                <a:ea typeface="黑体" panose="02010609060101010101" pitchFamily="49" charset="-122"/>
              </a:rPr>
              <a:t>1</a:t>
            </a:r>
            <a:r>
              <a:rPr kumimoji="1" lang="zh-CN" altLang="en-US" sz="2800" b="1" smtClean="0">
                <a:solidFill>
                  <a:srgbClr val="800080"/>
                </a:solidFill>
                <a:latin typeface="黑体" panose="02010609060101010101" pitchFamily="49" charset="-122"/>
                <a:ea typeface="黑体" panose="02010609060101010101" pitchFamily="49" charset="-122"/>
              </a:rPr>
              <a:t>）原因：</a:t>
            </a:r>
            <a:endParaRPr kumimoji="1" lang="zh-CN" altLang="en-US" sz="2800" b="1" smtClean="0">
              <a:solidFill>
                <a:srgbClr val="800080"/>
              </a:solidFill>
              <a:latin typeface="黑体" panose="02010609060101010101" pitchFamily="49" charset="-122"/>
              <a:ea typeface="黑体" panose="02010609060101010101" pitchFamily="49" charset="-122"/>
            </a:endParaRPr>
          </a:p>
        </p:txBody>
      </p:sp>
      <p:sp>
        <p:nvSpPr>
          <p:cNvPr id="11" name="Text Box 3"/>
          <p:cNvSpPr txBox="1">
            <a:spLocks noChangeArrowheads="1"/>
          </p:cNvSpPr>
          <p:nvPr/>
        </p:nvSpPr>
        <p:spPr bwMode="auto">
          <a:xfrm>
            <a:off x="1000432" y="4213123"/>
            <a:ext cx="2808288"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fontAlgn="base">
              <a:spcBef>
                <a:spcPct val="50000"/>
              </a:spcBef>
              <a:spcAft>
                <a:spcPct val="0"/>
              </a:spcAft>
            </a:pPr>
            <a:r>
              <a:rPr kumimoji="1" lang="zh-CN" altLang="en-US" sz="2800" b="1" smtClean="0">
                <a:solidFill>
                  <a:srgbClr val="800080"/>
                </a:solidFill>
                <a:latin typeface="黑体" panose="02010609060101010101" pitchFamily="49" charset="-122"/>
                <a:ea typeface="黑体" panose="02010609060101010101" pitchFamily="49" charset="-122"/>
              </a:rPr>
              <a:t>（</a:t>
            </a:r>
            <a:r>
              <a:rPr kumimoji="1" lang="en-US" altLang="zh-CN" sz="2800" b="1" smtClean="0">
                <a:solidFill>
                  <a:srgbClr val="800080"/>
                </a:solidFill>
                <a:latin typeface="黑体" panose="02010609060101010101" pitchFamily="49" charset="-122"/>
                <a:ea typeface="黑体" panose="02010609060101010101" pitchFamily="49" charset="-122"/>
              </a:rPr>
              <a:t>2</a:t>
            </a:r>
            <a:r>
              <a:rPr kumimoji="1" lang="zh-CN" altLang="en-US" sz="2800" b="1" smtClean="0">
                <a:solidFill>
                  <a:srgbClr val="800080"/>
                </a:solidFill>
                <a:latin typeface="黑体" panose="02010609060101010101" pitchFamily="49" charset="-122"/>
                <a:ea typeface="黑体" panose="02010609060101010101" pitchFamily="49" charset="-122"/>
              </a:rPr>
              <a:t>）过程： </a:t>
            </a:r>
            <a:endParaRPr kumimoji="1" lang="zh-CN" altLang="en-US" sz="2800" b="1" smtClean="0">
              <a:solidFill>
                <a:srgbClr val="800080"/>
              </a:solidFill>
              <a:latin typeface="黑体" panose="02010609060101010101" pitchFamily="49" charset="-122"/>
              <a:ea typeface="黑体" panose="02010609060101010101" pitchFamily="49" charset="-122"/>
            </a:endParaRPr>
          </a:p>
        </p:txBody>
      </p:sp>
      <p:sp>
        <p:nvSpPr>
          <p:cNvPr id="18" name="Text Box 5"/>
          <p:cNvSpPr txBox="1">
            <a:spLocks noChangeArrowheads="1"/>
          </p:cNvSpPr>
          <p:nvPr/>
        </p:nvSpPr>
        <p:spPr bwMode="auto">
          <a:xfrm>
            <a:off x="848032" y="2844022"/>
            <a:ext cx="7185025" cy="1117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fontAlgn="base">
              <a:lnSpc>
                <a:spcPct val="120000"/>
              </a:lnSpc>
              <a:spcBef>
                <a:spcPct val="0"/>
              </a:spcBef>
              <a:spcAft>
                <a:spcPct val="0"/>
              </a:spcAft>
            </a:pPr>
            <a:r>
              <a:rPr kumimoji="1" lang="zh-CN" altLang="en-US" sz="2800" b="1" smtClean="0">
                <a:solidFill>
                  <a:srgbClr val="000514"/>
                </a:solidFill>
                <a:latin typeface="华文新魏" panose="02010800040101010101" pitchFamily="2" charset="-122"/>
                <a:ea typeface="华文新魏" panose="02010800040101010101" pitchFamily="2" charset="-122"/>
              </a:rPr>
              <a:t>直接原因</a:t>
            </a:r>
            <a:r>
              <a:rPr kumimoji="1" lang="en-US" altLang="zh-CN" sz="2800" b="1" smtClean="0">
                <a:solidFill>
                  <a:srgbClr val="000514"/>
                </a:solidFill>
                <a:latin typeface="华文新魏" panose="02010800040101010101" pitchFamily="2" charset="-122"/>
                <a:ea typeface="华文新魏" panose="02010800040101010101" pitchFamily="2" charset="-122"/>
              </a:rPr>
              <a:t>——</a:t>
            </a:r>
            <a:r>
              <a:rPr kumimoji="1" lang="zh-CN" altLang="en-US" sz="2800" b="1" smtClean="0">
                <a:solidFill>
                  <a:srgbClr val="000514"/>
                </a:solidFill>
                <a:latin typeface="华文新魏" panose="02010800040101010101" pitchFamily="2" charset="-122"/>
                <a:ea typeface="华文新魏" panose="02010800040101010101" pitchFamily="2" charset="-122"/>
              </a:rPr>
              <a:t>中美关系的改善；</a:t>
            </a:r>
            <a:endParaRPr kumimoji="1" lang="en-US" altLang="zh-CN" sz="2800" b="1" smtClean="0">
              <a:solidFill>
                <a:srgbClr val="000514"/>
              </a:solidFill>
              <a:latin typeface="华文新魏" panose="02010800040101010101" pitchFamily="2" charset="-122"/>
              <a:ea typeface="华文新魏" panose="02010800040101010101" pitchFamily="2" charset="-122"/>
            </a:endParaRPr>
          </a:p>
          <a:p>
            <a:pPr fontAlgn="base">
              <a:lnSpc>
                <a:spcPct val="120000"/>
              </a:lnSpc>
              <a:spcBef>
                <a:spcPct val="0"/>
              </a:spcBef>
              <a:spcAft>
                <a:spcPct val="0"/>
              </a:spcAft>
            </a:pPr>
            <a:r>
              <a:rPr kumimoji="1" lang="zh-CN" altLang="en-US" sz="2800" b="1" smtClean="0">
                <a:solidFill>
                  <a:srgbClr val="000514"/>
                </a:solidFill>
                <a:latin typeface="华文新魏" panose="02010800040101010101" pitchFamily="2" charset="-122"/>
                <a:ea typeface="华文新魏" panose="02010800040101010101" pitchFamily="2" charset="-122"/>
              </a:rPr>
              <a:t>根本原因</a:t>
            </a:r>
            <a:r>
              <a:rPr kumimoji="1" lang="en-US" altLang="zh-CN" sz="2800" b="1" smtClean="0">
                <a:solidFill>
                  <a:srgbClr val="000514"/>
                </a:solidFill>
                <a:latin typeface="华文新魏" panose="02010800040101010101" pitchFamily="2" charset="-122"/>
                <a:ea typeface="华文新魏" panose="02010800040101010101" pitchFamily="2" charset="-122"/>
              </a:rPr>
              <a:t>——</a:t>
            </a:r>
            <a:r>
              <a:rPr kumimoji="1" lang="zh-CN" altLang="en-US" sz="2800" b="1" smtClean="0">
                <a:solidFill>
                  <a:srgbClr val="000514"/>
                </a:solidFill>
                <a:latin typeface="华文新魏" panose="02010800040101010101" pitchFamily="2" charset="-122"/>
                <a:ea typeface="华文新魏" panose="02010800040101010101" pitchFamily="2" charset="-122"/>
              </a:rPr>
              <a:t>中日两国国家利益的需要。</a:t>
            </a:r>
            <a:endParaRPr kumimoji="1" lang="zh-CN" altLang="en-US" sz="2800" b="1" smtClean="0">
              <a:solidFill>
                <a:srgbClr val="000514"/>
              </a:solidFill>
              <a:latin typeface="华文新魏" panose="02010800040101010101" pitchFamily="2" charset="-122"/>
              <a:ea typeface="华文新魏" panose="02010800040101010101" pitchFamily="2" charset="-122"/>
            </a:endParaRPr>
          </a:p>
        </p:txBody>
      </p:sp>
      <p:sp>
        <p:nvSpPr>
          <p:cNvPr id="19" name="Text Box 6"/>
          <p:cNvSpPr txBox="1">
            <a:spLocks noChangeArrowheads="1"/>
          </p:cNvSpPr>
          <p:nvPr/>
        </p:nvSpPr>
        <p:spPr bwMode="auto">
          <a:xfrm>
            <a:off x="1076632" y="4822723"/>
            <a:ext cx="6343650" cy="111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fontAlgn="base">
              <a:lnSpc>
                <a:spcPct val="120000"/>
              </a:lnSpc>
              <a:spcBef>
                <a:spcPct val="0"/>
              </a:spcBef>
              <a:spcAft>
                <a:spcPct val="0"/>
              </a:spcAft>
            </a:pPr>
            <a:r>
              <a:rPr kumimoji="1" lang="en-US" altLang="zh-CN" sz="2800" b="1" dirty="0" smtClean="0">
                <a:solidFill>
                  <a:srgbClr val="000514"/>
                </a:solidFill>
                <a:latin typeface="华文新魏" panose="02010800040101010101" pitchFamily="2" charset="-122"/>
                <a:ea typeface="华文新魏" panose="02010800040101010101" pitchFamily="2" charset="-122"/>
              </a:rPr>
              <a:t>1972.9</a:t>
            </a:r>
            <a:r>
              <a:rPr kumimoji="1" lang="zh-CN" altLang="en-US" sz="2800" b="1" dirty="0" smtClean="0">
                <a:solidFill>
                  <a:srgbClr val="000514"/>
                </a:solidFill>
                <a:latin typeface="华文新魏" panose="02010800040101010101" pitchFamily="2" charset="-122"/>
                <a:ea typeface="华文新魏" panose="02010800040101010101" pitchFamily="2" charset="-122"/>
              </a:rPr>
              <a:t>，</a:t>
            </a:r>
            <a:r>
              <a:rPr kumimoji="1" lang="zh-CN" altLang="en-US" sz="2800" b="1" dirty="0" smtClean="0">
                <a:solidFill>
                  <a:srgbClr val="FF0000"/>
                </a:solidFill>
                <a:latin typeface="华文新魏" panose="02010800040101010101" pitchFamily="2" charset="-122"/>
                <a:ea typeface="华文新魏" panose="02010800040101010101" pitchFamily="2" charset="-122"/>
              </a:rPr>
              <a:t>田中角荣</a:t>
            </a:r>
            <a:r>
              <a:rPr kumimoji="1" lang="zh-CN" altLang="en-US" sz="2800" b="1" dirty="0" smtClean="0">
                <a:solidFill>
                  <a:srgbClr val="000514"/>
                </a:solidFill>
                <a:latin typeface="华文新魏" panose="02010800040101010101" pitchFamily="2" charset="-122"/>
                <a:ea typeface="华文新魏" panose="02010800040101010101" pitchFamily="2" charset="-122"/>
              </a:rPr>
              <a:t>访华，</a:t>
            </a:r>
            <a:endParaRPr kumimoji="1" lang="zh-CN" altLang="en-US" sz="2800" b="1" dirty="0" smtClean="0">
              <a:solidFill>
                <a:srgbClr val="000514"/>
              </a:solidFill>
              <a:latin typeface="华文新魏" panose="02010800040101010101" pitchFamily="2" charset="-122"/>
              <a:ea typeface="华文新魏" panose="02010800040101010101" pitchFamily="2" charset="-122"/>
            </a:endParaRPr>
          </a:p>
          <a:p>
            <a:pPr fontAlgn="base">
              <a:lnSpc>
                <a:spcPct val="120000"/>
              </a:lnSpc>
              <a:spcBef>
                <a:spcPct val="0"/>
              </a:spcBef>
              <a:spcAft>
                <a:spcPct val="0"/>
              </a:spcAft>
            </a:pPr>
            <a:r>
              <a:rPr kumimoji="1" lang="zh-CN" altLang="en-US" sz="2800" b="1" dirty="0" smtClean="0">
                <a:solidFill>
                  <a:srgbClr val="000514"/>
                </a:solidFill>
                <a:latin typeface="华文新魏" panose="02010800040101010101" pitchFamily="2" charset="-122"/>
                <a:ea typeface="华文新魏" panose="02010800040101010101" pitchFamily="2" charset="-122"/>
              </a:rPr>
              <a:t>签订</a:t>
            </a:r>
            <a:r>
              <a:rPr kumimoji="1" lang="en-US" altLang="zh-CN" sz="2800" b="1" dirty="0" smtClean="0">
                <a:solidFill>
                  <a:srgbClr val="000514"/>
                </a:solidFill>
                <a:latin typeface="华文新魏" panose="02010800040101010101" pitchFamily="2" charset="-122"/>
                <a:ea typeface="华文新魏" panose="02010800040101010101" pitchFamily="2" charset="-122"/>
              </a:rPr>
              <a:t>《</a:t>
            </a:r>
            <a:r>
              <a:rPr kumimoji="1" lang="zh-CN" altLang="en-US" sz="2800" b="1" dirty="0" smtClean="0">
                <a:solidFill>
                  <a:srgbClr val="000514"/>
                </a:solidFill>
                <a:latin typeface="华文新魏" panose="02010800040101010101" pitchFamily="2" charset="-122"/>
                <a:ea typeface="华文新魏" panose="02010800040101010101" pitchFamily="2" charset="-122"/>
              </a:rPr>
              <a:t>中日联合声明</a:t>
            </a:r>
            <a:r>
              <a:rPr kumimoji="1" lang="en-US" altLang="zh-CN" sz="2800" b="1" dirty="0" smtClean="0">
                <a:solidFill>
                  <a:srgbClr val="000514"/>
                </a:solidFill>
                <a:latin typeface="华文新魏" panose="02010800040101010101" pitchFamily="2" charset="-122"/>
                <a:ea typeface="华文新魏" panose="02010800040101010101" pitchFamily="2" charset="-122"/>
              </a:rPr>
              <a:t>》</a:t>
            </a:r>
            <a:endParaRPr kumimoji="1" lang="en-US" altLang="zh-CN" sz="2800" b="1" dirty="0" smtClean="0">
              <a:solidFill>
                <a:srgbClr val="000514"/>
              </a:solidFill>
              <a:latin typeface="华文新魏" panose="02010800040101010101" pitchFamily="2" charset="-122"/>
              <a:ea typeface="华文新魏" panose="02010800040101010101" pitchFamily="2" charset="-122"/>
            </a:endParaRPr>
          </a:p>
        </p:txBody>
      </p:sp>
      <p:pic>
        <p:nvPicPr>
          <p:cNvPr id="20" name="Picture 10"/>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7172632" y="2003323"/>
            <a:ext cx="2590800" cy="3706813"/>
          </a:xfrm>
          <a:prstGeom prst="rect">
            <a:avLst/>
          </a:prstGeom>
          <a:noFill/>
          <a:ln w="9525">
            <a:solidFill>
              <a:srgbClr val="FFFFFF"/>
            </a:solidFill>
            <a:miter lim="800000"/>
            <a:headEnd/>
            <a:tailEnd/>
          </a:ln>
          <a:extLst>
            <a:ext uri="{909E8E84-426E-40DD-AFC4-6F175D3DCCD1}">
              <a14:hiddenFill xmlns:a14="http://schemas.microsoft.com/office/drawing/2010/main">
                <a:solidFill>
                  <a:srgbClr val="FFFFFF"/>
                </a:solidFill>
              </a14:hiddenFill>
            </a:ext>
          </a:extLst>
        </p:spPr>
      </p:pic>
      <p:sp>
        <p:nvSpPr>
          <p:cNvPr id="21" name="矩形 20"/>
          <p:cNvSpPr/>
          <p:nvPr/>
        </p:nvSpPr>
        <p:spPr>
          <a:xfrm>
            <a:off x="1285517" y="1426475"/>
            <a:ext cx="7777162" cy="641714"/>
          </a:xfrm>
          <a:prstGeom prst="rect">
            <a:avLst/>
          </a:prstGeom>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fontAlgn="base">
              <a:lnSpc>
                <a:spcPct val="130000"/>
              </a:lnSpc>
              <a:spcBef>
                <a:spcPct val="0"/>
              </a:spcBef>
              <a:spcAft>
                <a:spcPct val="0"/>
              </a:spcAft>
            </a:pPr>
            <a:r>
              <a:rPr lang="zh-CN" altLang="en-US" sz="3200" b="1" dirty="0" smtClean="0">
                <a:solidFill>
                  <a:srgbClr val="0000F2"/>
                </a:solidFill>
                <a:latin typeface="黑体" panose="02010609060101010101" pitchFamily="49" charset="-122"/>
                <a:ea typeface="黑体" panose="02010609060101010101" pitchFamily="49" charset="-122"/>
              </a:rPr>
              <a:t> 中</a:t>
            </a:r>
            <a:r>
              <a:rPr lang="zh-CN" altLang="en-US" sz="3200" b="1" dirty="0" smtClean="0">
                <a:solidFill>
                  <a:srgbClr val="0000F2"/>
                </a:solidFill>
                <a:latin typeface="黑体" panose="02010609060101010101" pitchFamily="49" charset="-122"/>
                <a:ea typeface="黑体" panose="02010609060101010101" pitchFamily="49" charset="-122"/>
              </a:rPr>
              <a:t>日建交</a:t>
            </a:r>
            <a:r>
              <a:rPr lang="zh-CN" altLang="en-US" sz="3200" b="1" dirty="0" smtClean="0">
                <a:solidFill>
                  <a:srgbClr val="800080"/>
                </a:solidFill>
                <a:latin typeface="黑体" panose="02010609060101010101" pitchFamily="49" charset="-122"/>
                <a:ea typeface="黑体" panose="02010609060101010101" pitchFamily="49" charset="-122"/>
              </a:rPr>
              <a:t>（</a:t>
            </a:r>
            <a:r>
              <a:rPr lang="en-US" altLang="zh-CN" sz="3200" b="1" dirty="0" smtClean="0">
                <a:solidFill>
                  <a:srgbClr val="800080"/>
                </a:solidFill>
                <a:latin typeface="黑体" panose="02010609060101010101" pitchFamily="49" charset="-122"/>
                <a:ea typeface="黑体" panose="02010609060101010101" pitchFamily="49" charset="-122"/>
              </a:rPr>
              <a:t>1972</a:t>
            </a:r>
            <a:r>
              <a:rPr lang="zh-CN" altLang="en-US" sz="3200" b="1" dirty="0" smtClean="0">
                <a:solidFill>
                  <a:srgbClr val="800080"/>
                </a:solidFill>
                <a:latin typeface="黑体" panose="02010609060101010101" pitchFamily="49" charset="-122"/>
                <a:ea typeface="黑体" panose="02010609060101010101" pitchFamily="49" charset="-122"/>
              </a:rPr>
              <a:t>年）</a:t>
            </a:r>
            <a:endParaRPr lang="zh-CN" altLang="en-US" sz="3200" b="1" dirty="0" smtClean="0">
              <a:solidFill>
                <a:srgbClr val="800080"/>
              </a:solidFill>
              <a:latin typeface="黑体" panose="02010609060101010101" pitchFamily="49" charset="-122"/>
              <a:ea typeface="黑体" panose="02010609060101010101" pitchFamily="49" charset="-122"/>
            </a:endParaRPr>
          </a:p>
        </p:txBody>
      </p:sp>
      <p:graphicFrame>
        <p:nvGraphicFramePr>
          <p:cNvPr id="22" name="Object 2"/>
          <p:cNvGraphicFramePr>
            <a:graphicFrameLocks noChangeAspect="1"/>
          </p:cNvGraphicFramePr>
          <p:nvPr>
            <p:ph idx="4294967295"/>
          </p:nvPr>
        </p:nvGraphicFramePr>
        <p:xfrm>
          <a:off x="848032" y="1585928"/>
          <a:ext cx="10386603" cy="4751387"/>
        </p:xfrm>
        <a:graphic>
          <a:graphicData uri="http://schemas.openxmlformats.org/presentationml/2006/ole">
            <mc:AlternateContent xmlns:mc="http://schemas.openxmlformats.org/markup-compatibility/2006">
              <mc:Choice xmlns:v="urn:schemas-microsoft-com:vml" Requires="v">
                <p:oleObj spid="_x0000_s1032" name="" r:id="rId2" imgW="3400425" imgH="2019300" progId="Paint.Picture">
                  <p:embed/>
                </p:oleObj>
              </mc:Choice>
              <mc:Fallback>
                <p:oleObj name="" r:id="rId2" imgW="3400425" imgH="2019300" progId="Paint.Picture">
                  <p:embed/>
                  <p:pic>
                    <p:nvPicPr>
                      <p:cNvPr id="0" name="图片 1031"/>
                      <p:cNvPicPr>
                        <a:picLocks noChangeAspect="1" noChangeArrowheads="1"/>
                      </p:cNvPicPr>
                      <p:nvPr/>
                    </p:nvPicPr>
                    <p:blipFill>
                      <a:blip r:embed="rId3">
                        <a:extLst>
                          <a:ext uri="{28A0092B-C50C-407E-A947-70E740481C1C}">
                            <a14:useLocalDpi xmlns:a14="http://schemas.microsoft.com/office/drawing/2010/main" val="0"/>
                          </a:ext>
                        </a:extLst>
                      </a:blip>
                      <a:srcRect t="14299"/>
                      <a:stretch>
                        <a:fillRect/>
                      </a:stretch>
                    </p:blipFill>
                    <p:spPr bwMode="auto">
                      <a:xfrm>
                        <a:off x="848032" y="1585928"/>
                        <a:ext cx="10386603" cy="4751387"/>
                      </a:xfrm>
                      <a:prstGeom prst="rect">
                        <a:avLst/>
                      </a:prstGeom>
                      <a:noFill/>
                      <a:ln>
                        <a:noFill/>
                      </a:ln>
                      <a:effectLst/>
                    </p:spPr>
                  </p:pic>
                </p:oleObj>
              </mc:Fallback>
            </mc:AlternateContent>
          </a:graphicData>
        </a:graphic>
      </p:graphicFrame>
      <p:sp>
        <p:nvSpPr>
          <p:cNvPr id="23" name="Text Box 3"/>
          <p:cNvSpPr txBox="1">
            <a:spLocks noChangeArrowheads="1"/>
          </p:cNvSpPr>
          <p:nvPr/>
        </p:nvSpPr>
        <p:spPr bwMode="auto">
          <a:xfrm>
            <a:off x="3808720" y="1230909"/>
            <a:ext cx="732451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pPr>
            <a:r>
              <a:rPr lang="zh-CN" altLang="en-US" sz="2800" b="1" dirty="0">
                <a:solidFill>
                  <a:srgbClr val="FF0000"/>
                </a:solidFill>
                <a:latin typeface="黑体" panose="02010609060101010101" pitchFamily="49" charset="-122"/>
                <a:ea typeface="黑体" panose="02010609060101010101" pitchFamily="49" charset="-122"/>
              </a:rPr>
              <a:t>各国掀起与中国建交的热潮</a:t>
            </a:r>
            <a:endParaRPr lang="zh-CN" altLang="en-US" sz="2800" b="1" dirty="0">
              <a:solidFill>
                <a:srgbClr val="FF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329825" y="616672"/>
            <a:ext cx="5929828" cy="584775"/>
          </a:xfrm>
          <a:prstGeom prst="rect">
            <a:avLst/>
          </a:prstGeom>
          <a:noFill/>
        </p:spPr>
        <p:txBody>
          <a:bodyPr wrap="none" rtlCol="0">
            <a:spAutoFit/>
          </a:bodyPr>
          <a:lstStyle/>
          <a:p>
            <a:r>
              <a:rPr lang="zh-CN" altLang="en-US" sz="3200" b="1" dirty="0" smtClean="0"/>
              <a:t>二、独立自主和平外交的成就：</a:t>
            </a:r>
            <a:endParaRPr lang="en-US" altLang="zh-CN" sz="3200" b="1" dirty="0" smtClean="0"/>
          </a:p>
        </p:txBody>
      </p:sp>
      <p:sp>
        <p:nvSpPr>
          <p:cNvPr id="9" name="文本框 8"/>
          <p:cNvSpPr txBox="1"/>
          <p:nvPr/>
        </p:nvSpPr>
        <p:spPr>
          <a:xfrm>
            <a:off x="5061051" y="20678"/>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dirty="0"/>
              <a:t>第</a:t>
            </a:r>
            <a:r>
              <a:rPr lang="en-US" altLang="zh-CN" dirty="0"/>
              <a:t>12</a:t>
            </a:r>
            <a:r>
              <a:rPr lang="zh-CN" altLang="en-US" dirty="0" smtClean="0"/>
              <a:t>课  当</a:t>
            </a:r>
            <a:r>
              <a:rPr lang="zh-CN" altLang="en-US" dirty="0"/>
              <a:t>代中国的民族政策和外交</a:t>
            </a:r>
            <a:endParaRPr lang="zh-CN" altLang="en-US" dirty="0"/>
          </a:p>
        </p:txBody>
      </p:sp>
      <p:sp>
        <p:nvSpPr>
          <p:cNvPr id="6" name="Text Box 7"/>
          <p:cNvSpPr txBox="1">
            <a:spLocks noChangeArrowheads="1"/>
          </p:cNvSpPr>
          <p:nvPr/>
        </p:nvSpPr>
        <p:spPr bwMode="auto">
          <a:xfrm>
            <a:off x="483713" y="1060994"/>
            <a:ext cx="3275256" cy="7155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nSpc>
                <a:spcPct val="150000"/>
              </a:lnSpc>
            </a:pPr>
            <a:r>
              <a:rPr lang="en-US" altLang="zh-CN" sz="3200" b="1" dirty="0" smtClean="0">
                <a:solidFill>
                  <a:srgbClr val="0033CC"/>
                </a:solidFill>
                <a:latin typeface="宋体" panose="02010600030101010101" pitchFamily="2" charset="-122"/>
                <a:ea typeface="宋体" panose="02010600030101010101" pitchFamily="2" charset="-122"/>
              </a:rPr>
              <a:t>3</a:t>
            </a:r>
            <a:r>
              <a:rPr lang="zh-CN" altLang="en-US" sz="3200" b="1" dirty="0" smtClean="0">
                <a:solidFill>
                  <a:srgbClr val="0033CC"/>
                </a:solidFill>
                <a:latin typeface="宋体" panose="02010600030101010101" pitchFamily="2" charset="-122"/>
                <a:ea typeface="宋体" panose="02010600030101010101" pitchFamily="2" charset="-122"/>
              </a:rPr>
              <a:t>、</a:t>
            </a:r>
            <a:r>
              <a:rPr lang="zh-CN" altLang="en-US" sz="3200" b="1" dirty="0" smtClean="0">
                <a:solidFill>
                  <a:srgbClr val="0033CC"/>
                </a:solidFill>
                <a:latin typeface="宋体" panose="02010600030101010101" pitchFamily="2" charset="-122"/>
                <a:ea typeface="宋体" panose="02010600030101010101" pitchFamily="2" charset="-122"/>
              </a:rPr>
              <a:t>改革开放后</a:t>
            </a:r>
            <a:r>
              <a:rPr lang="zh-CN" altLang="en-US" sz="3200" b="1" dirty="0" smtClean="0">
                <a:solidFill>
                  <a:srgbClr val="0033CC"/>
                </a:solidFill>
                <a:latin typeface="宋体" panose="02010600030101010101" pitchFamily="2" charset="-122"/>
                <a:ea typeface="宋体" panose="02010600030101010101" pitchFamily="2" charset="-122"/>
              </a:rPr>
              <a:t>：</a:t>
            </a:r>
            <a:endParaRPr lang="en-US" altLang="zh-CN" sz="3200" b="1" dirty="0" smtClean="0">
              <a:solidFill>
                <a:srgbClr val="0033CC"/>
              </a:solidFill>
              <a:latin typeface="宋体" panose="02010600030101010101" pitchFamily="2" charset="-122"/>
              <a:ea typeface="宋体" panose="02010600030101010101" pitchFamily="2" charset="-122"/>
            </a:endParaRPr>
          </a:p>
        </p:txBody>
      </p:sp>
      <p:sp>
        <p:nvSpPr>
          <p:cNvPr id="2" name="矩形 1"/>
          <p:cNvSpPr/>
          <p:nvPr/>
        </p:nvSpPr>
        <p:spPr>
          <a:xfrm>
            <a:off x="739082" y="2011910"/>
            <a:ext cx="9540544" cy="4031873"/>
          </a:xfrm>
          <a:prstGeom prst="rect">
            <a:avLst/>
          </a:prstGeom>
        </p:spPr>
        <p:txBody>
          <a:bodyPr wrap="square">
            <a:spAutoFit/>
          </a:bodyPr>
          <a:lstStyle/>
          <a:p>
            <a:pPr indent="266700"/>
            <a:r>
              <a:rPr lang="zh-CN" altLang="en-US" sz="3200" b="1" kern="0" dirty="0" smtClean="0">
                <a:solidFill>
                  <a:srgbClr val="000000"/>
                </a:solidFill>
                <a:latin typeface="Calibri" panose="020F0502020204030204" pitchFamily="34" charset="0"/>
                <a:ea typeface="宋体" panose="02010600030101010101" pitchFamily="2" charset="-122"/>
                <a:cs typeface="Songti SC"/>
              </a:rPr>
              <a:t>（</a:t>
            </a:r>
            <a:r>
              <a:rPr lang="en-US" altLang="zh-CN" sz="3200" b="1" kern="0" dirty="0" smtClean="0">
                <a:solidFill>
                  <a:srgbClr val="000000"/>
                </a:solidFill>
                <a:latin typeface="Calibri" panose="020F0502020204030204" pitchFamily="34" charset="0"/>
                <a:ea typeface="宋体" panose="02010600030101010101" pitchFamily="2" charset="-122"/>
                <a:cs typeface="Songti SC"/>
              </a:rPr>
              <a:t>1</a:t>
            </a:r>
            <a:r>
              <a:rPr lang="zh-CN" altLang="en-US" sz="3200" b="1" kern="0" dirty="0" smtClean="0">
                <a:solidFill>
                  <a:srgbClr val="000000"/>
                </a:solidFill>
                <a:latin typeface="Calibri" panose="020F0502020204030204" pitchFamily="34" charset="0"/>
                <a:ea typeface="宋体" panose="02010600030101010101" pitchFamily="2" charset="-122"/>
                <a:cs typeface="Songti SC"/>
              </a:rPr>
              <a:t>）政策调整：</a:t>
            </a:r>
            <a:r>
              <a:rPr lang="zh-CN" altLang="zh-CN" sz="3200" b="1" kern="0" dirty="0" smtClean="0">
                <a:solidFill>
                  <a:srgbClr val="0033CC"/>
                </a:solidFill>
                <a:latin typeface="Calibri" panose="020F0502020204030204" pitchFamily="34" charset="0"/>
                <a:ea typeface="宋体" panose="02010600030101010101" pitchFamily="2" charset="-122"/>
                <a:cs typeface="Songti SC"/>
              </a:rPr>
              <a:t>改</a:t>
            </a:r>
            <a:r>
              <a:rPr lang="zh-CN" altLang="zh-CN" sz="3200" b="1" kern="0" dirty="0">
                <a:solidFill>
                  <a:srgbClr val="0033CC"/>
                </a:solidFill>
                <a:latin typeface="Calibri" panose="020F0502020204030204" pitchFamily="34" charset="0"/>
                <a:ea typeface="宋体" panose="02010600030101010101" pitchFamily="2" charset="-122"/>
                <a:cs typeface="Songti SC"/>
              </a:rPr>
              <a:t>革开放后，中国抓住历史发展机遇，对外政策作出重大战略性调整</a:t>
            </a:r>
            <a:r>
              <a:rPr lang="zh-CN" altLang="zh-CN" sz="3200" b="1" kern="0" dirty="0" smtClean="0">
                <a:solidFill>
                  <a:srgbClr val="0033CC"/>
                </a:solidFill>
                <a:latin typeface="Calibri" panose="020F0502020204030204" pitchFamily="34" charset="0"/>
                <a:ea typeface="宋体" panose="02010600030101010101" pitchFamily="2" charset="-122"/>
                <a:cs typeface="Songti SC"/>
              </a:rPr>
              <a:t>，提出</a:t>
            </a:r>
            <a:r>
              <a:rPr lang="en-US" altLang="zh-CN" sz="3200" b="1" kern="0" dirty="0" smtClean="0">
                <a:solidFill>
                  <a:srgbClr val="FF0000"/>
                </a:solidFill>
                <a:latin typeface="Calibri" panose="020F0502020204030204" pitchFamily="34" charset="0"/>
                <a:ea typeface="宋体" panose="02010600030101010101" pitchFamily="2" charset="-122"/>
                <a:cs typeface="Songti SC"/>
              </a:rPr>
              <a:t>“</a:t>
            </a:r>
            <a:r>
              <a:rPr lang="zh-CN" altLang="zh-CN" sz="3200" b="1" kern="0" dirty="0" smtClean="0">
                <a:solidFill>
                  <a:srgbClr val="FF0000"/>
                </a:solidFill>
                <a:latin typeface="Calibri" panose="020F0502020204030204" pitchFamily="34" charset="0"/>
                <a:ea typeface="宋体" panose="02010600030101010101" pitchFamily="2" charset="-122"/>
                <a:cs typeface="Songti SC"/>
              </a:rPr>
              <a:t>和平与发展是当代世界的主题</a:t>
            </a:r>
            <a:r>
              <a:rPr lang="en-US" altLang="zh-CN" sz="3200" b="1" kern="0" dirty="0" smtClean="0">
                <a:solidFill>
                  <a:srgbClr val="FF0000"/>
                </a:solidFill>
                <a:latin typeface="Calibri" panose="020F0502020204030204" pitchFamily="34" charset="0"/>
                <a:ea typeface="宋体" panose="02010600030101010101" pitchFamily="2" charset="-122"/>
                <a:cs typeface="Songti SC"/>
              </a:rPr>
              <a:t>”</a:t>
            </a:r>
            <a:r>
              <a:rPr lang="zh-CN" altLang="zh-CN" sz="3200" b="1" kern="0" dirty="0" smtClean="0">
                <a:solidFill>
                  <a:srgbClr val="FF0000"/>
                </a:solidFill>
                <a:latin typeface="Calibri" panose="020F0502020204030204" pitchFamily="34" charset="0"/>
                <a:ea typeface="宋体" panose="02010600030101010101" pitchFamily="2" charset="-122"/>
                <a:cs typeface="Songti SC"/>
              </a:rPr>
              <a:t>，全面发展对外关系</a:t>
            </a:r>
            <a:r>
              <a:rPr lang="zh-CN" altLang="zh-CN" sz="3200" b="1" kern="0" dirty="0" smtClean="0">
                <a:solidFill>
                  <a:srgbClr val="0033CC"/>
                </a:solidFill>
                <a:latin typeface="Calibri" panose="020F0502020204030204" pitchFamily="34" charset="0"/>
                <a:ea typeface="宋体" panose="02010600030101010101" pitchFamily="2" charset="-122"/>
                <a:cs typeface="Songti SC"/>
              </a:rPr>
              <a:t>，</a:t>
            </a:r>
            <a:r>
              <a:rPr lang="zh-CN" altLang="en-US" sz="3200" b="1" kern="0" dirty="0" smtClean="0">
                <a:solidFill>
                  <a:srgbClr val="0033CC"/>
                </a:solidFill>
                <a:latin typeface="Calibri" panose="020F0502020204030204" pitchFamily="34" charset="0"/>
                <a:ea typeface="宋体" panose="02010600030101010101" pitchFamily="2" charset="-122"/>
                <a:cs typeface="Songti SC"/>
              </a:rPr>
              <a:t>从</a:t>
            </a:r>
            <a:r>
              <a:rPr lang="en-US" altLang="zh-CN" sz="3200" b="1" kern="0" dirty="0" smtClean="0">
                <a:solidFill>
                  <a:srgbClr val="0033CC"/>
                </a:solidFill>
                <a:latin typeface="Calibri" panose="020F0502020204030204" pitchFamily="34" charset="0"/>
                <a:ea typeface="宋体" panose="02010600030101010101" pitchFamily="2" charset="-122"/>
                <a:cs typeface="Songti SC"/>
              </a:rPr>
              <a:t>80</a:t>
            </a:r>
            <a:r>
              <a:rPr lang="zh-CN" altLang="en-US" sz="3200" b="1" kern="0" dirty="0" smtClean="0">
                <a:solidFill>
                  <a:srgbClr val="0033CC"/>
                </a:solidFill>
                <a:latin typeface="Calibri" panose="020F0502020204030204" pitchFamily="34" charset="0"/>
                <a:ea typeface="宋体" panose="02010600030101010101" pitchFamily="2" charset="-122"/>
                <a:cs typeface="Songti SC"/>
              </a:rPr>
              <a:t>年代开始，中国主张</a:t>
            </a:r>
            <a:r>
              <a:rPr lang="zh-CN" altLang="en-US" sz="3200" b="1" kern="0" dirty="0" smtClean="0">
                <a:solidFill>
                  <a:srgbClr val="FF0000"/>
                </a:solidFill>
                <a:latin typeface="Calibri" panose="020F0502020204030204" pitchFamily="34" charset="0"/>
                <a:ea typeface="宋体" panose="02010600030101010101" pitchFamily="2" charset="-122"/>
                <a:cs typeface="Songti SC"/>
              </a:rPr>
              <a:t>不结盟</a:t>
            </a:r>
            <a:r>
              <a:rPr lang="zh-CN" altLang="en-US" sz="3200" b="1" kern="0" dirty="0" smtClean="0">
                <a:solidFill>
                  <a:srgbClr val="0033CC"/>
                </a:solidFill>
                <a:latin typeface="Calibri" panose="020F0502020204030204" pitchFamily="34" charset="0"/>
                <a:ea typeface="宋体" panose="02010600030101010101" pitchFamily="2" charset="-122"/>
                <a:cs typeface="Songti SC"/>
              </a:rPr>
              <a:t>，</a:t>
            </a:r>
            <a:r>
              <a:rPr lang="zh-CN" altLang="zh-CN" sz="3200" b="1" kern="0" dirty="0" smtClean="0">
                <a:solidFill>
                  <a:srgbClr val="0033CC"/>
                </a:solidFill>
                <a:latin typeface="Calibri" panose="020F0502020204030204" pitchFamily="34" charset="0"/>
                <a:ea typeface="宋体" panose="02010600030101010101" pitchFamily="2" charset="-122"/>
                <a:cs typeface="Songti SC"/>
              </a:rPr>
              <a:t>推</a:t>
            </a:r>
            <a:r>
              <a:rPr lang="zh-CN" altLang="zh-CN" sz="3200" b="1" kern="0" dirty="0">
                <a:solidFill>
                  <a:srgbClr val="0033CC"/>
                </a:solidFill>
                <a:latin typeface="Calibri" panose="020F0502020204030204" pitchFamily="34" charset="0"/>
                <a:ea typeface="宋体" panose="02010600030101010101" pitchFamily="2" charset="-122"/>
                <a:cs typeface="Songti SC"/>
              </a:rPr>
              <a:t>动更加公平合理的国际政治经济新秩序</a:t>
            </a:r>
            <a:r>
              <a:rPr lang="zh-CN" altLang="zh-CN" sz="3200" b="1" kern="0" dirty="0" smtClean="0">
                <a:solidFill>
                  <a:srgbClr val="0033CC"/>
                </a:solidFill>
                <a:latin typeface="Calibri" panose="020F0502020204030204" pitchFamily="34" charset="0"/>
                <a:ea typeface="宋体" panose="02010600030101010101" pitchFamily="2" charset="-122"/>
                <a:cs typeface="Songti SC"/>
              </a:rPr>
              <a:t>。</a:t>
            </a:r>
            <a:endParaRPr lang="en-US" altLang="zh-CN" sz="3200" b="1" kern="0" dirty="0" smtClean="0">
              <a:solidFill>
                <a:srgbClr val="0033CC"/>
              </a:solidFill>
              <a:latin typeface="Calibri" panose="020F0502020204030204" pitchFamily="34" charset="0"/>
              <a:ea typeface="宋体" panose="02010600030101010101" pitchFamily="2" charset="-122"/>
              <a:cs typeface="Songti SC"/>
            </a:endParaRPr>
          </a:p>
          <a:p>
            <a:pPr indent="266700"/>
            <a:r>
              <a:rPr lang="zh-CN" altLang="en-US" sz="3200" b="1" kern="0" dirty="0" smtClean="0">
                <a:solidFill>
                  <a:srgbClr val="000000"/>
                </a:solidFill>
                <a:latin typeface="Calibri" panose="020F0502020204030204" pitchFamily="34" charset="0"/>
                <a:ea typeface="宋体" panose="02010600030101010101" pitchFamily="2" charset="-122"/>
                <a:cs typeface="Songti SC"/>
              </a:rPr>
              <a:t>（</a:t>
            </a:r>
            <a:r>
              <a:rPr lang="en-US" altLang="zh-CN" sz="3200" b="1" kern="0" dirty="0" smtClean="0">
                <a:solidFill>
                  <a:srgbClr val="000000"/>
                </a:solidFill>
                <a:latin typeface="Calibri" panose="020F0502020204030204" pitchFamily="34" charset="0"/>
                <a:ea typeface="宋体" panose="02010600030101010101" pitchFamily="2" charset="-122"/>
                <a:cs typeface="Songti SC"/>
              </a:rPr>
              <a:t>2</a:t>
            </a:r>
            <a:r>
              <a:rPr lang="zh-CN" altLang="en-US" sz="3200" b="1" kern="0" dirty="0" smtClean="0">
                <a:solidFill>
                  <a:srgbClr val="000000"/>
                </a:solidFill>
                <a:latin typeface="Calibri" panose="020F0502020204030204" pitchFamily="34" charset="0"/>
                <a:ea typeface="宋体" panose="02010600030101010101" pitchFamily="2" charset="-122"/>
                <a:cs typeface="Songti SC"/>
              </a:rPr>
              <a:t>）成就：</a:t>
            </a:r>
            <a:r>
              <a:rPr lang="en-US" altLang="zh-CN" sz="3200" b="1" kern="0" dirty="0" smtClean="0">
                <a:solidFill>
                  <a:srgbClr val="0033CC"/>
                </a:solidFill>
                <a:latin typeface="Calibri" panose="020F0502020204030204" pitchFamily="34" charset="0"/>
                <a:ea typeface="宋体" panose="02010600030101010101" pitchFamily="2" charset="-122"/>
                <a:cs typeface="Songti SC"/>
              </a:rPr>
              <a:t>1978</a:t>
            </a:r>
            <a:r>
              <a:rPr lang="zh-CN" altLang="zh-CN" sz="3200" b="1" kern="0" dirty="0">
                <a:solidFill>
                  <a:srgbClr val="0033CC"/>
                </a:solidFill>
                <a:latin typeface="Calibri" panose="020F0502020204030204" pitchFamily="34" charset="0"/>
                <a:ea typeface="宋体" panose="02010600030101010101" pitchFamily="2" charset="-122"/>
                <a:cs typeface="Songti SC"/>
              </a:rPr>
              <a:t>年，</a:t>
            </a:r>
            <a:r>
              <a:rPr lang="zh-CN" altLang="zh-CN" sz="3200" b="1" kern="0" dirty="0">
                <a:solidFill>
                  <a:srgbClr val="FF0000"/>
                </a:solidFill>
                <a:latin typeface="Calibri" panose="020F0502020204030204" pitchFamily="34" charset="0"/>
                <a:ea typeface="宋体" panose="02010600030101010101" pitchFamily="2" charset="-122"/>
                <a:cs typeface="Songti SC"/>
              </a:rPr>
              <a:t>中日</a:t>
            </a:r>
            <a:r>
              <a:rPr lang="zh-CN" altLang="zh-CN" sz="3200" b="1" kern="0" dirty="0">
                <a:solidFill>
                  <a:srgbClr val="0033CC"/>
                </a:solidFill>
                <a:latin typeface="Calibri" panose="020F0502020204030204" pitchFamily="34" charset="0"/>
                <a:ea typeface="宋体" panose="02010600030101010101" pitchFamily="2" charset="-122"/>
                <a:cs typeface="Songti SC"/>
              </a:rPr>
              <a:t>缔结《和平友好条约》。</a:t>
            </a:r>
            <a:r>
              <a:rPr lang="en-US" altLang="zh-CN" sz="3200" b="1" kern="0" dirty="0">
                <a:solidFill>
                  <a:srgbClr val="0033CC"/>
                </a:solidFill>
                <a:latin typeface="Calibri" panose="020F0502020204030204" pitchFamily="34" charset="0"/>
                <a:ea typeface="宋体" panose="02010600030101010101" pitchFamily="2" charset="-122"/>
                <a:cs typeface="Songti SC"/>
              </a:rPr>
              <a:t>1979</a:t>
            </a:r>
            <a:r>
              <a:rPr lang="zh-CN" altLang="zh-CN" sz="3200" b="1" kern="0" dirty="0">
                <a:solidFill>
                  <a:srgbClr val="0033CC"/>
                </a:solidFill>
                <a:latin typeface="Calibri" panose="020F0502020204030204" pitchFamily="34" charset="0"/>
                <a:ea typeface="宋体" panose="02010600030101010101" pitchFamily="2" charset="-122"/>
                <a:cs typeface="Songti SC"/>
              </a:rPr>
              <a:t>年</a:t>
            </a:r>
            <a:r>
              <a:rPr lang="zh-CN" altLang="zh-CN" sz="3200" b="1" kern="0" dirty="0">
                <a:solidFill>
                  <a:srgbClr val="FF0000"/>
                </a:solidFill>
                <a:latin typeface="Calibri" panose="020F0502020204030204" pitchFamily="34" charset="0"/>
                <a:ea typeface="宋体" panose="02010600030101010101" pitchFamily="2" charset="-122"/>
                <a:cs typeface="Songti SC"/>
              </a:rPr>
              <a:t>中美</a:t>
            </a:r>
            <a:r>
              <a:rPr lang="zh-CN" altLang="zh-CN" sz="3200" b="1" kern="0" dirty="0">
                <a:solidFill>
                  <a:srgbClr val="0033CC"/>
                </a:solidFill>
                <a:latin typeface="Calibri" panose="020F0502020204030204" pitchFamily="34" charset="0"/>
                <a:ea typeface="宋体" panose="02010600030101010101" pitchFamily="2" charset="-122"/>
                <a:cs typeface="Songti SC"/>
              </a:rPr>
              <a:t>两国正式建立外交关系。</a:t>
            </a:r>
            <a:r>
              <a:rPr lang="en-US" altLang="zh-CN" sz="3200" b="1" kern="0" dirty="0">
                <a:solidFill>
                  <a:srgbClr val="0033CC"/>
                </a:solidFill>
                <a:latin typeface="Calibri" panose="020F0502020204030204" pitchFamily="34" charset="0"/>
                <a:ea typeface="宋体" panose="02010600030101010101" pitchFamily="2" charset="-122"/>
                <a:cs typeface="Songti SC"/>
              </a:rPr>
              <a:t>1989</a:t>
            </a:r>
            <a:r>
              <a:rPr lang="zh-CN" altLang="zh-CN" sz="3200" b="1" kern="0" dirty="0">
                <a:solidFill>
                  <a:srgbClr val="0033CC"/>
                </a:solidFill>
                <a:latin typeface="Calibri" panose="020F0502020204030204" pitchFamily="34" charset="0"/>
                <a:ea typeface="宋体" panose="02010600030101010101" pitchFamily="2" charset="-122"/>
                <a:cs typeface="Songti SC"/>
              </a:rPr>
              <a:t>年，</a:t>
            </a:r>
            <a:r>
              <a:rPr lang="zh-CN" altLang="zh-CN" sz="3200" b="1" kern="0" dirty="0">
                <a:solidFill>
                  <a:srgbClr val="FF0000"/>
                </a:solidFill>
                <a:latin typeface="Calibri" panose="020F0502020204030204" pitchFamily="34" charset="0"/>
                <a:ea typeface="宋体" panose="02010600030101010101" pitchFamily="2" charset="-122"/>
                <a:cs typeface="Songti SC"/>
              </a:rPr>
              <a:t>中苏</a:t>
            </a:r>
            <a:r>
              <a:rPr lang="zh-CN" altLang="zh-CN" sz="3200" b="1" kern="0" dirty="0">
                <a:solidFill>
                  <a:srgbClr val="0033CC"/>
                </a:solidFill>
                <a:latin typeface="Calibri" panose="020F0502020204030204" pitchFamily="34" charset="0"/>
                <a:ea typeface="宋体" panose="02010600030101010101" pitchFamily="2" charset="-122"/>
                <a:cs typeface="Songti SC"/>
              </a:rPr>
              <a:t>两国实现关系正常化</a:t>
            </a:r>
            <a:r>
              <a:rPr lang="zh-CN" altLang="zh-CN" sz="3200" b="1" kern="0" dirty="0" smtClean="0">
                <a:solidFill>
                  <a:srgbClr val="0033CC"/>
                </a:solidFill>
                <a:latin typeface="Calibri" panose="020F0502020204030204" pitchFamily="34" charset="0"/>
                <a:ea typeface="宋体" panose="02010600030101010101" pitchFamily="2" charset="-122"/>
                <a:cs typeface="Songti SC"/>
              </a:rPr>
              <a:t>。</a:t>
            </a:r>
            <a:r>
              <a:rPr lang="zh-CN" altLang="en-US" sz="3200" b="1" kern="0" dirty="0" smtClean="0">
                <a:solidFill>
                  <a:srgbClr val="FF0000"/>
                </a:solidFill>
                <a:latin typeface="Calibri" panose="020F0502020204030204" pitchFamily="34" charset="0"/>
                <a:ea typeface="宋体" panose="02010600030101010101" pitchFamily="2" charset="-122"/>
                <a:cs typeface="Songti SC"/>
              </a:rPr>
              <a:t>中英</a:t>
            </a:r>
            <a:r>
              <a:rPr lang="zh-CN" altLang="en-US" sz="3200" b="1" kern="0" dirty="0" smtClean="0">
                <a:solidFill>
                  <a:srgbClr val="0033CC"/>
                </a:solidFill>
                <a:latin typeface="Calibri" panose="020F0502020204030204" pitchFamily="34" charset="0"/>
                <a:ea typeface="宋体" panose="02010600030101010101" pitchFamily="2" charset="-122"/>
                <a:cs typeface="Songti SC"/>
              </a:rPr>
              <a:t>就香港问题谈判等。</a:t>
            </a:r>
            <a:endParaRPr lang="zh-CN" altLang="zh-CN" sz="3200" b="1" kern="100" dirty="0">
              <a:solidFill>
                <a:srgbClr val="0033CC"/>
              </a:solidFill>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3" name="文本框 2"/>
          <p:cNvSpPr txBox="1"/>
          <p:nvPr/>
        </p:nvSpPr>
        <p:spPr>
          <a:xfrm>
            <a:off x="3526816" y="1191800"/>
            <a:ext cx="3068469" cy="584775"/>
          </a:xfrm>
          <a:prstGeom prst="rect">
            <a:avLst/>
          </a:prstGeom>
          <a:noFill/>
        </p:spPr>
        <p:txBody>
          <a:bodyPr wrap="none" rtlCol="0">
            <a:spAutoFit/>
          </a:bodyPr>
          <a:lstStyle/>
          <a:p>
            <a:r>
              <a:rPr lang="zh-CN" altLang="en-US" sz="3200" b="1" dirty="0" smtClean="0">
                <a:solidFill>
                  <a:srgbClr val="FF0000"/>
                </a:solidFill>
                <a:latin typeface="宋体" panose="02010600030101010101" pitchFamily="2" charset="-122"/>
                <a:ea typeface="宋体" panose="02010600030101010101" pitchFamily="2" charset="-122"/>
              </a:rPr>
              <a:t>政策调整、成就</a:t>
            </a:r>
            <a:endParaRPr lang="zh-CN" altLang="en-US" sz="3200" b="1" dirty="0">
              <a:solidFill>
                <a:srgbClr val="FF0000"/>
              </a:solidFill>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329825" y="616672"/>
            <a:ext cx="5929828" cy="584775"/>
          </a:xfrm>
          <a:prstGeom prst="rect">
            <a:avLst/>
          </a:prstGeom>
          <a:noFill/>
        </p:spPr>
        <p:txBody>
          <a:bodyPr wrap="none" rtlCol="0">
            <a:spAutoFit/>
          </a:bodyPr>
          <a:lstStyle/>
          <a:p>
            <a:r>
              <a:rPr lang="zh-CN" altLang="en-US" sz="3200" b="1" dirty="0" smtClean="0"/>
              <a:t>二、独立自主和平外交的成就：</a:t>
            </a:r>
            <a:endParaRPr lang="en-US" altLang="zh-CN" sz="3200" b="1" dirty="0" smtClean="0"/>
          </a:p>
        </p:txBody>
      </p:sp>
      <p:sp>
        <p:nvSpPr>
          <p:cNvPr id="9" name="文本框 8"/>
          <p:cNvSpPr txBox="1"/>
          <p:nvPr/>
        </p:nvSpPr>
        <p:spPr>
          <a:xfrm>
            <a:off x="5061051" y="20678"/>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dirty="0"/>
              <a:t>第</a:t>
            </a:r>
            <a:r>
              <a:rPr lang="en-US" altLang="zh-CN" dirty="0"/>
              <a:t>12</a:t>
            </a:r>
            <a:r>
              <a:rPr lang="zh-CN" altLang="en-US" dirty="0" smtClean="0"/>
              <a:t>课  当</a:t>
            </a:r>
            <a:r>
              <a:rPr lang="zh-CN" altLang="en-US" dirty="0"/>
              <a:t>代中国的民族政策和外交</a:t>
            </a:r>
            <a:endParaRPr lang="zh-CN" altLang="en-US" dirty="0"/>
          </a:p>
        </p:txBody>
      </p:sp>
      <p:sp>
        <p:nvSpPr>
          <p:cNvPr id="6" name="Text Box 7"/>
          <p:cNvSpPr txBox="1">
            <a:spLocks noChangeArrowheads="1"/>
          </p:cNvSpPr>
          <p:nvPr/>
        </p:nvSpPr>
        <p:spPr bwMode="auto">
          <a:xfrm>
            <a:off x="483713" y="1060994"/>
            <a:ext cx="3275256" cy="7155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nSpc>
                <a:spcPct val="150000"/>
              </a:lnSpc>
            </a:pPr>
            <a:r>
              <a:rPr lang="en-US" altLang="zh-CN" sz="3200" b="1" dirty="0" smtClean="0">
                <a:solidFill>
                  <a:srgbClr val="0033CC"/>
                </a:solidFill>
                <a:latin typeface="宋体" panose="02010600030101010101" pitchFamily="2" charset="-122"/>
                <a:ea typeface="宋体" panose="02010600030101010101" pitchFamily="2" charset="-122"/>
              </a:rPr>
              <a:t>3</a:t>
            </a:r>
            <a:r>
              <a:rPr lang="zh-CN" altLang="en-US" sz="3200" b="1" dirty="0" smtClean="0">
                <a:solidFill>
                  <a:srgbClr val="0033CC"/>
                </a:solidFill>
                <a:latin typeface="宋体" panose="02010600030101010101" pitchFamily="2" charset="-122"/>
                <a:ea typeface="宋体" panose="02010600030101010101" pitchFamily="2" charset="-122"/>
              </a:rPr>
              <a:t>、</a:t>
            </a:r>
            <a:r>
              <a:rPr lang="zh-CN" altLang="en-US" sz="3200" b="1" dirty="0" smtClean="0">
                <a:solidFill>
                  <a:srgbClr val="0033CC"/>
                </a:solidFill>
                <a:latin typeface="宋体" panose="02010600030101010101" pitchFamily="2" charset="-122"/>
                <a:ea typeface="宋体" panose="02010600030101010101" pitchFamily="2" charset="-122"/>
              </a:rPr>
              <a:t>改革开放后</a:t>
            </a:r>
            <a:r>
              <a:rPr lang="zh-CN" altLang="en-US" sz="3200" b="1" dirty="0" smtClean="0">
                <a:solidFill>
                  <a:srgbClr val="0033CC"/>
                </a:solidFill>
                <a:latin typeface="宋体" panose="02010600030101010101" pitchFamily="2" charset="-122"/>
                <a:ea typeface="宋体" panose="02010600030101010101" pitchFamily="2" charset="-122"/>
              </a:rPr>
              <a:t>：</a:t>
            </a:r>
            <a:endParaRPr lang="en-US" altLang="zh-CN" sz="3200" b="1" dirty="0" smtClean="0">
              <a:solidFill>
                <a:srgbClr val="0033CC"/>
              </a:solidFill>
              <a:latin typeface="宋体" panose="02010600030101010101" pitchFamily="2" charset="-122"/>
              <a:ea typeface="宋体" panose="02010600030101010101" pitchFamily="2" charset="-122"/>
            </a:endParaRPr>
          </a:p>
        </p:txBody>
      </p:sp>
      <p:sp>
        <p:nvSpPr>
          <p:cNvPr id="3" name="文本框 2"/>
          <p:cNvSpPr txBox="1"/>
          <p:nvPr/>
        </p:nvSpPr>
        <p:spPr>
          <a:xfrm>
            <a:off x="3526816" y="1191800"/>
            <a:ext cx="3068469" cy="584775"/>
          </a:xfrm>
          <a:prstGeom prst="rect">
            <a:avLst/>
          </a:prstGeom>
          <a:noFill/>
        </p:spPr>
        <p:txBody>
          <a:bodyPr wrap="none" rtlCol="0">
            <a:spAutoFit/>
          </a:bodyPr>
          <a:lstStyle/>
          <a:p>
            <a:r>
              <a:rPr lang="zh-CN" altLang="en-US" sz="3200" b="1" dirty="0" smtClean="0">
                <a:solidFill>
                  <a:srgbClr val="FF0000"/>
                </a:solidFill>
                <a:latin typeface="宋体" panose="02010600030101010101" pitchFamily="2" charset="-122"/>
                <a:ea typeface="宋体" panose="02010600030101010101" pitchFamily="2" charset="-122"/>
              </a:rPr>
              <a:t>政策调整、成就</a:t>
            </a:r>
            <a:endParaRPr lang="zh-CN" altLang="en-US" sz="3200" b="1" dirty="0">
              <a:solidFill>
                <a:srgbClr val="FF0000"/>
              </a:solidFill>
              <a:latin typeface="宋体" panose="02010600030101010101" pitchFamily="2" charset="-122"/>
              <a:ea typeface="宋体" panose="02010600030101010101" pitchFamily="2" charset="-122"/>
            </a:endParaRPr>
          </a:p>
        </p:txBody>
      </p:sp>
      <p:sp>
        <p:nvSpPr>
          <p:cNvPr id="7" name="Text Box 3"/>
          <p:cNvSpPr txBox="1">
            <a:spLocks noChangeArrowheads="1"/>
          </p:cNvSpPr>
          <p:nvPr/>
        </p:nvSpPr>
        <p:spPr bwMode="auto">
          <a:xfrm>
            <a:off x="6442885" y="5058248"/>
            <a:ext cx="4499435" cy="1384995"/>
          </a:xfrm>
          <a:prstGeom prst="rect">
            <a:avLst/>
          </a:prstGeom>
          <a:solidFill>
            <a:srgbClr val="FFFF00"/>
          </a:solidFill>
          <a:ln w="38100">
            <a:solidFill>
              <a:schemeClr val="tx1"/>
            </a:solidFill>
            <a:prstDash val="sysDot"/>
          </a:ln>
          <a:effectLst/>
        </p:spPr>
        <p:txBody>
          <a:bodyPr wrap="square">
            <a:spAutoFit/>
          </a:bodyPr>
          <a:lstStyle>
            <a:defPPr>
              <a:defRPr lang="zh-CN"/>
            </a:defPPr>
            <a:lvl1pPr>
              <a:defRPr sz="2800" b="1">
                <a:solidFill>
                  <a:srgbClr val="FF0000"/>
                </a:solidFill>
                <a:effectLst>
                  <a:outerShdw blurRad="38100" dist="38100" dir="2700000" algn="tl">
                    <a:srgbClr val="C0C0C0"/>
                  </a:outerShdw>
                </a:effectLst>
                <a:ea typeface="宋体" panose="02010600030101010101" pitchFamily="2" charset="-122"/>
              </a:defRPr>
            </a:lvl1pPr>
          </a:lstStyle>
          <a:p>
            <a:r>
              <a:rPr lang="en-US" altLang="zh-CN" dirty="0"/>
              <a:t>  </a:t>
            </a:r>
            <a:r>
              <a:rPr lang="en-US" altLang="zh-CN" dirty="0" smtClean="0"/>
              <a:t>   </a:t>
            </a:r>
            <a:r>
              <a:rPr lang="en-US" altLang="zh-CN" dirty="0"/>
              <a:t>1989</a:t>
            </a:r>
            <a:r>
              <a:rPr lang="zh-CN" altLang="en-US" dirty="0"/>
              <a:t>年，邓小平与戈尔巴乔夫进行高级会晤，实现中苏关系正常化。</a:t>
            </a:r>
            <a:endParaRPr lang="zh-CN" altLang="en-US" dirty="0"/>
          </a:p>
        </p:txBody>
      </p:sp>
      <p:pic>
        <p:nvPicPr>
          <p:cNvPr id="8" name="Picture 3" descr="1989年5月16日邓小平在北京人民大会堂会见原苏联领导人戈尔巴乔夫。2"/>
          <p:cNvPicPr>
            <a:picLocks noChangeAspect="1" noChangeArrowheads="1"/>
          </p:cNvPicPr>
          <p:nvPr/>
        </p:nvPicPr>
        <p:blipFill>
          <a:blip r:embed="rId1">
            <a:lum bright="-10000" contrast="10000"/>
            <a:extLst>
              <a:ext uri="{28A0092B-C50C-407E-A947-70E740481C1C}">
                <a14:useLocalDpi xmlns:a14="http://schemas.microsoft.com/office/drawing/2010/main" val="0"/>
              </a:ext>
            </a:extLst>
          </a:blip>
          <a:srcRect/>
          <a:stretch>
            <a:fillRect/>
          </a:stretch>
        </p:blipFill>
        <p:spPr bwMode="auto">
          <a:xfrm>
            <a:off x="6442885" y="1923088"/>
            <a:ext cx="4795838" cy="302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1026" descr="C:\Downloads\课件\8.jpg">
            <a:hlinkClick r:id="rId2" action="ppaction://hlinksldjump"/>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7760" y="1993411"/>
            <a:ext cx="4702792" cy="2883542"/>
          </a:xfrm>
          <a:prstGeom prst="rect">
            <a:avLst/>
          </a:prstGeom>
          <a:noFill/>
          <a:extLst>
            <a:ext uri="{909E8E84-426E-40DD-AFC4-6F175D3DCCD1}">
              <a14:hiddenFill xmlns:a14="http://schemas.microsoft.com/office/drawing/2010/main">
                <a:solidFill>
                  <a:srgbClr val="FFFFFF"/>
                </a:solidFill>
              </a14:hiddenFill>
            </a:ext>
          </a:extLst>
        </p:spPr>
      </p:pic>
      <p:sp>
        <p:nvSpPr>
          <p:cNvPr id="11" name="Text Box 1028">
            <a:hlinkClick r:id="" action="ppaction://noaction"/>
          </p:cNvPr>
          <p:cNvSpPr txBox="1">
            <a:spLocks noChangeArrowheads="1"/>
          </p:cNvSpPr>
          <p:nvPr/>
        </p:nvSpPr>
        <p:spPr bwMode="auto">
          <a:xfrm>
            <a:off x="1127760" y="5058249"/>
            <a:ext cx="4578368" cy="1384995"/>
          </a:xfrm>
          <a:prstGeom prst="rect">
            <a:avLst/>
          </a:prstGeom>
          <a:solidFill>
            <a:srgbClr val="FFFF00"/>
          </a:solidFill>
          <a:ln w="38100">
            <a:solidFill>
              <a:schemeClr val="tx1"/>
            </a:solidFill>
            <a:prstDash val="sysDot"/>
          </a:ln>
          <a:effectLst/>
        </p:spPr>
        <p:txBody>
          <a:bodyPr wrap="square">
            <a:spAutoFit/>
          </a:bodyPr>
          <a:lstStyle/>
          <a:p>
            <a:r>
              <a:rPr lang="en-US" altLang="zh-CN" sz="2800" b="1" dirty="0">
                <a:solidFill>
                  <a:srgbClr val="FF0000"/>
                </a:solidFill>
                <a:effectLst>
                  <a:outerShdw blurRad="38100" dist="38100" dir="2700000" algn="tl">
                    <a:srgbClr val="C0C0C0"/>
                  </a:outerShdw>
                </a:effectLst>
                <a:ea typeface="宋体" panose="02010600030101010101" pitchFamily="2" charset="-122"/>
              </a:rPr>
              <a:t>1982</a:t>
            </a:r>
            <a:r>
              <a:rPr lang="zh-CN" altLang="en-US" sz="2800" b="1" dirty="0">
                <a:solidFill>
                  <a:srgbClr val="FF0000"/>
                </a:solidFill>
                <a:effectLst>
                  <a:outerShdw blurRad="38100" dist="38100" dir="2700000" algn="tl">
                    <a:srgbClr val="C0C0C0"/>
                  </a:outerShdw>
                </a:effectLst>
                <a:ea typeface="宋体" panose="02010600030101010101" pitchFamily="2" charset="-122"/>
              </a:rPr>
              <a:t>年，英国首相撒切尔夫人访问中国，邓小平就香港前途问题与她进行了会谈</a:t>
            </a:r>
            <a:endParaRPr lang="zh-CN" altLang="en-US" sz="2800" b="1" dirty="0">
              <a:solidFill>
                <a:srgbClr val="FF0000"/>
              </a:solidFill>
              <a:effectLst>
                <a:outerShdw blurRad="38100" dist="38100" dir="2700000" algn="tl">
                  <a:srgbClr val="C0C0C0"/>
                </a:outerShdw>
              </a:effectLst>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diamond(in)">
                                      <p:cBhvr>
                                        <p:cTn id="7" dur="1000"/>
                                        <p:tgtEl>
                                          <p:spTgt spid="8"/>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8"/>
          <p:cNvSpPr txBox="1"/>
          <p:nvPr/>
        </p:nvSpPr>
        <p:spPr>
          <a:xfrm>
            <a:off x="5061051" y="20678"/>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dirty="0"/>
              <a:t>第</a:t>
            </a:r>
            <a:r>
              <a:rPr lang="en-US" altLang="zh-CN" dirty="0"/>
              <a:t>12</a:t>
            </a:r>
            <a:r>
              <a:rPr lang="zh-CN" altLang="en-US" dirty="0" smtClean="0"/>
              <a:t>课  当</a:t>
            </a:r>
            <a:r>
              <a:rPr lang="zh-CN" altLang="en-US" dirty="0"/>
              <a:t>代中国的民族政策和外交</a:t>
            </a:r>
            <a:endParaRPr lang="zh-CN" altLang="en-US" dirty="0"/>
          </a:p>
        </p:txBody>
      </p:sp>
      <p:sp>
        <p:nvSpPr>
          <p:cNvPr id="6" name="Text Box 7"/>
          <p:cNvSpPr txBox="1">
            <a:spLocks noChangeArrowheads="1"/>
          </p:cNvSpPr>
          <p:nvPr/>
        </p:nvSpPr>
        <p:spPr bwMode="auto">
          <a:xfrm>
            <a:off x="291985" y="417582"/>
            <a:ext cx="2529860" cy="637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nSpc>
                <a:spcPct val="150000"/>
              </a:lnSpc>
            </a:pPr>
            <a:r>
              <a:rPr lang="en-US" altLang="zh-CN" sz="2800" b="1" dirty="0" smtClean="0">
                <a:solidFill>
                  <a:srgbClr val="0033CC"/>
                </a:solidFill>
                <a:latin typeface="宋体" panose="02010600030101010101" pitchFamily="2" charset="-122"/>
                <a:ea typeface="宋体" panose="02010600030101010101" pitchFamily="2" charset="-122"/>
              </a:rPr>
              <a:t>4</a:t>
            </a:r>
            <a:r>
              <a:rPr lang="zh-CN" altLang="en-US" sz="2800" b="1" dirty="0" smtClean="0">
                <a:solidFill>
                  <a:srgbClr val="0033CC"/>
                </a:solidFill>
                <a:latin typeface="宋体" panose="02010600030101010101" pitchFamily="2" charset="-122"/>
                <a:ea typeface="宋体" panose="02010600030101010101" pitchFamily="2" charset="-122"/>
              </a:rPr>
              <a:t>、世纪之交：</a:t>
            </a:r>
            <a:endParaRPr lang="en-US" altLang="zh-CN" sz="2800" b="1" dirty="0" smtClean="0">
              <a:solidFill>
                <a:srgbClr val="FF0000"/>
              </a:solidFill>
              <a:latin typeface="宋体" panose="02010600030101010101" pitchFamily="2" charset="-122"/>
              <a:ea typeface="宋体" panose="02010600030101010101" pitchFamily="2" charset="-122"/>
            </a:endParaRPr>
          </a:p>
        </p:txBody>
      </p:sp>
      <p:sp>
        <p:nvSpPr>
          <p:cNvPr id="2" name="矩形 1"/>
          <p:cNvSpPr/>
          <p:nvPr/>
        </p:nvSpPr>
        <p:spPr>
          <a:xfrm>
            <a:off x="291985" y="1169712"/>
            <a:ext cx="11555754" cy="5262979"/>
          </a:xfrm>
          <a:prstGeom prst="rect">
            <a:avLst/>
          </a:prstGeom>
        </p:spPr>
        <p:txBody>
          <a:bodyPr wrap="square">
            <a:spAutoFit/>
          </a:bodyPr>
          <a:lstStyle/>
          <a:p>
            <a:pPr indent="266700"/>
            <a:r>
              <a:rPr lang="en-US" altLang="zh-CN" sz="2400" b="1" kern="0" dirty="0" smtClean="0">
                <a:solidFill>
                  <a:srgbClr val="0033CC"/>
                </a:solidFill>
                <a:latin typeface="Calibri" panose="020F0502020204030204" pitchFamily="34" charset="0"/>
                <a:ea typeface="宋体" panose="02010600030101010101" pitchFamily="2" charset="-122"/>
                <a:cs typeface="Songti SC"/>
              </a:rPr>
              <a:t>    </a:t>
            </a:r>
            <a:r>
              <a:rPr lang="en-US" altLang="zh-CN" sz="2400" b="1" kern="0" dirty="0" smtClean="0">
                <a:solidFill>
                  <a:srgbClr val="FF0000"/>
                </a:solidFill>
                <a:latin typeface="宋体" panose="02010600030101010101" pitchFamily="2" charset="-122"/>
                <a:ea typeface="宋体" panose="02010600030101010101" pitchFamily="2" charset="-122"/>
                <a:cs typeface="Songti SC"/>
              </a:rPr>
              <a:t>①</a:t>
            </a:r>
            <a:r>
              <a:rPr lang="zh-CN" altLang="zh-CN" sz="2400" b="1" kern="0" dirty="0" smtClean="0">
                <a:solidFill>
                  <a:srgbClr val="0033CC"/>
                </a:solidFill>
                <a:latin typeface="Calibri" panose="020F0502020204030204" pitchFamily="34" charset="0"/>
                <a:ea typeface="宋体" panose="02010600030101010101" pitchFamily="2" charset="-122"/>
                <a:cs typeface="Songti SC"/>
              </a:rPr>
              <a:t>中</a:t>
            </a:r>
            <a:r>
              <a:rPr lang="zh-CN" altLang="zh-CN" sz="2400" b="1" kern="0" dirty="0">
                <a:solidFill>
                  <a:srgbClr val="0033CC"/>
                </a:solidFill>
                <a:latin typeface="Calibri" panose="020F0502020204030204" pitchFamily="34" charset="0"/>
                <a:ea typeface="宋体" panose="02010600030101010101" pitchFamily="2" charset="-122"/>
                <a:cs typeface="Songti SC"/>
              </a:rPr>
              <a:t>国</a:t>
            </a:r>
            <a:r>
              <a:rPr lang="zh-CN" altLang="zh-CN" sz="2400" b="1" kern="0" dirty="0">
                <a:solidFill>
                  <a:srgbClr val="FF0000"/>
                </a:solidFill>
                <a:latin typeface="Calibri" panose="020F0502020204030204" pitchFamily="34" charset="0"/>
                <a:ea typeface="宋体" panose="02010600030101010101" pitchFamily="2" charset="-122"/>
                <a:cs typeface="Songti SC"/>
              </a:rPr>
              <a:t>稳定大国关系框架</a:t>
            </a:r>
            <a:r>
              <a:rPr lang="zh-CN" altLang="zh-CN" sz="2400" b="1" kern="0" dirty="0">
                <a:solidFill>
                  <a:srgbClr val="0033CC"/>
                </a:solidFill>
                <a:latin typeface="Calibri" panose="020F0502020204030204" pitchFamily="34" charset="0"/>
                <a:ea typeface="宋体" panose="02010600030101010101" pitchFamily="2" charset="-122"/>
                <a:cs typeface="Songti SC"/>
              </a:rPr>
              <a:t>，与世界上所有大国都建立了不同形式的伙伴关系。</a:t>
            </a:r>
            <a:endParaRPr lang="zh-CN" altLang="zh-CN" sz="2400" b="1" kern="100" dirty="0">
              <a:solidFill>
                <a:srgbClr val="0033CC"/>
              </a:solidFill>
              <a:latin typeface="Calibri" panose="020F0502020204030204" pitchFamily="34" charset="0"/>
              <a:ea typeface="宋体" panose="02010600030101010101" pitchFamily="2" charset="-122"/>
              <a:cs typeface="Times New Roman" panose="02020603050405020304" pitchFamily="18" charset="0"/>
            </a:endParaRPr>
          </a:p>
          <a:p>
            <a:pPr indent="266700"/>
            <a:r>
              <a:rPr lang="en-US" altLang="zh-CN" sz="2400" b="1" kern="0" dirty="0" smtClean="0">
                <a:solidFill>
                  <a:srgbClr val="FF0000"/>
                </a:solidFill>
                <a:latin typeface="宋体" panose="02010600030101010101" pitchFamily="2" charset="-122"/>
                <a:ea typeface="宋体" panose="02010600030101010101" pitchFamily="2" charset="-122"/>
                <a:cs typeface="Songti SC"/>
              </a:rPr>
              <a:t>  ②</a:t>
            </a:r>
            <a:r>
              <a:rPr lang="zh-CN" altLang="zh-CN" sz="2400" b="1" kern="0" dirty="0" smtClean="0">
                <a:solidFill>
                  <a:srgbClr val="0033CC"/>
                </a:solidFill>
                <a:latin typeface="Calibri" panose="020F0502020204030204" pitchFamily="34" charset="0"/>
                <a:ea typeface="宋体" panose="02010600030101010101" pitchFamily="2" charset="-122"/>
                <a:cs typeface="Songti SC"/>
              </a:rPr>
              <a:t>中</a:t>
            </a:r>
            <a:r>
              <a:rPr lang="zh-CN" altLang="zh-CN" sz="2400" b="1" kern="0" dirty="0">
                <a:solidFill>
                  <a:srgbClr val="0033CC"/>
                </a:solidFill>
                <a:latin typeface="Calibri" panose="020F0502020204030204" pitchFamily="34" charset="0"/>
                <a:ea typeface="宋体" panose="02010600030101010101" pitchFamily="2" charset="-122"/>
                <a:cs typeface="Songti SC"/>
              </a:rPr>
              <a:t>国把</a:t>
            </a:r>
            <a:r>
              <a:rPr lang="zh-CN" altLang="zh-CN" sz="2400" b="1" kern="0" dirty="0">
                <a:solidFill>
                  <a:srgbClr val="FF0000"/>
                </a:solidFill>
                <a:latin typeface="Calibri" panose="020F0502020204030204" pitchFamily="34" charset="0"/>
                <a:ea typeface="宋体" panose="02010600030101010101" pitchFamily="2" charset="-122"/>
                <a:cs typeface="Songti SC"/>
              </a:rPr>
              <a:t>巩固与发展周边关系</a:t>
            </a:r>
            <a:r>
              <a:rPr lang="zh-CN" altLang="zh-CN" sz="2400" b="1" kern="0" dirty="0">
                <a:solidFill>
                  <a:srgbClr val="0033CC"/>
                </a:solidFill>
                <a:latin typeface="Calibri" panose="020F0502020204030204" pitchFamily="34" charset="0"/>
                <a:ea typeface="宋体" panose="02010600030101010101" pitchFamily="2" charset="-122"/>
                <a:cs typeface="Songti SC"/>
              </a:rPr>
              <a:t>作为外交工作的首要任务。中国与哈萨克斯坦、吉尔吉斯斯坦、塔吉克斯坦</a:t>
            </a:r>
            <a:r>
              <a:rPr lang="en-US" altLang="zh-CN" sz="2400" b="1" kern="0" dirty="0">
                <a:solidFill>
                  <a:srgbClr val="0033CC"/>
                </a:solidFill>
                <a:latin typeface="Calibri" panose="020F0502020204030204" pitchFamily="34" charset="0"/>
                <a:ea typeface="宋体" panose="02010600030101010101" pitchFamily="2" charset="-122"/>
                <a:cs typeface="Songti SC"/>
              </a:rPr>
              <a:t>3</a:t>
            </a:r>
            <a:r>
              <a:rPr lang="zh-CN" altLang="zh-CN" sz="2400" b="1" kern="0" dirty="0">
                <a:solidFill>
                  <a:srgbClr val="0033CC"/>
                </a:solidFill>
                <a:latin typeface="Calibri" panose="020F0502020204030204" pitchFamily="34" charset="0"/>
                <a:ea typeface="宋体" panose="02010600030101010101" pitchFamily="2" charset="-122"/>
                <a:cs typeface="Songti SC"/>
              </a:rPr>
              <a:t>国的边界问题全部解决。</a:t>
            </a:r>
            <a:endParaRPr lang="zh-CN" altLang="zh-CN" sz="2400" b="1" kern="100" dirty="0">
              <a:solidFill>
                <a:srgbClr val="0033CC"/>
              </a:solidFill>
              <a:latin typeface="Calibri" panose="020F0502020204030204" pitchFamily="34" charset="0"/>
              <a:ea typeface="宋体" panose="02010600030101010101" pitchFamily="2" charset="-122"/>
              <a:cs typeface="Times New Roman" panose="02020603050405020304" pitchFamily="18" charset="0"/>
            </a:endParaRPr>
          </a:p>
          <a:p>
            <a:pPr indent="266700"/>
            <a:r>
              <a:rPr lang="en-US" altLang="zh-CN" sz="2400" b="1" kern="0" dirty="0" smtClean="0">
                <a:solidFill>
                  <a:srgbClr val="FF0000"/>
                </a:solidFill>
                <a:latin typeface="宋体" panose="02010600030101010101" pitchFamily="2" charset="-122"/>
                <a:ea typeface="宋体" panose="02010600030101010101" pitchFamily="2" charset="-122"/>
                <a:cs typeface="Songti SC"/>
              </a:rPr>
              <a:t>  ③</a:t>
            </a:r>
            <a:r>
              <a:rPr lang="en-US" altLang="zh-CN" sz="2400" b="1" kern="0" dirty="0" smtClean="0">
                <a:solidFill>
                  <a:srgbClr val="0033CC"/>
                </a:solidFill>
                <a:latin typeface="宋体" panose="02010600030101010101" pitchFamily="2" charset="-122"/>
                <a:ea typeface="宋体" panose="02010600030101010101" pitchFamily="2" charset="-122"/>
                <a:cs typeface="Songti SC"/>
              </a:rPr>
              <a:t>1997</a:t>
            </a:r>
            <a:r>
              <a:rPr lang="zh-CN" altLang="zh-CN" sz="2400" b="1" kern="0" dirty="0">
                <a:solidFill>
                  <a:srgbClr val="0033CC"/>
                </a:solidFill>
                <a:latin typeface="Calibri" panose="020F0502020204030204" pitchFamily="34" charset="0"/>
                <a:ea typeface="宋体" panose="02010600030101010101" pitchFamily="2" charset="-122"/>
                <a:cs typeface="Songti SC"/>
              </a:rPr>
              <a:t>年</a:t>
            </a:r>
            <a:r>
              <a:rPr lang="en-US" altLang="zh-CN" sz="2400" b="1" kern="0" dirty="0">
                <a:solidFill>
                  <a:srgbClr val="0033CC"/>
                </a:solidFill>
                <a:latin typeface="Calibri" panose="020F0502020204030204" pitchFamily="34" charset="0"/>
                <a:ea typeface="宋体" panose="02010600030101010101" pitchFamily="2" charset="-122"/>
                <a:cs typeface="Songti SC"/>
              </a:rPr>
              <a:t>12</a:t>
            </a:r>
            <a:r>
              <a:rPr lang="zh-CN" altLang="zh-CN" sz="2400" b="1" kern="0" dirty="0">
                <a:solidFill>
                  <a:srgbClr val="0033CC"/>
                </a:solidFill>
                <a:latin typeface="Calibri" panose="020F0502020204030204" pitchFamily="34" charset="0"/>
                <a:ea typeface="宋体" panose="02010600030101010101" pitchFamily="2" charset="-122"/>
                <a:cs typeface="Songti SC"/>
              </a:rPr>
              <a:t>月，</a:t>
            </a:r>
            <a:r>
              <a:rPr lang="zh-CN" altLang="zh-CN" sz="2400" b="1" kern="0" dirty="0">
                <a:solidFill>
                  <a:srgbClr val="FF0000"/>
                </a:solidFill>
                <a:latin typeface="Calibri" panose="020F0502020204030204" pitchFamily="34" charset="0"/>
                <a:ea typeface="宋体" panose="02010600030101010101" pitchFamily="2" charset="-122"/>
                <a:cs typeface="Songti SC"/>
              </a:rPr>
              <a:t>中国与东盟</a:t>
            </a:r>
            <a:r>
              <a:rPr lang="zh-CN" altLang="zh-CN" sz="2400" b="1" kern="0" dirty="0">
                <a:solidFill>
                  <a:srgbClr val="0033CC"/>
                </a:solidFill>
                <a:latin typeface="Calibri" panose="020F0502020204030204" pitchFamily="34" charset="0"/>
                <a:ea typeface="宋体" panose="02010600030101010101" pitchFamily="2" charset="-122"/>
                <a:cs typeface="Songti SC"/>
              </a:rPr>
              <a:t>首脑非正式会晤，即</a:t>
            </a:r>
            <a:r>
              <a:rPr lang="en-US" altLang="zh-CN" sz="2400" b="1" kern="0" dirty="0">
                <a:solidFill>
                  <a:srgbClr val="FF0000"/>
                </a:solidFill>
                <a:latin typeface="Calibri" panose="020F0502020204030204" pitchFamily="34" charset="0"/>
                <a:ea typeface="宋体" panose="02010600030101010101" pitchFamily="2" charset="-122"/>
                <a:cs typeface="Songti SC"/>
              </a:rPr>
              <a:t>“10+1”</a:t>
            </a:r>
            <a:r>
              <a:rPr lang="zh-CN" altLang="zh-CN" sz="2400" b="1" kern="0" dirty="0">
                <a:solidFill>
                  <a:srgbClr val="FF0000"/>
                </a:solidFill>
                <a:latin typeface="Calibri" panose="020F0502020204030204" pitchFamily="34" charset="0"/>
                <a:ea typeface="宋体" panose="02010600030101010101" pitchFamily="2" charset="-122"/>
                <a:cs typeface="Songti SC"/>
              </a:rPr>
              <a:t>领导人会议机制</a:t>
            </a:r>
            <a:r>
              <a:rPr lang="zh-CN" altLang="zh-CN" sz="2400" b="1" kern="0" dirty="0">
                <a:solidFill>
                  <a:srgbClr val="0033CC"/>
                </a:solidFill>
                <a:latin typeface="Calibri" panose="020F0502020204030204" pitchFamily="34" charset="0"/>
                <a:ea typeface="宋体" panose="02010600030101010101" pitchFamily="2" charset="-122"/>
                <a:cs typeface="Songti SC"/>
              </a:rPr>
              <a:t>正式建立。</a:t>
            </a:r>
            <a:endParaRPr lang="zh-CN" altLang="zh-CN" sz="2400" b="1" kern="100" dirty="0">
              <a:solidFill>
                <a:srgbClr val="0033CC"/>
              </a:solidFill>
              <a:latin typeface="Calibri" panose="020F0502020204030204" pitchFamily="34" charset="0"/>
              <a:ea typeface="宋体" panose="02010600030101010101" pitchFamily="2" charset="-122"/>
              <a:cs typeface="Times New Roman" panose="02020603050405020304" pitchFamily="18" charset="0"/>
            </a:endParaRPr>
          </a:p>
          <a:p>
            <a:pPr indent="266700"/>
            <a:r>
              <a:rPr lang="en-US" altLang="zh-CN" sz="2400" b="1" kern="0" dirty="0" smtClean="0">
                <a:solidFill>
                  <a:srgbClr val="FF0000"/>
                </a:solidFill>
                <a:latin typeface="宋体" panose="02010600030101010101" pitchFamily="2" charset="-122"/>
                <a:ea typeface="宋体" panose="02010600030101010101" pitchFamily="2" charset="-122"/>
                <a:cs typeface="Songti SC"/>
              </a:rPr>
              <a:t>  ④</a:t>
            </a:r>
            <a:r>
              <a:rPr lang="zh-CN" altLang="zh-CN" sz="2400" b="1" kern="0" dirty="0" smtClean="0">
                <a:solidFill>
                  <a:srgbClr val="0033CC"/>
                </a:solidFill>
                <a:latin typeface="Calibri" panose="020F0502020204030204" pitchFamily="34" charset="0"/>
                <a:ea typeface="宋体" panose="02010600030101010101" pitchFamily="2" charset="-122"/>
                <a:cs typeface="Songti SC"/>
              </a:rPr>
              <a:t>中</a:t>
            </a:r>
            <a:r>
              <a:rPr lang="zh-CN" altLang="zh-CN" sz="2400" b="1" kern="0" dirty="0">
                <a:solidFill>
                  <a:srgbClr val="0033CC"/>
                </a:solidFill>
                <a:latin typeface="Calibri" panose="020F0502020204030204" pitchFamily="34" charset="0"/>
                <a:ea typeface="宋体" panose="02010600030101010101" pitchFamily="2" charset="-122"/>
                <a:cs typeface="Songti SC"/>
              </a:rPr>
              <a:t>国同印度、巴基斯坦、朝鲜、韩国、越南、蒙古等国关系也取得新进展。中国把</a:t>
            </a:r>
            <a:r>
              <a:rPr lang="zh-CN" altLang="zh-CN" sz="2400" b="1" kern="0" dirty="0">
                <a:solidFill>
                  <a:srgbClr val="FF0000"/>
                </a:solidFill>
                <a:latin typeface="Calibri" panose="020F0502020204030204" pitchFamily="34" charset="0"/>
                <a:ea typeface="宋体" panose="02010600030101010101" pitchFamily="2" charset="-122"/>
                <a:cs typeface="Songti SC"/>
              </a:rPr>
              <a:t>与发展中国家合作</a:t>
            </a:r>
            <a:r>
              <a:rPr lang="zh-CN" altLang="zh-CN" sz="2400" b="1" kern="0" dirty="0">
                <a:solidFill>
                  <a:srgbClr val="0033CC"/>
                </a:solidFill>
                <a:latin typeface="Calibri" panose="020F0502020204030204" pitchFamily="34" charset="0"/>
                <a:ea typeface="宋体" panose="02010600030101010101" pitchFamily="2" charset="-122"/>
                <a:cs typeface="Songti SC"/>
              </a:rPr>
              <a:t>作为全方位对外开放战略的一部分，合作内容不断丰富，规模迅速扩大。</a:t>
            </a:r>
            <a:endParaRPr lang="zh-CN" altLang="zh-CN" sz="2400" b="1" kern="100" dirty="0">
              <a:solidFill>
                <a:srgbClr val="0033CC"/>
              </a:solidFill>
              <a:latin typeface="Calibri" panose="020F0502020204030204" pitchFamily="34" charset="0"/>
              <a:ea typeface="宋体" panose="02010600030101010101" pitchFamily="2" charset="-122"/>
              <a:cs typeface="Times New Roman" panose="02020603050405020304" pitchFamily="18" charset="0"/>
            </a:endParaRPr>
          </a:p>
          <a:p>
            <a:pPr indent="266700"/>
            <a:r>
              <a:rPr lang="en-US" altLang="zh-CN" sz="2400" b="1" kern="0" dirty="0" smtClean="0">
                <a:solidFill>
                  <a:srgbClr val="FF0000"/>
                </a:solidFill>
                <a:latin typeface="宋体" panose="02010600030101010101" pitchFamily="2" charset="-122"/>
                <a:ea typeface="宋体" panose="02010600030101010101" pitchFamily="2" charset="-122"/>
                <a:cs typeface="Songti SC"/>
              </a:rPr>
              <a:t>  ⑤</a:t>
            </a:r>
            <a:r>
              <a:rPr lang="en-US" altLang="zh-CN" sz="2400" b="1" kern="0" dirty="0" smtClean="0">
                <a:solidFill>
                  <a:srgbClr val="0033CC"/>
                </a:solidFill>
                <a:latin typeface="宋体" panose="02010600030101010101" pitchFamily="2" charset="-122"/>
                <a:ea typeface="宋体" panose="02010600030101010101" pitchFamily="2" charset="-122"/>
                <a:cs typeface="Songti SC"/>
              </a:rPr>
              <a:t>2000</a:t>
            </a:r>
            <a:r>
              <a:rPr lang="zh-CN" altLang="zh-CN" sz="2400" b="1" kern="0" dirty="0">
                <a:solidFill>
                  <a:srgbClr val="0033CC"/>
                </a:solidFill>
                <a:latin typeface="Calibri" panose="020F0502020204030204" pitchFamily="34" charset="0"/>
                <a:ea typeface="宋体" panose="02010600030101010101" pitchFamily="2" charset="-122"/>
                <a:cs typeface="Songti SC"/>
              </a:rPr>
              <a:t>年，</a:t>
            </a:r>
            <a:r>
              <a:rPr lang="zh-CN" altLang="zh-CN" sz="2400" b="1" kern="0" dirty="0">
                <a:solidFill>
                  <a:srgbClr val="FF0000"/>
                </a:solidFill>
                <a:latin typeface="Calibri" panose="020F0502020204030204" pitchFamily="34" charset="0"/>
                <a:ea typeface="宋体" panose="02010600030101010101" pitchFamily="2" charset="-122"/>
                <a:cs typeface="Songti SC"/>
              </a:rPr>
              <a:t>中非合作论坛</a:t>
            </a:r>
            <a:r>
              <a:rPr lang="zh-CN" altLang="zh-CN" sz="2400" b="1" kern="0" dirty="0">
                <a:solidFill>
                  <a:srgbClr val="0033CC"/>
                </a:solidFill>
                <a:latin typeface="Calibri" panose="020F0502020204030204" pitchFamily="34" charset="0"/>
                <a:ea typeface="宋体" panose="02010600030101010101" pitchFamily="2" charset="-122"/>
                <a:cs typeface="Songti SC"/>
              </a:rPr>
              <a:t>正式成立。</a:t>
            </a:r>
            <a:r>
              <a:rPr lang="en-US" altLang="zh-CN" sz="2400" b="1" kern="0" dirty="0">
                <a:solidFill>
                  <a:srgbClr val="0033CC"/>
                </a:solidFill>
                <a:latin typeface="Calibri" panose="020F0502020204030204" pitchFamily="34" charset="0"/>
                <a:ea typeface="宋体" panose="02010600030101010101" pitchFamily="2" charset="-122"/>
                <a:cs typeface="Songti SC"/>
              </a:rPr>
              <a:t> </a:t>
            </a:r>
            <a:endParaRPr lang="zh-CN" altLang="zh-CN" sz="2400" b="1" kern="100" dirty="0">
              <a:solidFill>
                <a:srgbClr val="0033CC"/>
              </a:solidFill>
              <a:latin typeface="Calibri" panose="020F0502020204030204" pitchFamily="34" charset="0"/>
              <a:ea typeface="宋体" panose="02010600030101010101" pitchFamily="2" charset="-122"/>
              <a:cs typeface="Times New Roman" panose="02020603050405020304" pitchFamily="18" charset="0"/>
            </a:endParaRPr>
          </a:p>
          <a:p>
            <a:pPr indent="266700"/>
            <a:r>
              <a:rPr lang="en-US" altLang="zh-CN" sz="2400" b="1" kern="0" dirty="0" smtClean="0">
                <a:solidFill>
                  <a:srgbClr val="FF0000"/>
                </a:solidFill>
                <a:latin typeface="宋体" panose="02010600030101010101" pitchFamily="2" charset="-122"/>
                <a:ea typeface="宋体" panose="02010600030101010101" pitchFamily="2" charset="-122"/>
                <a:cs typeface="Songti SC"/>
              </a:rPr>
              <a:t>  ⑥</a:t>
            </a:r>
            <a:r>
              <a:rPr lang="zh-CN" altLang="zh-CN" sz="2400" b="1" kern="0" dirty="0" smtClean="0">
                <a:solidFill>
                  <a:srgbClr val="0033CC"/>
                </a:solidFill>
                <a:latin typeface="Calibri" panose="020F0502020204030204" pitchFamily="34" charset="0"/>
                <a:ea typeface="宋体" panose="02010600030101010101" pitchFamily="2" charset="-122"/>
                <a:cs typeface="Songti SC"/>
              </a:rPr>
              <a:t>中</a:t>
            </a:r>
            <a:r>
              <a:rPr lang="zh-CN" altLang="zh-CN" sz="2400" b="1" kern="0" dirty="0">
                <a:solidFill>
                  <a:srgbClr val="0033CC"/>
                </a:solidFill>
                <a:latin typeface="Calibri" panose="020F0502020204030204" pitchFamily="34" charset="0"/>
                <a:ea typeface="宋体" panose="02010600030101010101" pitchFamily="2" charset="-122"/>
                <a:cs typeface="Songti SC"/>
              </a:rPr>
              <a:t>国积极</a:t>
            </a:r>
            <a:r>
              <a:rPr lang="zh-CN" altLang="zh-CN" sz="2400" b="1" kern="0" dirty="0">
                <a:solidFill>
                  <a:srgbClr val="FF0000"/>
                </a:solidFill>
                <a:latin typeface="Calibri" panose="020F0502020204030204" pitchFamily="34" charset="0"/>
                <a:ea typeface="宋体" panose="02010600030101010101" pitchFamily="2" charset="-122"/>
                <a:cs typeface="Songti SC"/>
              </a:rPr>
              <a:t>参与以联合国为中心的多边外交活动</a:t>
            </a:r>
            <a:r>
              <a:rPr lang="zh-CN" altLang="zh-CN" sz="2400" b="1" kern="0" dirty="0">
                <a:solidFill>
                  <a:srgbClr val="0033CC"/>
                </a:solidFill>
                <a:latin typeface="Calibri" panose="020F0502020204030204" pitchFamily="34" charset="0"/>
                <a:ea typeface="宋体" panose="02010600030101010101" pitchFamily="2" charset="-122"/>
                <a:cs typeface="Songti SC"/>
              </a:rPr>
              <a:t>，认真履行有关职责，为维护世界和平与安全发挥越来越重要的作用。</a:t>
            </a:r>
            <a:endParaRPr lang="zh-CN" altLang="zh-CN" sz="2400" b="1" kern="100" dirty="0">
              <a:solidFill>
                <a:srgbClr val="0033CC"/>
              </a:solidFill>
              <a:latin typeface="Calibri" panose="020F0502020204030204" pitchFamily="34" charset="0"/>
              <a:ea typeface="宋体" panose="02010600030101010101" pitchFamily="2" charset="-122"/>
              <a:cs typeface="Times New Roman" panose="02020603050405020304" pitchFamily="18" charset="0"/>
            </a:endParaRPr>
          </a:p>
          <a:p>
            <a:pPr indent="266700"/>
            <a:r>
              <a:rPr lang="en-US" altLang="zh-CN" sz="2400" b="1" kern="0" dirty="0" smtClean="0">
                <a:solidFill>
                  <a:srgbClr val="FF0000"/>
                </a:solidFill>
                <a:latin typeface="宋体" panose="02010600030101010101" pitchFamily="2" charset="-122"/>
                <a:ea typeface="宋体" panose="02010600030101010101" pitchFamily="2" charset="-122"/>
                <a:cs typeface="Songti SC"/>
              </a:rPr>
              <a:t>  ⑦</a:t>
            </a:r>
            <a:r>
              <a:rPr lang="zh-CN" altLang="zh-CN" sz="2400" b="1" kern="0" dirty="0" smtClean="0">
                <a:solidFill>
                  <a:srgbClr val="0033CC"/>
                </a:solidFill>
                <a:latin typeface="Calibri" panose="020F0502020204030204" pitchFamily="34" charset="0"/>
                <a:ea typeface="宋体" panose="02010600030101010101" pitchFamily="2" charset="-122"/>
                <a:cs typeface="Songti SC"/>
              </a:rPr>
              <a:t>中</a:t>
            </a:r>
            <a:r>
              <a:rPr lang="zh-CN" altLang="zh-CN" sz="2400" b="1" kern="0" dirty="0">
                <a:solidFill>
                  <a:srgbClr val="0033CC"/>
                </a:solidFill>
                <a:latin typeface="Calibri" panose="020F0502020204030204" pitchFamily="34" charset="0"/>
                <a:ea typeface="宋体" panose="02010600030101010101" pitchFamily="2" charset="-122"/>
                <a:cs typeface="Songti SC"/>
              </a:rPr>
              <a:t>国积极推动建立</a:t>
            </a:r>
            <a:r>
              <a:rPr lang="zh-CN" altLang="zh-CN" sz="2400" b="1" kern="0" dirty="0">
                <a:solidFill>
                  <a:srgbClr val="FF0000"/>
                </a:solidFill>
                <a:latin typeface="Calibri" panose="020F0502020204030204" pitchFamily="34" charset="0"/>
                <a:ea typeface="宋体" panose="02010600030101010101" pitchFamily="2" charset="-122"/>
                <a:cs typeface="Songti SC"/>
              </a:rPr>
              <a:t>上海合作组织</a:t>
            </a:r>
            <a:r>
              <a:rPr lang="zh-CN" altLang="zh-CN" sz="2400" b="1" kern="0" dirty="0">
                <a:solidFill>
                  <a:srgbClr val="0033CC"/>
                </a:solidFill>
                <a:latin typeface="Calibri" panose="020F0502020204030204" pitchFamily="34" charset="0"/>
                <a:ea typeface="宋体" panose="02010600030101010101" pitchFamily="2" charset="-122"/>
                <a:cs typeface="Songti SC"/>
              </a:rPr>
              <a:t>，签署</a:t>
            </a:r>
            <a:r>
              <a:rPr lang="zh-CN" altLang="zh-CN" sz="2400" b="1" kern="0" dirty="0">
                <a:solidFill>
                  <a:srgbClr val="FF0000"/>
                </a:solidFill>
                <a:latin typeface="Calibri" panose="020F0502020204030204" pitchFamily="34" charset="0"/>
                <a:ea typeface="宋体" panose="02010600030101010101" pitchFamily="2" charset="-122"/>
                <a:cs typeface="Songti SC"/>
              </a:rPr>
              <a:t>《东南亚友好合作条约》</a:t>
            </a:r>
            <a:r>
              <a:rPr lang="zh-CN" altLang="zh-CN" sz="2400" b="1" kern="0" dirty="0">
                <a:solidFill>
                  <a:srgbClr val="0033CC"/>
                </a:solidFill>
                <a:latin typeface="Calibri" panose="020F0502020204030204" pitchFamily="34" charset="0"/>
                <a:ea typeface="宋体" panose="02010600030101010101" pitchFamily="2" charset="-122"/>
                <a:cs typeface="Songti SC"/>
              </a:rPr>
              <a:t>，成立</a:t>
            </a:r>
            <a:r>
              <a:rPr lang="zh-CN" altLang="zh-CN" sz="2400" b="1" kern="0" dirty="0">
                <a:solidFill>
                  <a:srgbClr val="FF0000"/>
                </a:solidFill>
                <a:latin typeface="Calibri" panose="020F0502020204030204" pitchFamily="34" charset="0"/>
                <a:ea typeface="宋体" panose="02010600030101010101" pitchFamily="2" charset="-122"/>
                <a:cs typeface="Songti SC"/>
              </a:rPr>
              <a:t>博鳌亚洲论坛</a:t>
            </a:r>
            <a:r>
              <a:rPr lang="zh-CN" altLang="zh-CN" sz="2400" b="1" kern="0" dirty="0">
                <a:solidFill>
                  <a:srgbClr val="0033CC"/>
                </a:solidFill>
                <a:latin typeface="Calibri" panose="020F0502020204030204" pitchFamily="34" charset="0"/>
                <a:ea typeface="宋体" panose="02010600030101010101" pitchFamily="2" charset="-122"/>
                <a:cs typeface="Songti SC"/>
              </a:rPr>
              <a:t>，推动</a:t>
            </a:r>
            <a:r>
              <a:rPr lang="zh-CN" altLang="zh-CN" sz="2400" b="1" kern="0" dirty="0">
                <a:solidFill>
                  <a:srgbClr val="FF0000"/>
                </a:solidFill>
                <a:latin typeface="Calibri" panose="020F0502020204030204" pitchFamily="34" charset="0"/>
                <a:ea typeface="宋体" panose="02010600030101010101" pitchFamily="2" charset="-122"/>
                <a:cs typeface="Songti SC"/>
              </a:rPr>
              <a:t>二十国集团</a:t>
            </a:r>
            <a:r>
              <a:rPr lang="zh-CN" altLang="zh-CN" sz="2400" b="1" kern="0" dirty="0">
                <a:solidFill>
                  <a:srgbClr val="0033CC"/>
                </a:solidFill>
                <a:latin typeface="Calibri" panose="020F0502020204030204" pitchFamily="34" charset="0"/>
                <a:ea typeface="宋体" panose="02010600030101010101" pitchFamily="2" charset="-122"/>
                <a:cs typeface="Songti SC"/>
              </a:rPr>
              <a:t>成为国际经济治理主要平台。</a:t>
            </a:r>
            <a:endParaRPr lang="zh-CN" altLang="zh-CN" sz="2400" b="1" kern="100" dirty="0">
              <a:solidFill>
                <a:srgbClr val="0033CC"/>
              </a:solidFill>
              <a:latin typeface="Calibri" panose="020F0502020204030204" pitchFamily="34" charset="0"/>
              <a:ea typeface="宋体" panose="02010600030101010101" pitchFamily="2" charset="-122"/>
              <a:cs typeface="Times New Roman" panose="02020603050405020304" pitchFamily="18" charset="0"/>
            </a:endParaRPr>
          </a:p>
          <a:p>
            <a:pPr indent="266700"/>
            <a:r>
              <a:rPr lang="en-US" altLang="zh-CN" sz="2400" b="1" kern="0" dirty="0" smtClean="0">
                <a:solidFill>
                  <a:srgbClr val="FF0000"/>
                </a:solidFill>
                <a:latin typeface="宋体" panose="02010600030101010101" pitchFamily="2" charset="-122"/>
                <a:ea typeface="宋体" panose="02010600030101010101" pitchFamily="2" charset="-122"/>
                <a:cs typeface="Songti SC"/>
              </a:rPr>
              <a:t>  ⑧</a:t>
            </a:r>
            <a:r>
              <a:rPr lang="zh-CN" altLang="zh-CN" sz="2400" b="1" kern="0" dirty="0" smtClean="0">
                <a:solidFill>
                  <a:srgbClr val="0033CC"/>
                </a:solidFill>
                <a:latin typeface="Calibri" panose="020F0502020204030204" pitchFamily="34" charset="0"/>
                <a:ea typeface="宋体" panose="02010600030101010101" pitchFamily="2" charset="-122"/>
                <a:cs typeface="Songti SC"/>
              </a:rPr>
              <a:t>中</a:t>
            </a:r>
            <a:r>
              <a:rPr lang="zh-CN" altLang="zh-CN" sz="2400" b="1" kern="0" dirty="0">
                <a:solidFill>
                  <a:srgbClr val="0033CC"/>
                </a:solidFill>
                <a:latin typeface="Calibri" panose="020F0502020204030204" pitchFamily="34" charset="0"/>
                <a:ea typeface="宋体" panose="02010600030101010101" pitchFamily="2" charset="-122"/>
                <a:cs typeface="Songti SC"/>
              </a:rPr>
              <a:t>国还与俄罗斯、印度、巴西一起创立了</a:t>
            </a:r>
            <a:r>
              <a:rPr lang="zh-CN" altLang="zh-CN" sz="2400" b="1" kern="0" dirty="0">
                <a:solidFill>
                  <a:srgbClr val="FF0000"/>
                </a:solidFill>
                <a:latin typeface="Calibri" panose="020F0502020204030204" pitchFamily="34" charset="0"/>
                <a:ea typeface="宋体" panose="02010600030101010101" pitchFamily="2" charset="-122"/>
                <a:cs typeface="Songti SC"/>
              </a:rPr>
              <a:t>金砖国家机制</a:t>
            </a:r>
            <a:r>
              <a:rPr lang="zh-CN" altLang="zh-CN" sz="2400" b="1" kern="0" dirty="0">
                <a:solidFill>
                  <a:srgbClr val="0033CC"/>
                </a:solidFill>
                <a:latin typeface="Calibri" panose="020F0502020204030204" pitchFamily="34" charset="0"/>
                <a:ea typeface="宋体" panose="02010600030101010101" pitchFamily="2" charset="-122"/>
                <a:cs typeface="Songti SC"/>
              </a:rPr>
              <a:t>，成为新兴市场国家对话与合作的重要平台。</a:t>
            </a:r>
            <a:endParaRPr lang="zh-CN" altLang="zh-CN" sz="2400" b="1" kern="100" dirty="0">
              <a:solidFill>
                <a:srgbClr val="0033CC"/>
              </a:solidFill>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7" name="文本框 6"/>
          <p:cNvSpPr txBox="1"/>
          <p:nvPr/>
        </p:nvSpPr>
        <p:spPr>
          <a:xfrm>
            <a:off x="2295964" y="532037"/>
            <a:ext cx="1087157" cy="523220"/>
          </a:xfrm>
          <a:prstGeom prst="rect">
            <a:avLst/>
          </a:prstGeom>
          <a:noFill/>
        </p:spPr>
        <p:txBody>
          <a:bodyPr wrap="none" rtlCol="0">
            <a:spAutoFit/>
          </a:bodyPr>
          <a:lstStyle/>
          <a:p>
            <a:r>
              <a:rPr lang="zh-CN" altLang="en-US" sz="2800" b="1" dirty="0" smtClean="0">
                <a:solidFill>
                  <a:srgbClr val="FF0000"/>
                </a:solidFill>
                <a:latin typeface="宋体" panose="02010600030101010101" pitchFamily="2" charset="-122"/>
                <a:ea typeface="宋体" panose="02010600030101010101" pitchFamily="2" charset="-122"/>
              </a:rPr>
              <a:t> 成就</a:t>
            </a:r>
            <a:endParaRPr lang="zh-CN" altLang="en-US" sz="2800" b="1" dirty="0">
              <a:solidFill>
                <a:srgbClr val="FF0000"/>
              </a:solidFill>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8"/>
          <p:cNvSpPr txBox="1"/>
          <p:nvPr/>
        </p:nvSpPr>
        <p:spPr>
          <a:xfrm>
            <a:off x="5061051" y="20678"/>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dirty="0"/>
              <a:t>第</a:t>
            </a:r>
            <a:r>
              <a:rPr lang="en-US" altLang="zh-CN" dirty="0"/>
              <a:t>12</a:t>
            </a:r>
            <a:r>
              <a:rPr lang="zh-CN" altLang="en-US" dirty="0" smtClean="0"/>
              <a:t>课  当</a:t>
            </a:r>
            <a:r>
              <a:rPr lang="zh-CN" altLang="en-US" dirty="0"/>
              <a:t>代中国的民族政策和外交</a:t>
            </a:r>
            <a:endParaRPr lang="zh-CN" altLang="en-US" dirty="0"/>
          </a:p>
        </p:txBody>
      </p:sp>
      <p:sp>
        <p:nvSpPr>
          <p:cNvPr id="6" name="Text Box 7"/>
          <p:cNvSpPr txBox="1">
            <a:spLocks noChangeArrowheads="1"/>
          </p:cNvSpPr>
          <p:nvPr/>
        </p:nvSpPr>
        <p:spPr bwMode="auto">
          <a:xfrm>
            <a:off x="291985" y="417582"/>
            <a:ext cx="2529860" cy="637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nSpc>
                <a:spcPct val="150000"/>
              </a:lnSpc>
            </a:pPr>
            <a:r>
              <a:rPr lang="en-US" altLang="zh-CN" sz="2800" b="1" dirty="0" smtClean="0">
                <a:solidFill>
                  <a:srgbClr val="0033CC"/>
                </a:solidFill>
                <a:latin typeface="宋体" panose="02010600030101010101" pitchFamily="2" charset="-122"/>
                <a:ea typeface="宋体" panose="02010600030101010101" pitchFamily="2" charset="-122"/>
              </a:rPr>
              <a:t>4</a:t>
            </a:r>
            <a:r>
              <a:rPr lang="zh-CN" altLang="en-US" sz="2800" b="1" dirty="0" smtClean="0">
                <a:solidFill>
                  <a:srgbClr val="0033CC"/>
                </a:solidFill>
                <a:latin typeface="宋体" panose="02010600030101010101" pitchFamily="2" charset="-122"/>
                <a:ea typeface="宋体" panose="02010600030101010101" pitchFamily="2" charset="-122"/>
              </a:rPr>
              <a:t>、世纪之交：</a:t>
            </a:r>
            <a:endParaRPr lang="en-US" altLang="zh-CN" sz="2800" b="1" dirty="0" smtClean="0">
              <a:solidFill>
                <a:srgbClr val="FF0000"/>
              </a:solidFill>
              <a:latin typeface="宋体" panose="02010600030101010101" pitchFamily="2" charset="-122"/>
              <a:ea typeface="宋体" panose="02010600030101010101" pitchFamily="2" charset="-122"/>
            </a:endParaRPr>
          </a:p>
        </p:txBody>
      </p:sp>
      <p:sp>
        <p:nvSpPr>
          <p:cNvPr id="7" name="文本框 6"/>
          <p:cNvSpPr txBox="1"/>
          <p:nvPr/>
        </p:nvSpPr>
        <p:spPr>
          <a:xfrm>
            <a:off x="2295964" y="532037"/>
            <a:ext cx="1087157" cy="523220"/>
          </a:xfrm>
          <a:prstGeom prst="rect">
            <a:avLst/>
          </a:prstGeom>
          <a:noFill/>
        </p:spPr>
        <p:txBody>
          <a:bodyPr wrap="none" rtlCol="0">
            <a:spAutoFit/>
          </a:bodyPr>
          <a:lstStyle/>
          <a:p>
            <a:r>
              <a:rPr lang="zh-CN" altLang="en-US" sz="2800" b="1" dirty="0" smtClean="0">
                <a:solidFill>
                  <a:srgbClr val="FF0000"/>
                </a:solidFill>
                <a:latin typeface="宋体" panose="02010600030101010101" pitchFamily="2" charset="-122"/>
                <a:ea typeface="宋体" panose="02010600030101010101" pitchFamily="2" charset="-122"/>
              </a:rPr>
              <a:t> 成就</a:t>
            </a:r>
            <a:endParaRPr lang="zh-CN" altLang="en-US" sz="2800" b="1" dirty="0">
              <a:solidFill>
                <a:srgbClr val="FF0000"/>
              </a:solidFill>
              <a:latin typeface="宋体" panose="02010600030101010101" pitchFamily="2" charset="-122"/>
              <a:ea typeface="宋体" panose="02010600030101010101" pitchFamily="2" charset="-122"/>
            </a:endParaRPr>
          </a:p>
        </p:txBody>
      </p:sp>
      <p:pic>
        <p:nvPicPr>
          <p:cNvPr id="10" name="Picture 2" descr="xinsrc_3020051318394596131157">
            <a:hlinkClick r:id="rId1"/>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6915" y="4029172"/>
            <a:ext cx="3005972" cy="25865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 Box 7"/>
          <p:cNvSpPr txBox="1">
            <a:spLocks noChangeArrowheads="1"/>
          </p:cNvSpPr>
          <p:nvPr/>
        </p:nvSpPr>
        <p:spPr bwMode="auto">
          <a:xfrm>
            <a:off x="2367402" y="6878362"/>
            <a:ext cx="33845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spcBef>
                <a:spcPct val="50000"/>
              </a:spcBef>
            </a:pPr>
            <a:r>
              <a:rPr lang="zh-CN" altLang="en-US" sz="2400" b="1">
                <a:solidFill>
                  <a:schemeClr val="bg2"/>
                </a:solidFill>
                <a:latin typeface="华文行楷" panose="02010800040101010101" pitchFamily="2" charset="-122"/>
                <a:ea typeface="华文行楷" panose="02010800040101010101" pitchFamily="2" charset="-122"/>
              </a:rPr>
              <a:t>上海合作组织会徽</a:t>
            </a:r>
            <a:endParaRPr lang="zh-CN" altLang="en-US" sz="2400" b="1">
              <a:solidFill>
                <a:schemeClr val="bg2"/>
              </a:solidFill>
              <a:latin typeface="华文行楷" panose="02010800040101010101" pitchFamily="2" charset="-122"/>
              <a:ea typeface="华文行楷" panose="02010800040101010101" pitchFamily="2" charset="-122"/>
            </a:endParaRPr>
          </a:p>
        </p:txBody>
      </p:sp>
      <p:sp>
        <p:nvSpPr>
          <p:cNvPr id="12" name="Rectangle 5"/>
          <p:cNvSpPr>
            <a:spLocks noChangeArrowheads="1"/>
          </p:cNvSpPr>
          <p:nvPr/>
        </p:nvSpPr>
        <p:spPr bwMode="auto">
          <a:xfrm>
            <a:off x="5160345" y="1011111"/>
            <a:ext cx="5134029" cy="5410712"/>
          </a:xfrm>
          <a:prstGeom prst="rect">
            <a:avLst/>
          </a:prstGeom>
          <a:solidFill>
            <a:schemeClr val="tx1"/>
          </a:solidFill>
          <a:ln w="9525">
            <a:solidFill>
              <a:srgbClr val="FFCC99"/>
            </a:solidFill>
            <a:miter lim="800000"/>
          </a:ln>
        </p:spPr>
        <p:txBody>
          <a:bodyPr wrap="square" anchor="ct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20000"/>
              </a:lnSpc>
            </a:pPr>
            <a:r>
              <a:rPr lang="en-US" altLang="zh-CN" sz="3600" dirty="0">
                <a:solidFill>
                  <a:srgbClr val="FF0000"/>
                </a:solidFill>
                <a:latin typeface="华文新魏" panose="02010800040101010101" pitchFamily="2" charset="-122"/>
                <a:ea typeface="华文新魏" panose="02010800040101010101" pitchFamily="2" charset="-122"/>
              </a:rPr>
              <a:t> </a:t>
            </a:r>
            <a:r>
              <a:rPr lang="en-US" altLang="zh-CN" sz="3600" b="1" dirty="0">
                <a:solidFill>
                  <a:srgbClr val="FF0000"/>
                </a:solidFill>
                <a:latin typeface="华文新魏" panose="02010800040101010101" pitchFamily="2" charset="-122"/>
                <a:ea typeface="华文新魏" panose="02010800040101010101" pitchFamily="2" charset="-122"/>
              </a:rPr>
              <a:t>2001</a:t>
            </a:r>
            <a:r>
              <a:rPr lang="zh-CN" altLang="en-US" sz="3600" b="1" dirty="0">
                <a:solidFill>
                  <a:srgbClr val="FF0000"/>
                </a:solidFill>
                <a:latin typeface="华文新魏" panose="02010800040101010101" pitchFamily="2" charset="-122"/>
                <a:ea typeface="华文新魏" panose="02010800040101010101" pitchFamily="2" charset="-122"/>
              </a:rPr>
              <a:t>年</a:t>
            </a:r>
            <a:r>
              <a:rPr lang="en-US" altLang="zh-CN" sz="3600" b="1" dirty="0">
                <a:solidFill>
                  <a:srgbClr val="FF0000"/>
                </a:solidFill>
                <a:latin typeface="华文新魏" panose="02010800040101010101" pitchFamily="2" charset="-122"/>
                <a:ea typeface="华文新魏" panose="02010800040101010101" pitchFamily="2" charset="-122"/>
              </a:rPr>
              <a:t>6</a:t>
            </a:r>
            <a:r>
              <a:rPr lang="zh-CN" altLang="en-US" sz="3600" b="1" dirty="0">
                <a:solidFill>
                  <a:srgbClr val="FF0000"/>
                </a:solidFill>
                <a:latin typeface="华文新魏" panose="02010800040101010101" pitchFamily="2" charset="-122"/>
                <a:ea typeface="华文新魏" panose="02010800040101010101" pitchFamily="2" charset="-122"/>
              </a:rPr>
              <a:t>月</a:t>
            </a:r>
            <a:r>
              <a:rPr lang="zh-CN" altLang="en-US" sz="3600" b="1" dirty="0">
                <a:solidFill>
                  <a:schemeClr val="bg2"/>
                </a:solidFill>
                <a:latin typeface="华文新魏" panose="02010800040101010101" pitchFamily="2" charset="-122"/>
                <a:ea typeface="华文新魏" panose="02010800040101010101" pitchFamily="2" charset="-122"/>
              </a:rPr>
              <a:t>，上海组织六国元首在上海举行首次会晤，并签署了</a:t>
            </a:r>
            <a:r>
              <a:rPr lang="en-US" altLang="zh-CN" sz="3600" b="1" dirty="0">
                <a:solidFill>
                  <a:srgbClr val="FF0000"/>
                </a:solidFill>
                <a:latin typeface="华文新魏" panose="02010800040101010101" pitchFamily="2" charset="-122"/>
                <a:ea typeface="华文新魏" panose="02010800040101010101" pitchFamily="2" charset="-122"/>
              </a:rPr>
              <a:t>《</a:t>
            </a:r>
            <a:r>
              <a:rPr lang="zh-CN" altLang="en-US" sz="3600" b="1" dirty="0">
                <a:solidFill>
                  <a:srgbClr val="FF0000"/>
                </a:solidFill>
                <a:latin typeface="华文新魏" panose="02010800040101010101" pitchFamily="2" charset="-122"/>
                <a:ea typeface="华文新魏" panose="02010800040101010101" pitchFamily="2" charset="-122"/>
              </a:rPr>
              <a:t>上海合作组织成立宣言</a:t>
            </a:r>
            <a:r>
              <a:rPr lang="en-US" altLang="zh-CN" sz="3600" b="1" dirty="0">
                <a:solidFill>
                  <a:srgbClr val="FF0000"/>
                </a:solidFill>
                <a:latin typeface="华文新魏" panose="02010800040101010101" pitchFamily="2" charset="-122"/>
                <a:ea typeface="华文新魏" panose="02010800040101010101" pitchFamily="2" charset="-122"/>
              </a:rPr>
              <a:t>》</a:t>
            </a:r>
            <a:r>
              <a:rPr lang="zh-CN" altLang="en-US" sz="3600" b="1" dirty="0">
                <a:solidFill>
                  <a:schemeClr val="bg2"/>
                </a:solidFill>
                <a:latin typeface="华文新魏" panose="02010800040101010101" pitchFamily="2" charset="-122"/>
                <a:ea typeface="华文新魏" panose="02010800040101010101" pitchFamily="2" charset="-122"/>
              </a:rPr>
              <a:t>，上海合作组织正式成立。上海合作组织在维护</a:t>
            </a:r>
            <a:r>
              <a:rPr lang="zh-CN" altLang="en-US" sz="3600" b="1" dirty="0">
                <a:solidFill>
                  <a:srgbClr val="FF0000"/>
                </a:solidFill>
                <a:latin typeface="华文新魏" panose="02010800040101010101" pitchFamily="2" charset="-122"/>
                <a:ea typeface="华文新魏" panose="02010800040101010101" pitchFamily="2" charset="-122"/>
              </a:rPr>
              <a:t>中亚地区</a:t>
            </a:r>
            <a:r>
              <a:rPr lang="zh-CN" altLang="en-US" sz="3600" b="1" dirty="0">
                <a:solidFill>
                  <a:schemeClr val="bg2"/>
                </a:solidFill>
                <a:latin typeface="华文新魏" panose="02010800040101010101" pitchFamily="2" charset="-122"/>
                <a:ea typeface="华文新魏" panose="02010800040101010101" pitchFamily="2" charset="-122"/>
              </a:rPr>
              <a:t>的和平、安全、与稳定方面做出了贡献。 </a:t>
            </a:r>
            <a:endParaRPr lang="zh-CN" altLang="en-US" sz="3600" b="1" dirty="0">
              <a:solidFill>
                <a:schemeClr val="bg2"/>
              </a:solidFill>
              <a:latin typeface="华文新魏" panose="02010800040101010101" pitchFamily="2" charset="-122"/>
              <a:ea typeface="华文新魏" panose="02010800040101010101" pitchFamily="2" charset="-122"/>
            </a:endParaRPr>
          </a:p>
        </p:txBody>
      </p:sp>
      <p:pic>
        <p:nvPicPr>
          <p:cNvPr id="13" name="Picture 3" descr="tu07_2220">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31419" y="1164872"/>
            <a:ext cx="3031468" cy="2879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8"/>
          <p:cNvSpPr txBox="1"/>
          <p:nvPr/>
        </p:nvSpPr>
        <p:spPr>
          <a:xfrm>
            <a:off x="5061051" y="20678"/>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dirty="0"/>
              <a:t>第</a:t>
            </a:r>
            <a:r>
              <a:rPr lang="en-US" altLang="zh-CN" dirty="0"/>
              <a:t>12</a:t>
            </a:r>
            <a:r>
              <a:rPr lang="zh-CN" altLang="en-US" dirty="0" smtClean="0"/>
              <a:t>课  当</a:t>
            </a:r>
            <a:r>
              <a:rPr lang="zh-CN" altLang="en-US" dirty="0"/>
              <a:t>代中国的民族政策和外交</a:t>
            </a:r>
            <a:endParaRPr lang="zh-CN" altLang="en-US" dirty="0"/>
          </a:p>
        </p:txBody>
      </p:sp>
      <p:sp>
        <p:nvSpPr>
          <p:cNvPr id="6" name="Text Box 7"/>
          <p:cNvSpPr txBox="1">
            <a:spLocks noChangeArrowheads="1"/>
          </p:cNvSpPr>
          <p:nvPr/>
        </p:nvSpPr>
        <p:spPr bwMode="auto">
          <a:xfrm>
            <a:off x="428001" y="1164029"/>
            <a:ext cx="4514377" cy="7155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lvl="0">
              <a:lnSpc>
                <a:spcPct val="150000"/>
              </a:lnSpc>
            </a:pPr>
            <a:r>
              <a:rPr lang="en-US" altLang="zh-CN" sz="3200" b="1" dirty="0" smtClean="0">
                <a:solidFill>
                  <a:srgbClr val="0033CC"/>
                </a:solidFill>
                <a:latin typeface="宋体" panose="02010600030101010101" pitchFamily="2" charset="-122"/>
                <a:ea typeface="宋体" panose="02010600030101010101" pitchFamily="2" charset="-122"/>
              </a:rPr>
              <a:t>5</a:t>
            </a:r>
            <a:r>
              <a:rPr lang="zh-CN" altLang="en-US" sz="3200" b="1" dirty="0" smtClean="0">
                <a:solidFill>
                  <a:srgbClr val="0033CC"/>
                </a:solidFill>
                <a:latin typeface="宋体" panose="02010600030101010101" pitchFamily="2" charset="-122"/>
                <a:ea typeface="宋体" panose="02010600030101010101" pitchFamily="2" charset="-122"/>
              </a:rPr>
              <a:t>、</a:t>
            </a:r>
            <a:r>
              <a:rPr lang="en-US" altLang="zh-CN" sz="3200" b="1" dirty="0" smtClean="0">
                <a:solidFill>
                  <a:srgbClr val="0033CC"/>
                </a:solidFill>
                <a:latin typeface="宋体" panose="02010600030101010101" pitchFamily="2" charset="-122"/>
                <a:ea typeface="宋体" panose="02010600030101010101" pitchFamily="2" charset="-122"/>
              </a:rPr>
              <a:t>2012</a:t>
            </a:r>
            <a:r>
              <a:rPr lang="zh-CN" altLang="en-US" sz="3200" b="1" dirty="0" smtClean="0">
                <a:solidFill>
                  <a:srgbClr val="0033CC"/>
                </a:solidFill>
                <a:latin typeface="宋体" panose="02010600030101010101" pitchFamily="2" charset="-122"/>
                <a:ea typeface="宋体" panose="02010600030101010101" pitchFamily="2" charset="-122"/>
              </a:rPr>
              <a:t>年十八大以来：</a:t>
            </a:r>
            <a:endParaRPr lang="en-US" altLang="zh-CN" sz="3200" b="1" dirty="0" smtClean="0">
              <a:solidFill>
                <a:srgbClr val="0033CC"/>
              </a:solidFill>
              <a:latin typeface="宋体" panose="02010600030101010101" pitchFamily="2" charset="-122"/>
              <a:ea typeface="宋体" panose="02010600030101010101" pitchFamily="2" charset="-122"/>
            </a:endParaRPr>
          </a:p>
        </p:txBody>
      </p:sp>
      <p:sp>
        <p:nvSpPr>
          <p:cNvPr id="12" name="矩形 11"/>
          <p:cNvSpPr/>
          <p:nvPr/>
        </p:nvSpPr>
        <p:spPr>
          <a:xfrm>
            <a:off x="428001" y="1936703"/>
            <a:ext cx="11208476" cy="4401205"/>
          </a:xfrm>
          <a:prstGeom prst="rect">
            <a:avLst/>
          </a:prstGeom>
        </p:spPr>
        <p:txBody>
          <a:bodyPr wrap="square">
            <a:spAutoFit/>
          </a:bodyPr>
          <a:lstStyle/>
          <a:p>
            <a:pPr indent="266700"/>
            <a:r>
              <a:rPr lang="en-US" altLang="zh-CN" sz="2800" b="1" kern="0" dirty="0" smtClean="0">
                <a:solidFill>
                  <a:srgbClr val="FF0000"/>
                </a:solidFill>
                <a:latin typeface="宋体" panose="02010600030101010101" pitchFamily="2" charset="-122"/>
                <a:ea typeface="宋体" panose="02010600030101010101" pitchFamily="2" charset="-122"/>
                <a:cs typeface="Songti SC"/>
              </a:rPr>
              <a:t>①</a:t>
            </a:r>
            <a:r>
              <a:rPr lang="zh-CN" altLang="en-US" sz="2800" b="1" kern="100"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中</a:t>
            </a:r>
            <a:r>
              <a:rPr lang="zh-CN" altLang="en-US" sz="2800" b="1" kern="100" dirty="0">
                <a:solidFill>
                  <a:srgbClr val="0033CC"/>
                </a:solidFill>
                <a:latin typeface="Calibri" panose="020F0502020204030204" pitchFamily="34" charset="0"/>
                <a:ea typeface="宋体" panose="02010600030101010101" pitchFamily="2" charset="-122"/>
                <a:cs typeface="Times New Roman" panose="02020603050405020304" pitchFamily="18" charset="0"/>
              </a:rPr>
              <a:t>共十八大以来，中国进一步丰富和平发展的重要思想，构建以</a:t>
            </a:r>
            <a:r>
              <a:rPr lang="zh-CN" altLang="en-US" sz="2800"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合作共赢为核心的新型国际关系</a:t>
            </a:r>
            <a:r>
              <a:rPr lang="zh-CN" altLang="en-US" sz="2800" b="1" kern="100"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a:t>
            </a:r>
            <a:endParaRPr lang="en-US" altLang="zh-CN" sz="2800" b="1" kern="100"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endParaRPr>
          </a:p>
          <a:p>
            <a:pPr indent="266700"/>
            <a:r>
              <a:rPr lang="en-US" altLang="zh-CN" sz="2800" b="1" kern="0" dirty="0">
                <a:solidFill>
                  <a:srgbClr val="FF0000"/>
                </a:solidFill>
                <a:latin typeface="宋体" panose="02010600030101010101" pitchFamily="2" charset="-122"/>
                <a:ea typeface="宋体" panose="02010600030101010101" pitchFamily="2" charset="-122"/>
                <a:cs typeface="Songti SC"/>
              </a:rPr>
              <a:t>②</a:t>
            </a:r>
            <a:r>
              <a:rPr lang="zh-CN" altLang="en-US" sz="2800" b="1" kern="100"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倡</a:t>
            </a:r>
            <a:r>
              <a:rPr lang="zh-CN" altLang="en-US" sz="2800" b="1" kern="100" dirty="0">
                <a:solidFill>
                  <a:srgbClr val="0033CC"/>
                </a:solidFill>
                <a:latin typeface="Calibri" panose="020F0502020204030204" pitchFamily="34" charset="0"/>
                <a:ea typeface="宋体" panose="02010600030101010101" pitchFamily="2" charset="-122"/>
                <a:cs typeface="Times New Roman" panose="02020603050405020304" pitchFamily="18" charset="0"/>
              </a:rPr>
              <a:t>导</a:t>
            </a:r>
            <a:r>
              <a:rPr lang="zh-CN" altLang="en-US" sz="2800"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中美</a:t>
            </a:r>
            <a:r>
              <a:rPr lang="zh-CN" altLang="en-US" sz="2800" b="1" kern="100" dirty="0">
                <a:solidFill>
                  <a:srgbClr val="0033CC"/>
                </a:solidFill>
                <a:latin typeface="Calibri" panose="020F0502020204030204" pitchFamily="34" charset="0"/>
                <a:ea typeface="宋体" panose="02010600030101010101" pitchFamily="2" charset="-122"/>
                <a:cs typeface="Times New Roman" panose="02020603050405020304" pitchFamily="18" charset="0"/>
              </a:rPr>
              <a:t>构建新型大国关系；保持</a:t>
            </a:r>
            <a:r>
              <a:rPr lang="zh-CN" altLang="en-US" sz="2800"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中俄</a:t>
            </a:r>
            <a:r>
              <a:rPr lang="zh-CN" altLang="en-US" sz="2800" b="1" kern="100" dirty="0">
                <a:solidFill>
                  <a:srgbClr val="0033CC"/>
                </a:solidFill>
                <a:latin typeface="Calibri" panose="020F0502020204030204" pitchFamily="34" charset="0"/>
                <a:ea typeface="宋体" panose="02010600030101010101" pitchFamily="2" charset="-122"/>
                <a:cs typeface="Times New Roman" panose="02020603050405020304" pitchFamily="18" charset="0"/>
              </a:rPr>
              <a:t>关系高水平运转；充分挖掘</a:t>
            </a:r>
            <a:r>
              <a:rPr lang="zh-CN" altLang="en-US" sz="2800"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中欧</a:t>
            </a:r>
            <a:r>
              <a:rPr lang="zh-CN" altLang="en-US" sz="2800" b="1" kern="100" dirty="0">
                <a:solidFill>
                  <a:srgbClr val="0033CC"/>
                </a:solidFill>
                <a:latin typeface="Calibri" panose="020F0502020204030204" pitchFamily="34" charset="0"/>
                <a:ea typeface="宋体" panose="02010600030101010101" pitchFamily="2" charset="-122"/>
                <a:cs typeface="Times New Roman" panose="02020603050405020304" pitchFamily="18" charset="0"/>
              </a:rPr>
              <a:t>合作潜力，推动中欧关系不断发展</a:t>
            </a:r>
            <a:r>
              <a:rPr lang="zh-CN" altLang="en-US" sz="2800" b="1" kern="100"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a:t>
            </a:r>
            <a:endParaRPr lang="en-US" altLang="zh-CN" sz="2800" b="1" kern="100"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endParaRPr>
          </a:p>
          <a:p>
            <a:pPr indent="266700"/>
            <a:r>
              <a:rPr lang="en-US" altLang="zh-CN" sz="2800" b="1" kern="0" dirty="0" smtClean="0">
                <a:solidFill>
                  <a:srgbClr val="FF0000"/>
                </a:solidFill>
                <a:latin typeface="宋体" panose="02010600030101010101" pitchFamily="2" charset="-122"/>
                <a:ea typeface="宋体" panose="02010600030101010101" pitchFamily="2" charset="-122"/>
                <a:cs typeface="Songti SC"/>
              </a:rPr>
              <a:t>③</a:t>
            </a:r>
            <a:r>
              <a:rPr lang="zh-CN" altLang="en-US" sz="2800" b="1" kern="100"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以</a:t>
            </a:r>
            <a:r>
              <a:rPr lang="zh-CN" altLang="en-US" sz="2800" b="1" kern="100" dirty="0">
                <a:solidFill>
                  <a:srgbClr val="0033CC"/>
                </a:solidFill>
                <a:latin typeface="Calibri" panose="020F0502020204030204" pitchFamily="34" charset="0"/>
                <a:ea typeface="宋体" panose="02010600030101010101" pitchFamily="2" charset="-122"/>
                <a:cs typeface="Times New Roman" panose="02020603050405020304" pitchFamily="18" charset="0"/>
              </a:rPr>
              <a:t>“亲、诚、惠、容”的理念发展</a:t>
            </a:r>
            <a:r>
              <a:rPr lang="zh-CN" altLang="en-US" sz="2800"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周边关系</a:t>
            </a:r>
            <a:r>
              <a:rPr lang="zh-CN" altLang="en-US" sz="2800" b="1" kern="100" dirty="0">
                <a:solidFill>
                  <a:srgbClr val="0033CC"/>
                </a:solidFill>
                <a:latin typeface="Calibri" panose="020F0502020204030204" pitchFamily="34" charset="0"/>
                <a:ea typeface="宋体" panose="02010600030101010101" pitchFamily="2" charset="-122"/>
                <a:cs typeface="Times New Roman" panose="02020603050405020304" pitchFamily="18" charset="0"/>
              </a:rPr>
              <a:t>，真心实意做周边国家的好邻居、好朋友、好伙伴</a:t>
            </a:r>
            <a:r>
              <a:rPr lang="zh-CN" altLang="en-US" sz="2800" b="1" kern="100"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a:t>
            </a:r>
            <a:endParaRPr lang="en-US" altLang="zh-CN" sz="2800" b="1" kern="100"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endParaRPr>
          </a:p>
          <a:p>
            <a:pPr indent="266700"/>
            <a:r>
              <a:rPr lang="en-US" altLang="zh-CN" sz="2800" b="1" kern="0" dirty="0">
                <a:solidFill>
                  <a:srgbClr val="FF0000"/>
                </a:solidFill>
                <a:latin typeface="宋体" panose="02010600030101010101" pitchFamily="2" charset="-122"/>
                <a:ea typeface="宋体" panose="02010600030101010101" pitchFamily="2" charset="-122"/>
                <a:cs typeface="Songti SC"/>
              </a:rPr>
              <a:t>④</a:t>
            </a:r>
            <a:r>
              <a:rPr lang="zh-CN" altLang="en-US" sz="2800" b="1" kern="100"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以</a:t>
            </a:r>
            <a:r>
              <a:rPr lang="zh-CN" altLang="en-US" sz="2800" b="1" kern="100" dirty="0">
                <a:solidFill>
                  <a:srgbClr val="0033CC"/>
                </a:solidFill>
                <a:latin typeface="Calibri" panose="020F0502020204030204" pitchFamily="34" charset="0"/>
                <a:ea typeface="宋体" panose="02010600030101010101" pitchFamily="2" charset="-122"/>
                <a:cs typeface="Times New Roman" panose="02020603050405020304" pitchFamily="18" charset="0"/>
              </a:rPr>
              <a:t>“真、实、亲、诚”为原则，形成</a:t>
            </a:r>
            <a:r>
              <a:rPr lang="zh-CN" altLang="en-US" sz="2800"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中国与非洲国家</a:t>
            </a:r>
            <a:r>
              <a:rPr lang="zh-CN" altLang="en-US" sz="2800" b="1" kern="100" dirty="0">
                <a:solidFill>
                  <a:srgbClr val="0033CC"/>
                </a:solidFill>
                <a:latin typeface="Calibri" panose="020F0502020204030204" pitchFamily="34" charset="0"/>
                <a:ea typeface="宋体" panose="02010600030101010101" pitchFamily="2" charset="-122"/>
                <a:cs typeface="Times New Roman" panose="02020603050405020304" pitchFamily="18" charset="0"/>
              </a:rPr>
              <a:t>休戚与共、共同发展、文明互鉴的友好合作关系</a:t>
            </a:r>
            <a:r>
              <a:rPr lang="zh-CN" altLang="en-US" sz="2800" b="1" kern="100"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a:t>
            </a:r>
            <a:endParaRPr lang="en-US" altLang="zh-CN" sz="2800" b="1" kern="100"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endParaRPr>
          </a:p>
          <a:p>
            <a:pPr indent="266700"/>
            <a:r>
              <a:rPr lang="en-US" altLang="zh-CN" sz="2800" b="1" kern="0" dirty="0" smtClean="0">
                <a:solidFill>
                  <a:srgbClr val="FF0000"/>
                </a:solidFill>
                <a:latin typeface="宋体" panose="02010600030101010101" pitchFamily="2" charset="-122"/>
                <a:ea typeface="宋体" panose="02010600030101010101" pitchFamily="2" charset="-122"/>
                <a:cs typeface="Songti SC"/>
              </a:rPr>
              <a:t>⑤</a:t>
            </a:r>
            <a:r>
              <a:rPr lang="zh-CN" altLang="en-US" sz="2800" b="1" kern="100"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秉</a:t>
            </a:r>
            <a:r>
              <a:rPr lang="zh-CN" altLang="en-US" sz="2800" b="1" kern="100" dirty="0">
                <a:solidFill>
                  <a:srgbClr val="0033CC"/>
                </a:solidFill>
                <a:latin typeface="Calibri" panose="020F0502020204030204" pitchFamily="34" charset="0"/>
                <a:ea typeface="宋体" panose="02010600030101010101" pitchFamily="2" charset="-122"/>
                <a:cs typeface="Times New Roman" panose="02020603050405020304" pitchFamily="18" charset="0"/>
              </a:rPr>
              <a:t>持正确义利观，与</a:t>
            </a:r>
            <a:r>
              <a:rPr lang="zh-CN" altLang="en-US" sz="2800"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发展中国家</a:t>
            </a:r>
            <a:r>
              <a:rPr lang="zh-CN" altLang="en-US" sz="2800" b="1" kern="100" dirty="0">
                <a:solidFill>
                  <a:srgbClr val="0033CC"/>
                </a:solidFill>
                <a:latin typeface="Calibri" panose="020F0502020204030204" pitchFamily="34" charset="0"/>
                <a:ea typeface="宋体" panose="02010600030101010101" pitchFamily="2" charset="-122"/>
                <a:cs typeface="Times New Roman" panose="02020603050405020304" pitchFamily="18" charset="0"/>
              </a:rPr>
              <a:t>合作迈上新台阶。</a:t>
            </a:r>
            <a:endParaRPr lang="zh-CN" altLang="en-US" sz="2800" b="1" kern="100" dirty="0">
              <a:solidFill>
                <a:srgbClr val="0033CC"/>
              </a:solidFill>
              <a:latin typeface="Calibri" panose="020F0502020204030204" pitchFamily="34" charset="0"/>
              <a:ea typeface="宋体" panose="02010600030101010101" pitchFamily="2" charset="-122"/>
              <a:cs typeface="Times New Roman" panose="02020603050405020304" pitchFamily="18" charset="0"/>
            </a:endParaRPr>
          </a:p>
          <a:p>
            <a:pPr indent="266700"/>
            <a:r>
              <a:rPr lang="zh-CN" altLang="en-US" sz="2800" b="1" kern="100"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     截</a:t>
            </a:r>
            <a:r>
              <a:rPr lang="zh-CN" altLang="en-US" sz="2800" b="1" kern="100" dirty="0">
                <a:solidFill>
                  <a:srgbClr val="0033CC"/>
                </a:solidFill>
                <a:latin typeface="Calibri" panose="020F0502020204030204" pitchFamily="34" charset="0"/>
                <a:ea typeface="宋体" panose="02010600030101010101" pitchFamily="2" charset="-122"/>
                <a:cs typeface="Times New Roman" panose="02020603050405020304" pitchFamily="18" charset="0"/>
              </a:rPr>
              <a:t>至</a:t>
            </a:r>
            <a:r>
              <a:rPr lang="en-US" altLang="zh-CN" sz="2800" b="1" kern="100" dirty="0">
                <a:solidFill>
                  <a:srgbClr val="0033CC"/>
                </a:solidFill>
                <a:latin typeface="Calibri" panose="020F0502020204030204" pitchFamily="34" charset="0"/>
                <a:ea typeface="宋体" panose="02010600030101010101" pitchFamily="2" charset="-122"/>
                <a:cs typeface="Times New Roman" panose="02020603050405020304" pitchFamily="18" charset="0"/>
              </a:rPr>
              <a:t>2018</a:t>
            </a:r>
            <a:r>
              <a:rPr lang="zh-CN" altLang="en-US" sz="2800" b="1" kern="100" dirty="0">
                <a:solidFill>
                  <a:srgbClr val="0033CC"/>
                </a:solidFill>
                <a:latin typeface="Calibri" panose="020F0502020204030204" pitchFamily="34" charset="0"/>
                <a:ea typeface="宋体" panose="02010600030101010101" pitchFamily="2" charset="-122"/>
                <a:cs typeface="Times New Roman" panose="02020603050405020304" pitchFamily="18" charset="0"/>
              </a:rPr>
              <a:t>年</a:t>
            </a:r>
            <a:r>
              <a:rPr lang="en-US" altLang="zh-CN" sz="2800" b="1" kern="100" dirty="0">
                <a:solidFill>
                  <a:srgbClr val="0033CC"/>
                </a:solidFill>
                <a:latin typeface="Calibri" panose="020F0502020204030204" pitchFamily="34" charset="0"/>
                <a:ea typeface="宋体" panose="02010600030101010101" pitchFamily="2" charset="-122"/>
                <a:cs typeface="Times New Roman" panose="02020603050405020304" pitchFamily="18" charset="0"/>
              </a:rPr>
              <a:t>8</a:t>
            </a:r>
            <a:r>
              <a:rPr lang="zh-CN" altLang="en-US" sz="2800" b="1" kern="100" dirty="0">
                <a:solidFill>
                  <a:srgbClr val="0033CC"/>
                </a:solidFill>
                <a:latin typeface="Calibri" panose="020F0502020204030204" pitchFamily="34" charset="0"/>
                <a:ea typeface="宋体" panose="02010600030101010101" pitchFamily="2" charset="-122"/>
                <a:cs typeface="Times New Roman" panose="02020603050405020304" pitchFamily="18" charset="0"/>
              </a:rPr>
              <a:t>月，中国已与</a:t>
            </a:r>
            <a:r>
              <a:rPr lang="en-US" altLang="zh-CN" sz="2800" b="1" kern="100" dirty="0">
                <a:solidFill>
                  <a:srgbClr val="0033CC"/>
                </a:solidFill>
                <a:latin typeface="Calibri" panose="020F0502020204030204" pitchFamily="34" charset="0"/>
                <a:ea typeface="宋体" panose="02010600030101010101" pitchFamily="2" charset="-122"/>
                <a:cs typeface="Times New Roman" panose="02020603050405020304" pitchFamily="18" charset="0"/>
              </a:rPr>
              <a:t>178</a:t>
            </a:r>
            <a:r>
              <a:rPr lang="zh-CN" altLang="en-US" sz="2800" b="1" kern="100" dirty="0">
                <a:solidFill>
                  <a:srgbClr val="0033CC"/>
                </a:solidFill>
                <a:latin typeface="Calibri" panose="020F0502020204030204" pitchFamily="34" charset="0"/>
                <a:ea typeface="宋体" panose="02010600030101010101" pitchFamily="2" charset="-122"/>
                <a:cs typeface="Times New Roman" panose="02020603050405020304" pitchFamily="18" charset="0"/>
              </a:rPr>
              <a:t>个国家建立外交关系</a:t>
            </a:r>
            <a:r>
              <a:rPr lang="zh-CN" altLang="en-US" sz="2800" b="1" kern="100"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a:t>
            </a:r>
            <a:endParaRPr lang="zh-CN" altLang="en-US" sz="2800" b="1" kern="100" dirty="0">
              <a:solidFill>
                <a:srgbClr val="0033CC"/>
              </a:solidFill>
              <a:latin typeface="Calibri" panose="020F0502020204030204" pitchFamily="34" charset="0"/>
              <a:ea typeface="宋体" panose="02010600030101010101" pitchFamily="2" charset="-122"/>
              <a:cs typeface="Times New Roman" panose="02020603050405020304" pitchFamily="18" charset="0"/>
            </a:endParaRPr>
          </a:p>
        </p:txBody>
      </p:sp>
      <p:sp>
        <p:nvSpPr>
          <p:cNvPr id="13" name="文本框 12"/>
          <p:cNvSpPr txBox="1"/>
          <p:nvPr/>
        </p:nvSpPr>
        <p:spPr>
          <a:xfrm>
            <a:off x="4630676" y="1258540"/>
            <a:ext cx="1215397" cy="584775"/>
          </a:xfrm>
          <a:prstGeom prst="rect">
            <a:avLst/>
          </a:prstGeom>
          <a:noFill/>
        </p:spPr>
        <p:txBody>
          <a:bodyPr wrap="none" rtlCol="0">
            <a:spAutoFit/>
          </a:bodyPr>
          <a:lstStyle/>
          <a:p>
            <a:r>
              <a:rPr lang="zh-CN" altLang="en-US" sz="3200" b="1" dirty="0" smtClean="0">
                <a:solidFill>
                  <a:srgbClr val="FF0000"/>
                </a:solidFill>
                <a:latin typeface="宋体" panose="02010600030101010101" pitchFamily="2" charset="-122"/>
                <a:ea typeface="宋体" panose="02010600030101010101" pitchFamily="2" charset="-122"/>
              </a:rPr>
              <a:t> 成就</a:t>
            </a:r>
            <a:endParaRPr lang="zh-CN" altLang="en-US" sz="3200" b="1" dirty="0">
              <a:solidFill>
                <a:srgbClr val="FF0000"/>
              </a:solidFill>
              <a:latin typeface="宋体" panose="02010600030101010101" pitchFamily="2" charset="-122"/>
              <a:ea typeface="宋体" panose="02010600030101010101" pitchFamily="2" charset="-122"/>
            </a:endParaRPr>
          </a:p>
        </p:txBody>
      </p:sp>
      <p:sp>
        <p:nvSpPr>
          <p:cNvPr id="14" name="文本框 13"/>
          <p:cNvSpPr txBox="1"/>
          <p:nvPr/>
        </p:nvSpPr>
        <p:spPr>
          <a:xfrm>
            <a:off x="329825" y="616672"/>
            <a:ext cx="5929828" cy="584775"/>
          </a:xfrm>
          <a:prstGeom prst="rect">
            <a:avLst/>
          </a:prstGeom>
          <a:noFill/>
        </p:spPr>
        <p:txBody>
          <a:bodyPr wrap="none" rtlCol="0">
            <a:spAutoFit/>
          </a:bodyPr>
          <a:lstStyle/>
          <a:p>
            <a:r>
              <a:rPr lang="zh-CN" altLang="en-US" sz="3200" b="1" dirty="0" smtClean="0"/>
              <a:t>二、独立自主和平外交的成就：</a:t>
            </a:r>
            <a:endParaRPr lang="en-US" altLang="zh-CN" sz="3200" b="1"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8"/>
          <p:cNvSpPr txBox="1"/>
          <p:nvPr/>
        </p:nvSpPr>
        <p:spPr>
          <a:xfrm>
            <a:off x="5061051" y="20678"/>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dirty="0"/>
              <a:t>第</a:t>
            </a:r>
            <a:r>
              <a:rPr lang="en-US" altLang="zh-CN" dirty="0"/>
              <a:t>12</a:t>
            </a:r>
            <a:r>
              <a:rPr lang="zh-CN" altLang="en-US" dirty="0" smtClean="0"/>
              <a:t>课  当</a:t>
            </a:r>
            <a:r>
              <a:rPr lang="zh-CN" altLang="en-US" dirty="0"/>
              <a:t>代中国的民族政策和外交</a:t>
            </a:r>
            <a:endParaRPr lang="zh-CN" altLang="en-US" dirty="0"/>
          </a:p>
        </p:txBody>
      </p:sp>
      <p:sp>
        <p:nvSpPr>
          <p:cNvPr id="6" name="Text Box 7"/>
          <p:cNvSpPr txBox="1">
            <a:spLocks noChangeArrowheads="1"/>
          </p:cNvSpPr>
          <p:nvPr/>
        </p:nvSpPr>
        <p:spPr bwMode="auto">
          <a:xfrm>
            <a:off x="254658" y="399061"/>
            <a:ext cx="5775940" cy="637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lvl="0">
              <a:lnSpc>
                <a:spcPct val="150000"/>
              </a:lnSpc>
            </a:pPr>
            <a:r>
              <a:rPr lang="en-US" altLang="zh-CN" sz="2800" b="1" dirty="0" smtClean="0">
                <a:solidFill>
                  <a:srgbClr val="0033CC"/>
                </a:solidFill>
                <a:latin typeface="宋体" panose="02010600030101010101" pitchFamily="2" charset="-122"/>
                <a:ea typeface="宋体" panose="02010600030101010101" pitchFamily="2" charset="-122"/>
              </a:rPr>
              <a:t>6</a:t>
            </a:r>
            <a:r>
              <a:rPr lang="zh-CN" altLang="en-US" sz="2800" b="1" dirty="0" smtClean="0">
                <a:solidFill>
                  <a:srgbClr val="0033CC"/>
                </a:solidFill>
                <a:latin typeface="宋体" panose="02010600030101010101" pitchFamily="2" charset="-122"/>
                <a:ea typeface="宋体" panose="02010600030101010101" pitchFamily="2" charset="-122"/>
              </a:rPr>
              <a:t>、为世界和平发展贡献中国方案：</a:t>
            </a:r>
            <a:endParaRPr lang="en-US" altLang="zh-CN" sz="2800" b="1" dirty="0">
              <a:solidFill>
                <a:srgbClr val="FF0000"/>
              </a:solidFill>
              <a:latin typeface="宋体" panose="02010600030101010101" pitchFamily="2" charset="-122"/>
              <a:ea typeface="宋体" panose="02010600030101010101" pitchFamily="2" charset="-122"/>
            </a:endParaRPr>
          </a:p>
        </p:txBody>
      </p:sp>
      <p:sp>
        <p:nvSpPr>
          <p:cNvPr id="2" name="矩形 1"/>
          <p:cNvSpPr/>
          <p:nvPr/>
        </p:nvSpPr>
        <p:spPr>
          <a:xfrm>
            <a:off x="61927" y="1036736"/>
            <a:ext cx="11937342" cy="5632311"/>
          </a:xfrm>
          <a:prstGeom prst="rect">
            <a:avLst/>
          </a:prstGeom>
          <a:solidFill>
            <a:srgbClr val="FEFEFE"/>
          </a:solidFill>
        </p:spPr>
        <p:txBody>
          <a:bodyPr wrap="square">
            <a:spAutoFit/>
          </a:bodyPr>
          <a:lstStyle/>
          <a:p>
            <a:pPr indent="333375"/>
            <a:r>
              <a:rPr lang="zh-CN" altLang="en-US" sz="2400" b="1" kern="0" dirty="0" smtClean="0">
                <a:solidFill>
                  <a:srgbClr val="FF0000"/>
                </a:solidFill>
                <a:latin typeface="宋体" panose="02010600030101010101" pitchFamily="2" charset="-122"/>
                <a:ea typeface="宋体" panose="02010600030101010101" pitchFamily="2" charset="-122"/>
                <a:cs typeface="Songti SC"/>
              </a:rPr>
              <a:t>①</a:t>
            </a:r>
            <a:r>
              <a:rPr lang="zh-CN" altLang="zh-CN" sz="2400" b="1" kern="0" dirty="0" smtClean="0">
                <a:solidFill>
                  <a:srgbClr val="0033CC"/>
                </a:solidFill>
                <a:latin typeface="Calibri" panose="020F0502020204030204" pitchFamily="34" charset="0"/>
                <a:ea typeface="宋体" panose="02010600030101010101" pitchFamily="2" charset="-122"/>
                <a:cs typeface="Songti SC"/>
              </a:rPr>
              <a:t>作</a:t>
            </a:r>
            <a:r>
              <a:rPr lang="zh-CN" altLang="zh-CN" sz="2400" b="1" kern="0" dirty="0">
                <a:solidFill>
                  <a:srgbClr val="0033CC"/>
                </a:solidFill>
                <a:latin typeface="Calibri" panose="020F0502020204030204" pitchFamily="34" charset="0"/>
                <a:ea typeface="宋体" panose="02010600030101010101" pitchFamily="2" charset="-122"/>
                <a:cs typeface="Songti SC"/>
              </a:rPr>
              <a:t>为联合国常任理事国，中国一直倡导并</a:t>
            </a:r>
            <a:r>
              <a:rPr lang="zh-CN" altLang="zh-CN" sz="2400" b="1" kern="0" dirty="0">
                <a:solidFill>
                  <a:srgbClr val="FF0000"/>
                </a:solidFill>
                <a:latin typeface="Calibri" panose="020F0502020204030204" pitchFamily="34" charset="0"/>
                <a:ea typeface="宋体" panose="02010600030101010101" pitchFamily="2" charset="-122"/>
                <a:cs typeface="Songti SC"/>
              </a:rPr>
              <a:t>支持联合国</a:t>
            </a:r>
            <a:r>
              <a:rPr lang="zh-CN" altLang="zh-CN" sz="2400" b="1" kern="0" dirty="0">
                <a:solidFill>
                  <a:srgbClr val="0033CC"/>
                </a:solidFill>
                <a:latin typeface="Calibri" panose="020F0502020204030204" pitchFamily="34" charset="0"/>
                <a:ea typeface="宋体" panose="02010600030101010101" pitchFamily="2" charset="-122"/>
                <a:cs typeface="Songti SC"/>
              </a:rPr>
              <a:t>在国际事务中</a:t>
            </a:r>
            <a:r>
              <a:rPr lang="zh-CN" altLang="zh-CN" sz="2400" b="1" kern="0" dirty="0" smtClean="0">
                <a:solidFill>
                  <a:srgbClr val="0033CC"/>
                </a:solidFill>
                <a:latin typeface="Calibri" panose="020F0502020204030204" pitchFamily="34" charset="0"/>
                <a:ea typeface="宋体" panose="02010600030101010101" pitchFamily="2" charset="-122"/>
                <a:cs typeface="Songti SC"/>
              </a:rPr>
              <a:t>发挥</a:t>
            </a:r>
            <a:r>
              <a:rPr lang="zh-CN" altLang="zh-CN" sz="2400" b="1" kern="0" dirty="0">
                <a:solidFill>
                  <a:srgbClr val="0033CC"/>
                </a:solidFill>
                <a:latin typeface="Calibri" panose="020F0502020204030204" pitchFamily="34" charset="0"/>
                <a:ea typeface="宋体" panose="02010600030101010101" pitchFamily="2" charset="-122"/>
                <a:cs typeface="Songti SC"/>
              </a:rPr>
              <a:t>核心作用</a:t>
            </a:r>
            <a:r>
              <a:rPr lang="zh-CN" altLang="zh-CN" sz="2400" b="1" kern="0" dirty="0" smtClean="0">
                <a:solidFill>
                  <a:srgbClr val="0033CC"/>
                </a:solidFill>
                <a:latin typeface="Calibri" panose="020F0502020204030204" pitchFamily="34" charset="0"/>
                <a:ea typeface="宋体" panose="02010600030101010101" pitchFamily="2" charset="-122"/>
                <a:cs typeface="Songti SC"/>
              </a:rPr>
              <a:t>。</a:t>
            </a:r>
            <a:endParaRPr lang="en-US" altLang="zh-CN" sz="2400" b="1" kern="0" dirty="0">
              <a:solidFill>
                <a:srgbClr val="0033CC"/>
              </a:solidFill>
              <a:latin typeface="Calibri" panose="020F0502020204030204" pitchFamily="34" charset="0"/>
              <a:ea typeface="宋体" panose="02010600030101010101" pitchFamily="2" charset="-122"/>
              <a:cs typeface="Songti SC"/>
            </a:endParaRPr>
          </a:p>
          <a:p>
            <a:pPr indent="333375"/>
            <a:r>
              <a:rPr lang="zh-CN" altLang="en-US" sz="2400" b="1" kern="0" dirty="0" smtClean="0">
                <a:solidFill>
                  <a:srgbClr val="FF0000"/>
                </a:solidFill>
                <a:latin typeface="宋体" panose="02010600030101010101" pitchFamily="2" charset="-122"/>
                <a:ea typeface="宋体" panose="02010600030101010101" pitchFamily="2" charset="-122"/>
                <a:cs typeface="Songti SC"/>
              </a:rPr>
              <a:t>②</a:t>
            </a:r>
            <a:r>
              <a:rPr lang="zh-CN" altLang="zh-CN" sz="2400" b="1" kern="0" dirty="0" smtClean="0">
                <a:solidFill>
                  <a:srgbClr val="0033CC"/>
                </a:solidFill>
                <a:latin typeface="Calibri" panose="020F0502020204030204" pitchFamily="34" charset="0"/>
                <a:ea typeface="宋体" panose="02010600030101010101" pitchFamily="2" charset="-122"/>
                <a:cs typeface="Songti SC"/>
              </a:rPr>
              <a:t>中</a:t>
            </a:r>
            <a:r>
              <a:rPr lang="zh-CN" altLang="zh-CN" sz="2400" b="1" kern="0" dirty="0">
                <a:solidFill>
                  <a:srgbClr val="0033CC"/>
                </a:solidFill>
                <a:latin typeface="Calibri" panose="020F0502020204030204" pitchFamily="34" charset="0"/>
                <a:ea typeface="宋体" panose="02010600030101010101" pitchFamily="2" charset="-122"/>
                <a:cs typeface="Songti SC"/>
              </a:rPr>
              <a:t>国</a:t>
            </a:r>
            <a:r>
              <a:rPr lang="zh-CN" altLang="zh-CN" sz="2400" b="1" kern="0" dirty="0">
                <a:solidFill>
                  <a:srgbClr val="FF0000"/>
                </a:solidFill>
                <a:latin typeface="Calibri" panose="020F0502020204030204" pitchFamily="34" charset="0"/>
                <a:ea typeface="宋体" panose="02010600030101010101" pitchFamily="2" charset="-122"/>
                <a:cs typeface="Songti SC"/>
              </a:rPr>
              <a:t>倡导和平共处五项原则</a:t>
            </a:r>
            <a:r>
              <a:rPr lang="zh-CN" altLang="zh-CN" sz="2400" b="1" kern="0" dirty="0">
                <a:solidFill>
                  <a:srgbClr val="0033CC"/>
                </a:solidFill>
                <a:latin typeface="Calibri" panose="020F0502020204030204" pitchFamily="34" charset="0"/>
                <a:ea typeface="宋体" panose="02010600030101010101" pitchFamily="2" charset="-122"/>
                <a:cs typeface="Songti SC"/>
              </a:rPr>
              <a:t>，推动和平解决诸如朝鲜半岛核问题、伊朗核问题、叙利亚问题、中东和平进程等国际和地区热点问题。</a:t>
            </a:r>
            <a:endParaRPr lang="zh-CN" altLang="zh-CN" sz="2400" b="1" kern="100" dirty="0">
              <a:solidFill>
                <a:srgbClr val="0033CC"/>
              </a:solidFill>
              <a:latin typeface="Calibri" panose="020F0502020204030204" pitchFamily="34" charset="0"/>
              <a:ea typeface="宋体" panose="02010600030101010101" pitchFamily="2" charset="-122"/>
              <a:cs typeface="Times New Roman" panose="02020603050405020304" pitchFamily="18" charset="0"/>
            </a:endParaRPr>
          </a:p>
          <a:p>
            <a:pPr indent="266700"/>
            <a:r>
              <a:rPr lang="zh-CN" altLang="en-US" sz="2400" b="1" kern="0" dirty="0" smtClean="0">
                <a:solidFill>
                  <a:srgbClr val="FF0000"/>
                </a:solidFill>
                <a:latin typeface="宋体" panose="02010600030101010101" pitchFamily="2" charset="-122"/>
                <a:ea typeface="宋体" panose="02010600030101010101" pitchFamily="2" charset="-122"/>
                <a:cs typeface="Songti SC"/>
              </a:rPr>
              <a:t>③</a:t>
            </a:r>
            <a:r>
              <a:rPr lang="zh-CN" altLang="zh-CN" sz="2400" b="1" kern="0" dirty="0" smtClean="0">
                <a:solidFill>
                  <a:srgbClr val="0033CC"/>
                </a:solidFill>
                <a:latin typeface="Calibri" panose="020F0502020204030204" pitchFamily="34" charset="0"/>
                <a:ea typeface="宋体" panose="02010600030101010101" pitchFamily="2" charset="-122"/>
                <a:cs typeface="Songti SC"/>
              </a:rPr>
              <a:t>中</a:t>
            </a:r>
            <a:r>
              <a:rPr lang="zh-CN" altLang="zh-CN" sz="2400" b="1" kern="0" dirty="0">
                <a:solidFill>
                  <a:srgbClr val="0033CC"/>
                </a:solidFill>
                <a:latin typeface="Calibri" panose="020F0502020204030204" pitchFamily="34" charset="0"/>
                <a:ea typeface="宋体" panose="02010600030101010101" pitchFamily="2" charset="-122"/>
                <a:cs typeface="Songti SC"/>
              </a:rPr>
              <a:t>国积极</a:t>
            </a:r>
            <a:r>
              <a:rPr lang="zh-CN" altLang="zh-CN" sz="2400" b="1" kern="0" dirty="0">
                <a:solidFill>
                  <a:srgbClr val="FF0000"/>
                </a:solidFill>
                <a:latin typeface="Calibri" panose="020F0502020204030204" pitchFamily="34" charset="0"/>
                <a:ea typeface="宋体" panose="02010600030101010101" pitchFamily="2" charset="-122"/>
                <a:cs typeface="Songti SC"/>
              </a:rPr>
              <a:t>促进全球治理体系</a:t>
            </a:r>
            <a:r>
              <a:rPr lang="zh-CN" altLang="zh-CN" sz="2400" b="1" kern="0" dirty="0">
                <a:solidFill>
                  <a:srgbClr val="0033CC"/>
                </a:solidFill>
                <a:latin typeface="Calibri" panose="020F0502020204030204" pitchFamily="34" charset="0"/>
                <a:ea typeface="宋体" panose="02010600030101010101" pitchFamily="2" charset="-122"/>
                <a:cs typeface="Songti SC"/>
              </a:rPr>
              <a:t>改革与完善，推动《巴黎协定》生效</a:t>
            </a:r>
            <a:r>
              <a:rPr lang="zh-CN" altLang="zh-CN" sz="2400" b="1" kern="0" dirty="0" smtClean="0">
                <a:solidFill>
                  <a:srgbClr val="0033CC"/>
                </a:solidFill>
                <a:latin typeface="Calibri" panose="020F0502020204030204" pitchFamily="34" charset="0"/>
                <a:ea typeface="宋体" panose="02010600030101010101" pitchFamily="2" charset="-122"/>
                <a:cs typeface="Songti SC"/>
              </a:rPr>
              <a:t>。</a:t>
            </a:r>
            <a:endParaRPr lang="en-US" altLang="zh-CN" sz="2400" b="1" kern="0" dirty="0" smtClean="0">
              <a:solidFill>
                <a:srgbClr val="0033CC"/>
              </a:solidFill>
              <a:latin typeface="Calibri" panose="020F0502020204030204" pitchFamily="34" charset="0"/>
              <a:ea typeface="宋体" panose="02010600030101010101" pitchFamily="2" charset="-122"/>
              <a:cs typeface="Songti SC"/>
            </a:endParaRPr>
          </a:p>
          <a:p>
            <a:pPr indent="266700"/>
            <a:r>
              <a:rPr lang="zh-CN" altLang="en-US" sz="2400" b="1" kern="0" dirty="0" smtClean="0">
                <a:solidFill>
                  <a:srgbClr val="FF0000"/>
                </a:solidFill>
                <a:latin typeface="宋体" panose="02010600030101010101" pitchFamily="2" charset="-122"/>
                <a:ea typeface="宋体" panose="02010600030101010101" pitchFamily="2" charset="-122"/>
                <a:cs typeface="Songti SC"/>
              </a:rPr>
              <a:t>④</a:t>
            </a:r>
            <a:r>
              <a:rPr lang="zh-CN" altLang="zh-CN" sz="2400" b="1" kern="0" dirty="0" smtClean="0">
                <a:solidFill>
                  <a:srgbClr val="0033CC"/>
                </a:solidFill>
                <a:latin typeface="Calibri" panose="020F0502020204030204" pitchFamily="34" charset="0"/>
                <a:ea typeface="宋体" panose="02010600030101010101" pitchFamily="2" charset="-122"/>
                <a:cs typeface="Songti SC"/>
              </a:rPr>
              <a:t>中</a:t>
            </a:r>
            <a:r>
              <a:rPr lang="zh-CN" altLang="zh-CN" sz="2400" b="1" kern="0" dirty="0">
                <a:solidFill>
                  <a:srgbClr val="0033CC"/>
                </a:solidFill>
                <a:latin typeface="Calibri" panose="020F0502020204030204" pitchFamily="34" charset="0"/>
                <a:ea typeface="宋体" panose="02010600030101010101" pitchFamily="2" charset="-122"/>
                <a:cs typeface="Songti SC"/>
              </a:rPr>
              <a:t>国倡议设立的</a:t>
            </a:r>
            <a:r>
              <a:rPr lang="zh-CN" altLang="zh-CN" sz="2400" b="1" kern="0" dirty="0">
                <a:solidFill>
                  <a:srgbClr val="FF0000"/>
                </a:solidFill>
                <a:latin typeface="Calibri" panose="020F0502020204030204" pitchFamily="34" charset="0"/>
                <a:ea typeface="宋体" panose="02010600030101010101" pitchFamily="2" charset="-122"/>
                <a:cs typeface="Songti SC"/>
              </a:rPr>
              <a:t>亚洲基础设施投资银行</a:t>
            </a:r>
            <a:r>
              <a:rPr lang="zh-CN" altLang="zh-CN" sz="2400" b="1" kern="0" dirty="0">
                <a:solidFill>
                  <a:srgbClr val="0033CC"/>
                </a:solidFill>
                <a:latin typeface="Calibri" panose="020F0502020204030204" pitchFamily="34" charset="0"/>
                <a:ea typeface="宋体" panose="02010600030101010101" pitchFamily="2" charset="-122"/>
                <a:cs typeface="Songti SC"/>
              </a:rPr>
              <a:t>，是对既有国际金融体系的有益补充，为推动世界发展注入强大动力</a:t>
            </a:r>
            <a:r>
              <a:rPr lang="zh-CN" altLang="zh-CN" sz="2400" b="1" kern="0" dirty="0" smtClean="0">
                <a:solidFill>
                  <a:srgbClr val="0033CC"/>
                </a:solidFill>
                <a:latin typeface="Calibri" panose="020F0502020204030204" pitchFamily="34" charset="0"/>
                <a:ea typeface="宋体" panose="02010600030101010101" pitchFamily="2" charset="-122"/>
                <a:cs typeface="Songti SC"/>
              </a:rPr>
              <a:t>。</a:t>
            </a:r>
            <a:r>
              <a:rPr lang="en-US" altLang="zh-CN" sz="2400" b="1" kern="0" dirty="0">
                <a:solidFill>
                  <a:srgbClr val="0033CC"/>
                </a:solidFill>
                <a:latin typeface="Calibri" panose="020F0502020204030204" pitchFamily="34" charset="0"/>
                <a:ea typeface="宋体" panose="02010600030101010101" pitchFamily="2" charset="-122"/>
                <a:cs typeface="Songti SC"/>
              </a:rPr>
              <a:t> </a:t>
            </a:r>
            <a:r>
              <a:rPr lang="en-US" altLang="zh-CN" sz="2400" b="1" kern="0" dirty="0" smtClean="0">
                <a:solidFill>
                  <a:srgbClr val="0033CC"/>
                </a:solidFill>
                <a:latin typeface="Calibri" panose="020F0502020204030204" pitchFamily="34" charset="0"/>
                <a:ea typeface="宋体" panose="02010600030101010101" pitchFamily="2" charset="-122"/>
                <a:cs typeface="Songti SC"/>
              </a:rPr>
              <a:t>      </a:t>
            </a:r>
            <a:r>
              <a:rPr lang="zh-CN" altLang="en-US" sz="2400" b="1" kern="0" dirty="0" smtClean="0">
                <a:solidFill>
                  <a:srgbClr val="FF0000"/>
                </a:solidFill>
                <a:latin typeface="宋体" panose="02010600030101010101" pitchFamily="2" charset="-122"/>
                <a:ea typeface="宋体" panose="02010600030101010101" pitchFamily="2" charset="-122"/>
                <a:cs typeface="Songti SC"/>
              </a:rPr>
              <a:t>⑤</a:t>
            </a:r>
            <a:r>
              <a:rPr lang="zh-CN" altLang="zh-CN" sz="2400" b="1" kern="0" dirty="0" smtClean="0">
                <a:solidFill>
                  <a:srgbClr val="0033CC"/>
                </a:solidFill>
                <a:latin typeface="Calibri" panose="020F0502020204030204" pitchFamily="34" charset="0"/>
                <a:ea typeface="宋体" panose="02010600030101010101" pitchFamily="2" charset="-122"/>
                <a:cs typeface="Songti SC"/>
              </a:rPr>
              <a:t>中</a:t>
            </a:r>
            <a:r>
              <a:rPr lang="zh-CN" altLang="zh-CN" sz="2400" b="1" kern="0" dirty="0">
                <a:solidFill>
                  <a:srgbClr val="0033CC"/>
                </a:solidFill>
                <a:latin typeface="Calibri" panose="020F0502020204030204" pitchFamily="34" charset="0"/>
                <a:ea typeface="宋体" panose="02010600030101010101" pitchFamily="2" charset="-122"/>
                <a:cs typeface="Songti SC"/>
              </a:rPr>
              <a:t>国倡议的</a:t>
            </a:r>
            <a:r>
              <a:rPr lang="zh-CN" altLang="zh-CN" sz="2400" b="1" kern="0" dirty="0">
                <a:solidFill>
                  <a:srgbClr val="FF0000"/>
                </a:solidFill>
                <a:latin typeface="Calibri" panose="020F0502020204030204" pitchFamily="34" charset="0"/>
                <a:ea typeface="宋体" panose="02010600030101010101" pitchFamily="2" charset="-122"/>
                <a:cs typeface="Songti SC"/>
              </a:rPr>
              <a:t>“一带一路”</a:t>
            </a:r>
            <a:r>
              <a:rPr lang="zh-CN" altLang="zh-CN" sz="2400" b="1" kern="0" dirty="0">
                <a:solidFill>
                  <a:srgbClr val="0033CC"/>
                </a:solidFill>
                <a:latin typeface="Calibri" panose="020F0502020204030204" pitchFamily="34" charset="0"/>
                <a:ea typeface="宋体" panose="02010600030101010101" pitchFamily="2" charset="-122"/>
                <a:cs typeface="Songti SC"/>
              </a:rPr>
              <a:t>成为开放包容的国际合作平台和各方普遍欢迎的全球公共产品，</a:t>
            </a:r>
            <a:r>
              <a:rPr lang="en-US" altLang="zh-CN" sz="2400" b="1" kern="0" dirty="0">
                <a:solidFill>
                  <a:srgbClr val="0033CC"/>
                </a:solidFill>
                <a:latin typeface="Calibri" panose="020F0502020204030204" pitchFamily="34" charset="0"/>
                <a:ea typeface="宋体" panose="02010600030101010101" pitchFamily="2" charset="-122"/>
                <a:cs typeface="Songti SC"/>
              </a:rPr>
              <a:t>100</a:t>
            </a:r>
            <a:r>
              <a:rPr lang="zh-CN" altLang="zh-CN" sz="2400" b="1" kern="0" dirty="0">
                <a:solidFill>
                  <a:srgbClr val="0033CC"/>
                </a:solidFill>
                <a:latin typeface="Calibri" panose="020F0502020204030204" pitchFamily="34" charset="0"/>
                <a:ea typeface="宋体" panose="02010600030101010101" pitchFamily="2" charset="-122"/>
                <a:cs typeface="Songti SC"/>
              </a:rPr>
              <a:t>多个国家和国际组织积极支持和参与。</a:t>
            </a:r>
            <a:endParaRPr lang="zh-CN" altLang="zh-CN" sz="2400" b="1" kern="100" dirty="0">
              <a:solidFill>
                <a:srgbClr val="0033CC"/>
              </a:solidFill>
              <a:latin typeface="Calibri" panose="020F0502020204030204" pitchFamily="34" charset="0"/>
              <a:ea typeface="宋体" panose="02010600030101010101" pitchFamily="2" charset="-122"/>
              <a:cs typeface="Times New Roman" panose="02020603050405020304" pitchFamily="18" charset="0"/>
            </a:endParaRPr>
          </a:p>
          <a:p>
            <a:pPr indent="266700"/>
            <a:r>
              <a:rPr lang="zh-CN" altLang="en-US" sz="2400" b="1" kern="0" dirty="0">
                <a:solidFill>
                  <a:srgbClr val="FF0000"/>
                </a:solidFill>
                <a:latin typeface="宋体" panose="02010600030101010101" pitchFamily="2" charset="-122"/>
                <a:ea typeface="宋体" panose="02010600030101010101" pitchFamily="2" charset="-122"/>
                <a:cs typeface="Songti SC"/>
              </a:rPr>
              <a:t>⑥</a:t>
            </a:r>
            <a:r>
              <a:rPr lang="zh-CN" altLang="zh-CN" sz="2400" b="1" kern="0" dirty="0" smtClean="0">
                <a:solidFill>
                  <a:srgbClr val="0033CC"/>
                </a:solidFill>
                <a:latin typeface="Calibri" panose="020F0502020204030204" pitchFamily="34" charset="0"/>
                <a:ea typeface="宋体" panose="02010600030101010101" pitchFamily="2" charset="-122"/>
                <a:cs typeface="Songti SC"/>
              </a:rPr>
              <a:t>中</a:t>
            </a:r>
            <a:r>
              <a:rPr lang="zh-CN" altLang="zh-CN" sz="2400" b="1" kern="0" dirty="0">
                <a:solidFill>
                  <a:srgbClr val="0033CC"/>
                </a:solidFill>
                <a:latin typeface="Calibri" panose="020F0502020204030204" pitchFamily="34" charset="0"/>
                <a:ea typeface="宋体" panose="02010600030101010101" pitchFamily="2" charset="-122"/>
                <a:cs typeface="Songti SC"/>
              </a:rPr>
              <a:t>国通过主办北京</a:t>
            </a:r>
            <a:r>
              <a:rPr lang="zh-CN" altLang="zh-CN" sz="2400" b="1" kern="0" dirty="0">
                <a:solidFill>
                  <a:srgbClr val="FF0000"/>
                </a:solidFill>
                <a:latin typeface="Calibri" panose="020F0502020204030204" pitchFamily="34" charset="0"/>
                <a:ea typeface="宋体" panose="02010600030101010101" pitchFamily="2" charset="-122"/>
                <a:cs typeface="Songti SC"/>
              </a:rPr>
              <a:t>亚太经合组织</a:t>
            </a:r>
            <a:r>
              <a:rPr lang="zh-CN" altLang="zh-CN" sz="2400" b="1" kern="0" dirty="0">
                <a:solidFill>
                  <a:srgbClr val="0033CC"/>
                </a:solidFill>
                <a:latin typeface="Calibri" panose="020F0502020204030204" pitchFamily="34" charset="0"/>
                <a:ea typeface="宋体" panose="02010600030101010101" pitchFamily="2" charset="-122"/>
                <a:cs typeface="Songti SC"/>
              </a:rPr>
              <a:t>领导人非正式会议、</a:t>
            </a:r>
            <a:r>
              <a:rPr lang="zh-CN" altLang="zh-CN" sz="2400" b="1" kern="0" dirty="0">
                <a:solidFill>
                  <a:srgbClr val="FF0000"/>
                </a:solidFill>
                <a:latin typeface="Calibri" panose="020F0502020204030204" pitchFamily="34" charset="0"/>
                <a:ea typeface="宋体" panose="02010600030101010101" pitchFamily="2" charset="-122"/>
                <a:cs typeface="Songti SC"/>
              </a:rPr>
              <a:t>二十国集团</a:t>
            </a:r>
            <a:r>
              <a:rPr lang="zh-CN" altLang="zh-CN" sz="2400" b="1" kern="0" dirty="0">
                <a:solidFill>
                  <a:srgbClr val="0033CC"/>
                </a:solidFill>
                <a:latin typeface="Calibri" panose="020F0502020204030204" pitchFamily="34" charset="0"/>
                <a:ea typeface="宋体" panose="02010600030101010101" pitchFamily="2" charset="-122"/>
                <a:cs typeface="Songti SC"/>
              </a:rPr>
              <a:t>领导人杭州峰会、</a:t>
            </a:r>
            <a:r>
              <a:rPr lang="zh-CN" altLang="zh-CN" sz="2400" b="1" kern="0" dirty="0">
                <a:solidFill>
                  <a:srgbClr val="FF0000"/>
                </a:solidFill>
                <a:latin typeface="Calibri" panose="020F0502020204030204" pitchFamily="34" charset="0"/>
                <a:ea typeface="宋体" panose="02010600030101010101" pitchFamily="2" charset="-122"/>
                <a:cs typeface="Songti SC"/>
              </a:rPr>
              <a:t>金砖国家</a:t>
            </a:r>
            <a:r>
              <a:rPr lang="zh-CN" altLang="zh-CN" sz="2400" b="1" kern="0" dirty="0">
                <a:solidFill>
                  <a:srgbClr val="0033CC"/>
                </a:solidFill>
                <a:latin typeface="Calibri" panose="020F0502020204030204" pitchFamily="34" charset="0"/>
                <a:ea typeface="宋体" panose="02010600030101010101" pitchFamily="2" charset="-122"/>
                <a:cs typeface="Songti SC"/>
              </a:rPr>
              <a:t>领导人会晤，以及出席一系列重大多边外交活动</a:t>
            </a:r>
            <a:r>
              <a:rPr lang="en-US" altLang="zh-CN" sz="2400" b="1" kern="0" dirty="0">
                <a:solidFill>
                  <a:srgbClr val="0033CC"/>
                </a:solidFill>
                <a:latin typeface="Calibri" panose="020F0502020204030204" pitchFamily="34" charset="0"/>
                <a:ea typeface="宋体" panose="02010600030101010101" pitchFamily="2" charset="-122"/>
                <a:cs typeface="Songti SC"/>
              </a:rPr>
              <a:t>, </a:t>
            </a:r>
            <a:r>
              <a:rPr lang="zh-CN" altLang="zh-CN" sz="2400" b="1" kern="0" dirty="0">
                <a:solidFill>
                  <a:srgbClr val="0033CC"/>
                </a:solidFill>
                <a:latin typeface="Calibri" panose="020F0502020204030204" pitchFamily="34" charset="0"/>
                <a:ea typeface="宋体" panose="02010600030101010101" pitchFamily="2" charset="-122"/>
                <a:cs typeface="Songti SC"/>
              </a:rPr>
              <a:t>积极参与和引领全球治理进程，为改革完善全球治理体系</a:t>
            </a:r>
            <a:r>
              <a:rPr lang="en-US" altLang="zh-CN" sz="2400" b="1" kern="0" dirty="0">
                <a:solidFill>
                  <a:srgbClr val="0033CC"/>
                </a:solidFill>
                <a:latin typeface="Calibri" panose="020F0502020204030204" pitchFamily="34" charset="0"/>
                <a:ea typeface="宋体" panose="02010600030101010101" pitchFamily="2" charset="-122"/>
                <a:cs typeface="Songti SC"/>
              </a:rPr>
              <a:t>,</a:t>
            </a:r>
            <a:r>
              <a:rPr lang="zh-CN" altLang="zh-CN" sz="2400" b="1" kern="0" dirty="0">
                <a:solidFill>
                  <a:srgbClr val="0033CC"/>
                </a:solidFill>
                <a:latin typeface="Calibri" panose="020F0502020204030204" pitchFamily="34" charset="0"/>
                <a:ea typeface="宋体" panose="02010600030101010101" pitchFamily="2" charset="-122"/>
                <a:cs typeface="Songti SC"/>
              </a:rPr>
              <a:t>推动国际秩序和国际体系朝着更加公正合理、普惠均衡的方向发展贡献中国智慧。</a:t>
            </a:r>
            <a:endParaRPr lang="zh-CN" altLang="zh-CN" sz="2400" b="1" kern="100" dirty="0">
              <a:solidFill>
                <a:srgbClr val="0033CC"/>
              </a:solidFill>
              <a:latin typeface="Calibri" panose="020F0502020204030204" pitchFamily="34" charset="0"/>
              <a:ea typeface="宋体" panose="02010600030101010101" pitchFamily="2" charset="-122"/>
              <a:cs typeface="Times New Roman" panose="02020603050405020304" pitchFamily="18" charset="0"/>
            </a:endParaRPr>
          </a:p>
          <a:p>
            <a:pPr indent="266700"/>
            <a:r>
              <a:rPr lang="zh-CN" altLang="en-US" sz="2400" b="1" kern="0" dirty="0">
                <a:solidFill>
                  <a:srgbClr val="FF0000"/>
                </a:solidFill>
                <a:latin typeface="宋体" panose="02010600030101010101" pitchFamily="2" charset="-122"/>
                <a:ea typeface="宋体" panose="02010600030101010101" pitchFamily="2" charset="-122"/>
                <a:cs typeface="Songti SC"/>
              </a:rPr>
              <a:t>⑦</a:t>
            </a:r>
            <a:r>
              <a:rPr lang="zh-CN" altLang="zh-CN" sz="2400" b="1" kern="0" dirty="0" smtClean="0">
                <a:solidFill>
                  <a:srgbClr val="0033CC"/>
                </a:solidFill>
                <a:latin typeface="Calibri" panose="020F0502020204030204" pitchFamily="34" charset="0"/>
                <a:ea typeface="宋体" panose="02010600030101010101" pitchFamily="2" charset="-122"/>
                <a:cs typeface="Songti SC"/>
              </a:rPr>
              <a:t>中</a:t>
            </a:r>
            <a:r>
              <a:rPr lang="zh-CN" altLang="zh-CN" sz="2400" b="1" kern="0" dirty="0">
                <a:solidFill>
                  <a:srgbClr val="0033CC"/>
                </a:solidFill>
                <a:latin typeface="Calibri" panose="020F0502020204030204" pitchFamily="34" charset="0"/>
                <a:ea typeface="宋体" panose="02010600030101010101" pitchFamily="2" charset="-122"/>
                <a:cs typeface="Songti SC"/>
              </a:rPr>
              <a:t>国提出</a:t>
            </a:r>
            <a:r>
              <a:rPr lang="zh-CN" altLang="zh-CN" sz="2400" b="1" kern="0" dirty="0">
                <a:solidFill>
                  <a:srgbClr val="FF0000"/>
                </a:solidFill>
                <a:latin typeface="Calibri" panose="020F0502020204030204" pitchFamily="34" charset="0"/>
                <a:ea typeface="宋体" panose="02010600030101010101" pitchFamily="2" charset="-122"/>
                <a:cs typeface="Songti SC"/>
              </a:rPr>
              <a:t>构建新型国际关系、打造人类命运共同体</a:t>
            </a:r>
            <a:r>
              <a:rPr lang="zh-CN" altLang="zh-CN" sz="2400" b="1" kern="0" dirty="0">
                <a:solidFill>
                  <a:srgbClr val="0033CC"/>
                </a:solidFill>
                <a:latin typeface="Calibri" panose="020F0502020204030204" pitchFamily="34" charset="0"/>
                <a:ea typeface="宋体" panose="02010600030101010101" pitchFamily="2" charset="-122"/>
                <a:cs typeface="Songti SC"/>
              </a:rPr>
              <a:t>等重要理念，呼吁推进开放、包容、普惠、平衡、共赢的经济全球化，建立客观反映国际力量对比现实的全球治理体系，为人类破解和平赤字、发展赤字、治理赤字等难题提出中国方案。</a:t>
            </a:r>
            <a:endParaRPr lang="zh-CN" altLang="zh-CN" sz="2400" b="1" kern="100" dirty="0">
              <a:solidFill>
                <a:srgbClr val="0033CC"/>
              </a:solidFill>
              <a:latin typeface="Calibri" panose="020F0502020204030204" pitchFamily="34" charset="0"/>
              <a:ea typeface="宋体" panose="02010600030101010101" pitchFamily="2" charset="-122"/>
              <a:cs typeface="Times New Roman" panose="02020603050405020304" pitchFamily="18" charset="0"/>
            </a:endParaRPr>
          </a:p>
          <a:p>
            <a:pPr indent="266700"/>
            <a:r>
              <a:rPr lang="zh-CN" altLang="en-US" sz="2400" b="1" kern="0" dirty="0">
                <a:solidFill>
                  <a:srgbClr val="FF0000"/>
                </a:solidFill>
                <a:latin typeface="宋体" panose="02010600030101010101" pitchFamily="2" charset="-122"/>
                <a:ea typeface="宋体" panose="02010600030101010101" pitchFamily="2" charset="-122"/>
                <a:cs typeface="Songti SC"/>
              </a:rPr>
              <a:t>⑧</a:t>
            </a:r>
            <a:r>
              <a:rPr lang="zh-CN" altLang="zh-CN" sz="2400" b="1" kern="0" dirty="0" smtClean="0">
                <a:solidFill>
                  <a:srgbClr val="0033CC"/>
                </a:solidFill>
                <a:latin typeface="Calibri" panose="020F0502020204030204" pitchFamily="34" charset="0"/>
                <a:ea typeface="宋体" panose="02010600030101010101" pitchFamily="2" charset="-122"/>
                <a:cs typeface="Songti SC"/>
              </a:rPr>
              <a:t>中</a:t>
            </a:r>
            <a:r>
              <a:rPr lang="zh-CN" altLang="zh-CN" sz="2400" b="1" kern="0" dirty="0">
                <a:solidFill>
                  <a:srgbClr val="0033CC"/>
                </a:solidFill>
                <a:latin typeface="Calibri" panose="020F0502020204030204" pitchFamily="34" charset="0"/>
                <a:ea typeface="宋体" panose="02010600030101010101" pitchFamily="2" charset="-122"/>
                <a:cs typeface="Songti SC"/>
              </a:rPr>
              <a:t>国正从经济全球化的积极参与者变成更具有影响力和作用力的推动者</a:t>
            </a:r>
            <a:endParaRPr lang="zh-CN" altLang="zh-CN" sz="2400" b="1" kern="100" dirty="0">
              <a:solidFill>
                <a:srgbClr val="0033CC"/>
              </a:solidFill>
              <a:effectLst/>
              <a:latin typeface="Calibri" panose="020F0502020204030204" pitchFamily="34" charset="0"/>
              <a:ea typeface="宋体" panose="02010600030101010101" pitchFamily="2" charset="-122"/>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182216" y="0"/>
            <a:ext cx="2348720" cy="523220"/>
          </a:xfrm>
          <a:prstGeom prst="rect">
            <a:avLst/>
          </a:prstGeom>
        </p:spPr>
        <p:txBody>
          <a:bodyPr wrap="none">
            <a:spAutoFit/>
          </a:bodyPr>
          <a:lstStyle/>
          <a:p>
            <a:pPr algn="just">
              <a:spcAft>
                <a:spcPts val="0"/>
              </a:spcAft>
            </a:pPr>
            <a:r>
              <a:rPr lang="zh-CN" altLang="zh-CN"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r>
              <a:rPr lang="zh-CN" altLang="en-US"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课堂探究</a:t>
            </a:r>
            <a:r>
              <a:rPr lang="zh-CN" altLang="zh-CN"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endParaRPr lang="zh-CN" altLang="zh-CN" sz="2000" kern="100" dirty="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52" name="文本框 51"/>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dirty="0"/>
              <a:t>第</a:t>
            </a:r>
            <a:r>
              <a:rPr lang="en-US" altLang="zh-CN" dirty="0"/>
              <a:t>12</a:t>
            </a:r>
            <a:r>
              <a:rPr lang="zh-CN" altLang="en-US" dirty="0"/>
              <a:t>课  当代中国的民族政策和外</a:t>
            </a:r>
            <a:r>
              <a:rPr lang="zh-CN" altLang="en-US" dirty="0" smtClean="0"/>
              <a:t>交</a:t>
            </a:r>
            <a:endParaRPr lang="zh-CN" altLang="en-US" dirty="0"/>
          </a:p>
        </p:txBody>
      </p:sp>
      <p:sp>
        <p:nvSpPr>
          <p:cNvPr id="8" name="Text Box 3"/>
          <p:cNvSpPr txBox="1">
            <a:spLocks noChangeArrowheads="1"/>
          </p:cNvSpPr>
          <p:nvPr/>
        </p:nvSpPr>
        <p:spPr bwMode="auto">
          <a:xfrm>
            <a:off x="1192776" y="726972"/>
            <a:ext cx="9824269" cy="16435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fontAlgn="base">
              <a:lnSpc>
                <a:spcPct val="120000"/>
              </a:lnSpc>
              <a:spcBef>
                <a:spcPct val="50000"/>
              </a:spcBef>
              <a:spcAft>
                <a:spcPct val="0"/>
              </a:spcAft>
            </a:pPr>
            <a:r>
              <a:rPr kumimoji="1" lang="zh-CN" altLang="en-US" sz="2800" b="1" dirty="0" smtClean="0">
                <a:solidFill>
                  <a:srgbClr val="000514"/>
                </a:solidFill>
                <a:latin typeface="黑体" panose="02010609060101010101" pitchFamily="49" charset="-122"/>
                <a:ea typeface="黑体" panose="02010609060101010101" pitchFamily="49" charset="-122"/>
              </a:rPr>
              <a:t>    外</a:t>
            </a:r>
            <a:r>
              <a:rPr kumimoji="1" lang="zh-CN" altLang="en-US" sz="2800" b="1" dirty="0" smtClean="0">
                <a:solidFill>
                  <a:srgbClr val="000514"/>
                </a:solidFill>
                <a:latin typeface="黑体" panose="02010609060101010101" pitchFamily="49" charset="-122"/>
                <a:ea typeface="黑体" panose="02010609060101010101" pitchFamily="49" charset="-122"/>
              </a:rPr>
              <a:t>交是智者的游戏，外交是妥协的艺术，外交更是一个国家实力强弱的晴雨表。</a:t>
            </a:r>
            <a:r>
              <a:rPr kumimoji="1" lang="zh-CN" altLang="en-US" sz="2800" b="1" dirty="0" smtClean="0">
                <a:solidFill>
                  <a:srgbClr val="000514"/>
                </a:solidFill>
                <a:latin typeface="Garamond" panose="02020404030301010803" pitchFamily="18" charset="0"/>
                <a:ea typeface="黑体" panose="02010609060101010101" pitchFamily="49" charset="-122"/>
              </a:rPr>
              <a:t>结合本课内容思考：</a:t>
            </a:r>
            <a:r>
              <a:rPr kumimoji="1" lang="zh-CN" altLang="en-US" sz="2800" b="1" dirty="0" smtClean="0">
                <a:solidFill>
                  <a:srgbClr val="0000FF"/>
                </a:solidFill>
                <a:latin typeface="黑体" panose="02010609060101010101" pitchFamily="49" charset="-122"/>
                <a:ea typeface="黑体" panose="02010609060101010101" pitchFamily="49" charset="-122"/>
              </a:rPr>
              <a:t>影响一个国家外交政策的主要因素有哪些？</a:t>
            </a:r>
            <a:endParaRPr kumimoji="1" lang="zh-CN" altLang="en-US" sz="2800" b="1" dirty="0" smtClean="0">
              <a:solidFill>
                <a:srgbClr val="0000FF"/>
              </a:solidFill>
              <a:latin typeface="黑体" panose="02010609060101010101" pitchFamily="49" charset="-122"/>
              <a:ea typeface="黑体" panose="02010609060101010101" pitchFamily="49" charset="-122"/>
            </a:endParaRPr>
          </a:p>
        </p:txBody>
      </p:sp>
      <p:pic>
        <p:nvPicPr>
          <p:cNvPr id="9" name="Picture 5" descr="图片5"/>
          <p:cNvPicPr>
            <a:picLocks noChangeAspect="1" noChangeArrowheads="1" noCrop="1"/>
          </p:cNvPicPr>
          <p:nvPr/>
        </p:nvPicPr>
        <p:blipFill>
          <a:blip r:embed="rId1">
            <a:extLst>
              <a:ext uri="{28A0092B-C50C-407E-A947-70E740481C1C}">
                <a14:useLocalDpi xmlns:a14="http://schemas.microsoft.com/office/drawing/2010/main" val="0"/>
              </a:ext>
            </a:extLst>
          </a:blip>
          <a:srcRect/>
          <a:stretch>
            <a:fillRect/>
          </a:stretch>
        </p:blipFill>
        <p:spPr bwMode="auto">
          <a:xfrm>
            <a:off x="7865123" y="1917291"/>
            <a:ext cx="2822536" cy="4552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 Box 4"/>
          <p:cNvSpPr txBox="1">
            <a:spLocks noChangeArrowheads="1"/>
          </p:cNvSpPr>
          <p:nvPr/>
        </p:nvSpPr>
        <p:spPr bwMode="auto">
          <a:xfrm>
            <a:off x="1890048" y="2683511"/>
            <a:ext cx="7578073" cy="3325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fontAlgn="base">
              <a:spcBef>
                <a:spcPct val="50000"/>
              </a:spcBef>
              <a:spcAft>
                <a:spcPct val="0"/>
              </a:spcAft>
              <a:buClr>
                <a:srgbClr val="008000"/>
              </a:buClr>
              <a:buFont typeface="Wingdings" panose="05000000000000000000" pitchFamily="2" charset="2"/>
              <a:buChar char="l"/>
            </a:pPr>
            <a:r>
              <a:rPr lang="zh-CN" altLang="en-US" sz="3200" b="1" dirty="0" smtClean="0">
                <a:solidFill>
                  <a:srgbClr val="000514"/>
                </a:solidFill>
                <a:latin typeface="华文行楷" panose="02010800040101010101" pitchFamily="2" charset="-122"/>
                <a:ea typeface="华文行楷" panose="02010800040101010101" pitchFamily="2" charset="-122"/>
              </a:rPr>
              <a:t>国家利益</a:t>
            </a:r>
            <a:r>
              <a:rPr lang="zh-CN" altLang="en-US" sz="2800" b="1" dirty="0" smtClean="0">
                <a:solidFill>
                  <a:srgbClr val="FF0000"/>
                </a:solidFill>
                <a:latin typeface="华文行楷" panose="02010800040101010101" pitchFamily="2" charset="-122"/>
                <a:ea typeface="华文行楷" panose="02010800040101010101" pitchFamily="2" charset="-122"/>
              </a:rPr>
              <a:t>（决定性因素）</a:t>
            </a:r>
            <a:endParaRPr lang="zh-CN" altLang="en-US" sz="2800" b="1" dirty="0" smtClean="0">
              <a:solidFill>
                <a:srgbClr val="FF0000"/>
              </a:solidFill>
              <a:latin typeface="华文行楷" panose="02010800040101010101" pitchFamily="2" charset="-122"/>
              <a:ea typeface="华文行楷" panose="02010800040101010101" pitchFamily="2" charset="-122"/>
            </a:endParaRPr>
          </a:p>
          <a:p>
            <a:pPr fontAlgn="base">
              <a:spcBef>
                <a:spcPct val="50000"/>
              </a:spcBef>
              <a:spcAft>
                <a:spcPct val="0"/>
              </a:spcAft>
              <a:buClr>
                <a:srgbClr val="008000"/>
              </a:buClr>
              <a:buFont typeface="Wingdings" panose="05000000000000000000" pitchFamily="2" charset="2"/>
              <a:buChar char="l"/>
            </a:pPr>
            <a:r>
              <a:rPr lang="zh-CN" altLang="en-US" sz="3200" b="1" dirty="0" smtClean="0">
                <a:solidFill>
                  <a:srgbClr val="000514"/>
                </a:solidFill>
                <a:latin typeface="华文行楷" panose="02010800040101010101" pitchFamily="2" charset="-122"/>
                <a:ea typeface="华文行楷" panose="02010800040101010101" pitchFamily="2" charset="-122"/>
              </a:rPr>
              <a:t>国家力量</a:t>
            </a:r>
            <a:r>
              <a:rPr lang="zh-CN" altLang="en-US" sz="2800" b="1" dirty="0" smtClean="0">
                <a:solidFill>
                  <a:srgbClr val="FF0000"/>
                </a:solidFill>
                <a:latin typeface="华文行楷" panose="02010800040101010101" pitchFamily="2" charset="-122"/>
                <a:ea typeface="华文行楷" panose="02010800040101010101" pitchFamily="2" charset="-122"/>
              </a:rPr>
              <a:t>（决定性因素）</a:t>
            </a:r>
            <a:endParaRPr lang="zh-CN" altLang="en-US" sz="2800" b="1" dirty="0" smtClean="0">
              <a:solidFill>
                <a:srgbClr val="FF0000"/>
              </a:solidFill>
              <a:latin typeface="华文行楷" panose="02010800040101010101" pitchFamily="2" charset="-122"/>
              <a:ea typeface="华文行楷" panose="02010800040101010101" pitchFamily="2" charset="-122"/>
            </a:endParaRPr>
          </a:p>
          <a:p>
            <a:pPr fontAlgn="base">
              <a:spcBef>
                <a:spcPct val="50000"/>
              </a:spcBef>
              <a:spcAft>
                <a:spcPct val="0"/>
              </a:spcAft>
              <a:buClr>
                <a:srgbClr val="008000"/>
              </a:buClr>
              <a:buFont typeface="Wingdings" panose="05000000000000000000" pitchFamily="2" charset="2"/>
              <a:buChar char="l"/>
            </a:pPr>
            <a:r>
              <a:rPr lang="zh-CN" altLang="en-US" sz="2800" b="1" dirty="0" smtClean="0">
                <a:solidFill>
                  <a:srgbClr val="000514"/>
                </a:solidFill>
                <a:latin typeface="Garamond" panose="02020404030301010803" pitchFamily="18" charset="0"/>
                <a:ea typeface="华文行楷" panose="02010800040101010101" pitchFamily="2" charset="-122"/>
              </a:rPr>
              <a:t>国际形势</a:t>
            </a:r>
            <a:endParaRPr lang="zh-CN" altLang="en-US" sz="2800" b="1" dirty="0" smtClean="0">
              <a:solidFill>
                <a:srgbClr val="000514"/>
              </a:solidFill>
              <a:latin typeface="华文行楷" panose="02010800040101010101" pitchFamily="2" charset="-122"/>
              <a:ea typeface="华文行楷" panose="02010800040101010101" pitchFamily="2" charset="-122"/>
            </a:endParaRPr>
          </a:p>
          <a:p>
            <a:pPr fontAlgn="base">
              <a:spcBef>
                <a:spcPct val="50000"/>
              </a:spcBef>
              <a:spcAft>
                <a:spcPct val="0"/>
              </a:spcAft>
              <a:buClr>
                <a:srgbClr val="008000"/>
              </a:buClr>
              <a:buFont typeface="Wingdings" panose="05000000000000000000" pitchFamily="2" charset="2"/>
              <a:buChar char="l"/>
            </a:pPr>
            <a:r>
              <a:rPr lang="zh-CN" altLang="en-US" sz="2800" b="1" dirty="0" smtClean="0">
                <a:solidFill>
                  <a:srgbClr val="000514"/>
                </a:solidFill>
                <a:latin typeface="Garamond" panose="02020404030301010803" pitchFamily="18" charset="0"/>
                <a:ea typeface="华文行楷" panose="02010800040101010101" pitchFamily="2" charset="-122"/>
              </a:rPr>
              <a:t>意识形态</a:t>
            </a:r>
            <a:endParaRPr lang="zh-CN" altLang="en-US" sz="2800" b="1" dirty="0" smtClean="0">
              <a:solidFill>
                <a:srgbClr val="000514"/>
              </a:solidFill>
              <a:latin typeface="Garamond" panose="02020404030301010803" pitchFamily="18" charset="0"/>
              <a:ea typeface="华文行楷" panose="02010800040101010101" pitchFamily="2" charset="-122"/>
            </a:endParaRPr>
          </a:p>
          <a:p>
            <a:pPr fontAlgn="base">
              <a:spcBef>
                <a:spcPct val="50000"/>
              </a:spcBef>
              <a:spcAft>
                <a:spcPct val="0"/>
              </a:spcAft>
              <a:buClr>
                <a:srgbClr val="008000"/>
              </a:buClr>
              <a:buFont typeface="Wingdings" panose="05000000000000000000" pitchFamily="2" charset="2"/>
              <a:buChar char="l"/>
            </a:pPr>
            <a:r>
              <a:rPr lang="zh-CN" altLang="en-US" sz="2800" b="1" dirty="0" smtClean="0">
                <a:solidFill>
                  <a:srgbClr val="000514"/>
                </a:solidFill>
                <a:latin typeface="Garamond" panose="02020404030301010803" pitchFamily="18" charset="0"/>
                <a:ea typeface="华文行楷" panose="02010800040101010101" pitchFamily="2" charset="-122"/>
              </a:rPr>
              <a:t>历史传统    </a:t>
            </a:r>
            <a:r>
              <a:rPr lang="en-US" altLang="zh-CN" sz="3200" b="1" dirty="0" smtClean="0">
                <a:solidFill>
                  <a:srgbClr val="000514"/>
                </a:solidFill>
                <a:latin typeface="Times New Roman" panose="02020603050405020304" pitchFamily="18" charset="0"/>
                <a:ea typeface="黑体" panose="02010609060101010101" pitchFamily="49" charset="-122"/>
              </a:rPr>
              <a:t>……</a:t>
            </a:r>
            <a:endParaRPr lang="en-US" altLang="zh-CN" sz="3200" b="1" dirty="0" smtClean="0">
              <a:solidFill>
                <a:srgbClr val="000514"/>
              </a:solidFill>
              <a:latin typeface="Times New Roman" panose="02020603050405020304" pitchFamily="18" charset="0"/>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5" fill="hold" grpId="0" nodeType="clickEffect">
                                  <p:stCondLst>
                                    <p:cond delay="0"/>
                                  </p:stCondLst>
                                  <p:iterate type="lt">
                                    <p:tmPct val="10000"/>
                                  </p:iterate>
                                  <p:childTnLst>
                                    <p:set>
                                      <p:cBhvr>
                                        <p:cTn id="6" dur="1" fill="hold">
                                          <p:stCondLst>
                                            <p:cond delay="0"/>
                                          </p:stCondLst>
                                        </p:cTn>
                                        <p:tgtEl>
                                          <p:spTgt spid="10"/>
                                        </p:tgtEl>
                                        <p:attrNameLst>
                                          <p:attrName>style.visibility</p:attrName>
                                        </p:attrNameLst>
                                      </p:cBhvr>
                                      <p:to>
                                        <p:strVal val="visible"/>
                                      </p:to>
                                    </p:set>
                                    <p:animEffect transition="in" filter="checkerboard(down)">
                                      <p:cBhvr>
                                        <p:cTn id="7"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42" name="Picture 2" descr="南京条约"/>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518727" y="33298"/>
            <a:ext cx="5003800" cy="2735263"/>
          </a:xfrm>
          <a:prstGeom prst="rect">
            <a:avLst/>
          </a:prstGeom>
          <a:noFill/>
          <a:extLst>
            <a:ext uri="{909E8E84-426E-40DD-AFC4-6F175D3DCCD1}">
              <a14:hiddenFill xmlns:a14="http://schemas.microsoft.com/office/drawing/2010/main">
                <a:solidFill>
                  <a:srgbClr val="FFFFFF"/>
                </a:solidFill>
              </a14:hiddenFill>
            </a:ext>
          </a:extLst>
        </p:spPr>
      </p:pic>
      <p:sp>
        <p:nvSpPr>
          <p:cNvPr id="112643" name="Text Box 3"/>
          <p:cNvSpPr txBox="1">
            <a:spLocks noChangeArrowheads="1"/>
          </p:cNvSpPr>
          <p:nvPr/>
        </p:nvSpPr>
        <p:spPr bwMode="auto">
          <a:xfrm>
            <a:off x="1575718" y="2831005"/>
            <a:ext cx="4304383" cy="58477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zh-CN" sz="3200" b="1" dirty="0">
                <a:solidFill>
                  <a:srgbClr val="0000FF"/>
                </a:solidFill>
                <a:latin typeface="Arial" panose="020B0604020202020204" pitchFamily="34" charset="0"/>
                <a:ea typeface="华文新魏" panose="02010800040101010101" pitchFamily="2" charset="-122"/>
              </a:rPr>
              <a:t>《</a:t>
            </a:r>
            <a:r>
              <a:rPr lang="zh-CN" altLang="en-US" sz="3200" b="1" dirty="0">
                <a:solidFill>
                  <a:srgbClr val="0000FF"/>
                </a:solidFill>
                <a:latin typeface="Arial" panose="020B0604020202020204" pitchFamily="34" charset="0"/>
                <a:ea typeface="华文新魏" panose="02010800040101010101" pitchFamily="2" charset="-122"/>
              </a:rPr>
              <a:t>南京条约</a:t>
            </a:r>
            <a:r>
              <a:rPr lang="en-US" altLang="zh-CN" sz="3200" b="1" dirty="0">
                <a:solidFill>
                  <a:srgbClr val="0000FF"/>
                </a:solidFill>
                <a:latin typeface="Arial" panose="020B0604020202020204" pitchFamily="34" charset="0"/>
                <a:ea typeface="华文新魏" panose="02010800040101010101" pitchFamily="2" charset="-122"/>
              </a:rPr>
              <a:t>》</a:t>
            </a:r>
            <a:r>
              <a:rPr lang="zh-CN" altLang="en-US" sz="3200" b="1" dirty="0">
                <a:solidFill>
                  <a:srgbClr val="0000FF"/>
                </a:solidFill>
                <a:latin typeface="Arial" panose="020B0604020202020204" pitchFamily="34" charset="0"/>
                <a:ea typeface="华文新魏" panose="02010800040101010101" pitchFamily="2" charset="-122"/>
              </a:rPr>
              <a:t>签订现场</a:t>
            </a:r>
            <a:endParaRPr lang="zh-CN" altLang="en-US" sz="3200" b="1" dirty="0">
              <a:solidFill>
                <a:srgbClr val="0000FF"/>
              </a:solidFill>
              <a:latin typeface="Arial" panose="020B0604020202020204" pitchFamily="34" charset="0"/>
              <a:ea typeface="华文新魏" panose="02010800040101010101" pitchFamily="2" charset="-122"/>
            </a:endParaRPr>
          </a:p>
        </p:txBody>
      </p:sp>
      <p:pic>
        <p:nvPicPr>
          <p:cNvPr id="112644" name="Picture 4" descr="签订《马关条约》"/>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16051" y="3495100"/>
            <a:ext cx="5021932" cy="2732087"/>
          </a:xfrm>
          <a:prstGeom prst="rect">
            <a:avLst/>
          </a:prstGeom>
          <a:noFill/>
          <a:extLst>
            <a:ext uri="{909E8E84-426E-40DD-AFC4-6F175D3DCCD1}">
              <a14:hiddenFill xmlns:a14="http://schemas.microsoft.com/office/drawing/2010/main">
                <a:solidFill>
                  <a:srgbClr val="FFFFFF"/>
                </a:solidFill>
              </a14:hiddenFill>
            </a:ext>
          </a:extLst>
        </p:spPr>
      </p:pic>
      <p:sp>
        <p:nvSpPr>
          <p:cNvPr id="112645" name="Text Box 5"/>
          <p:cNvSpPr txBox="1">
            <a:spLocks noChangeArrowheads="1"/>
          </p:cNvSpPr>
          <p:nvPr/>
        </p:nvSpPr>
        <p:spPr bwMode="auto">
          <a:xfrm>
            <a:off x="1199440" y="6312036"/>
            <a:ext cx="4888835" cy="58477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base">
              <a:spcBef>
                <a:spcPct val="0"/>
              </a:spcBef>
              <a:spcAft>
                <a:spcPct val="0"/>
              </a:spcAft>
            </a:pPr>
            <a:r>
              <a:rPr lang="en-US" altLang="zh-CN" sz="3200" b="1" dirty="0">
                <a:solidFill>
                  <a:srgbClr val="0000FF"/>
                </a:solidFill>
                <a:latin typeface="Arial" panose="020B0604020202020204" pitchFamily="34" charset="0"/>
                <a:ea typeface="华文新魏" panose="02010800040101010101" pitchFamily="2" charset="-122"/>
              </a:rPr>
              <a:t>《</a:t>
            </a:r>
            <a:r>
              <a:rPr lang="zh-CN" altLang="en-US" sz="3200" b="1" dirty="0">
                <a:solidFill>
                  <a:srgbClr val="0000FF"/>
                </a:solidFill>
                <a:latin typeface="Arial" panose="020B0604020202020204" pitchFamily="34" charset="0"/>
                <a:ea typeface="华文新魏" panose="02010800040101010101" pitchFamily="2" charset="-122"/>
              </a:rPr>
              <a:t>马关条约</a:t>
            </a:r>
            <a:r>
              <a:rPr lang="en-US" altLang="zh-CN" sz="3200" b="1" dirty="0">
                <a:solidFill>
                  <a:srgbClr val="0000FF"/>
                </a:solidFill>
                <a:latin typeface="Arial" panose="020B0604020202020204" pitchFamily="34" charset="0"/>
                <a:ea typeface="华文新魏" panose="02010800040101010101" pitchFamily="2" charset="-122"/>
              </a:rPr>
              <a:t>》</a:t>
            </a:r>
            <a:r>
              <a:rPr lang="zh-CN" altLang="en-US" sz="3200" b="1" dirty="0">
                <a:solidFill>
                  <a:srgbClr val="0000FF"/>
                </a:solidFill>
                <a:latin typeface="Arial" panose="020B0604020202020204" pitchFamily="34" charset="0"/>
                <a:ea typeface="华文新魏" panose="02010800040101010101" pitchFamily="2" charset="-122"/>
              </a:rPr>
              <a:t>签订现场</a:t>
            </a:r>
            <a:endParaRPr lang="zh-CN" altLang="en-US" sz="3200" b="1" dirty="0">
              <a:solidFill>
                <a:srgbClr val="0000FF"/>
              </a:solidFill>
              <a:latin typeface="Arial" panose="020B0604020202020204" pitchFamily="34" charset="0"/>
              <a:ea typeface="华文新魏" panose="02010800040101010101" pitchFamily="2" charset="-122"/>
            </a:endParaRPr>
          </a:p>
        </p:txBody>
      </p:sp>
      <p:pic>
        <p:nvPicPr>
          <p:cNvPr id="112646" name="Picture 6" descr="触目惊心的二十一条"/>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85510" y="95647"/>
            <a:ext cx="3639806" cy="2852738"/>
          </a:xfrm>
          <a:prstGeom prst="rect">
            <a:avLst/>
          </a:prstGeom>
          <a:noFill/>
          <a:extLst>
            <a:ext uri="{909E8E84-426E-40DD-AFC4-6F175D3DCCD1}">
              <a14:hiddenFill xmlns:a14="http://schemas.microsoft.com/office/drawing/2010/main">
                <a:solidFill>
                  <a:srgbClr val="FFFFFF"/>
                </a:solidFill>
              </a14:hiddenFill>
            </a:ext>
          </a:extLst>
        </p:spPr>
      </p:pic>
      <p:sp>
        <p:nvSpPr>
          <p:cNvPr id="112647" name="Text Box 7"/>
          <p:cNvSpPr txBox="1">
            <a:spLocks noChangeArrowheads="1"/>
          </p:cNvSpPr>
          <p:nvPr/>
        </p:nvSpPr>
        <p:spPr bwMode="auto">
          <a:xfrm>
            <a:off x="6522527" y="3067844"/>
            <a:ext cx="5198498" cy="52322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fontAlgn="base">
              <a:spcBef>
                <a:spcPct val="0"/>
              </a:spcBef>
              <a:spcAft>
                <a:spcPct val="0"/>
              </a:spcAft>
            </a:pPr>
            <a:r>
              <a:rPr lang="zh-CN" altLang="en-US" sz="2800" b="1" dirty="0">
                <a:solidFill>
                  <a:srgbClr val="0000FF"/>
                </a:solidFill>
                <a:latin typeface="Arial" panose="020B0604020202020204" pitchFamily="34" charset="0"/>
                <a:ea typeface="华文新魏" panose="02010800040101010101" pitchFamily="2" charset="-122"/>
              </a:rPr>
              <a:t>触目惊心</a:t>
            </a:r>
            <a:r>
              <a:rPr lang="zh-CN" altLang="en-US" sz="2800" b="1" dirty="0" smtClean="0">
                <a:solidFill>
                  <a:srgbClr val="0000FF"/>
                </a:solidFill>
                <a:latin typeface="Arial" panose="020B0604020202020204" pitchFamily="34" charset="0"/>
                <a:ea typeface="华文新魏" panose="02010800040101010101" pitchFamily="2" charset="-122"/>
              </a:rPr>
              <a:t>的</a:t>
            </a:r>
            <a:r>
              <a:rPr lang="en-US" altLang="zh-CN" sz="2800" b="1" dirty="0" smtClean="0">
                <a:solidFill>
                  <a:srgbClr val="0000FF"/>
                </a:solidFill>
                <a:latin typeface="Arial" panose="020B0604020202020204" pitchFamily="34" charset="0"/>
                <a:ea typeface="华文新魏" panose="02010800040101010101" pitchFamily="2" charset="-122"/>
              </a:rPr>
              <a:t>《</a:t>
            </a:r>
            <a:r>
              <a:rPr lang="zh-CN" altLang="en-US" sz="2800" b="1" dirty="0">
                <a:solidFill>
                  <a:srgbClr val="0000FF"/>
                </a:solidFill>
                <a:latin typeface="Arial" panose="020B0604020202020204" pitchFamily="34" charset="0"/>
                <a:ea typeface="华文新魏" panose="02010800040101010101" pitchFamily="2" charset="-122"/>
              </a:rPr>
              <a:t>二十一条</a:t>
            </a:r>
            <a:r>
              <a:rPr lang="en-US" altLang="zh-CN" sz="2800" b="1" dirty="0">
                <a:solidFill>
                  <a:srgbClr val="0000FF"/>
                </a:solidFill>
                <a:latin typeface="Arial" panose="020B0604020202020204" pitchFamily="34" charset="0"/>
                <a:ea typeface="华文新魏" panose="02010800040101010101" pitchFamily="2" charset="-122"/>
              </a:rPr>
              <a:t>》</a:t>
            </a:r>
            <a:endParaRPr lang="en-US" altLang="zh-CN" sz="2800" b="1" dirty="0">
              <a:solidFill>
                <a:srgbClr val="0000FF"/>
              </a:solidFill>
              <a:latin typeface="Arial" panose="020B0604020202020204" pitchFamily="34" charset="0"/>
              <a:ea typeface="华文新魏" panose="02010800040101010101" pitchFamily="2" charset="-122"/>
            </a:endParaRPr>
          </a:p>
        </p:txBody>
      </p:sp>
      <p:pic>
        <p:nvPicPr>
          <p:cNvPr id="112648" name="Picture 8" descr="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27681" y="3710523"/>
            <a:ext cx="2788189" cy="2376488"/>
          </a:xfrm>
          <a:prstGeom prst="rect">
            <a:avLst/>
          </a:prstGeom>
          <a:noFill/>
          <a:extLst>
            <a:ext uri="{909E8E84-426E-40DD-AFC4-6F175D3DCCD1}">
              <a14:hiddenFill xmlns:a14="http://schemas.microsoft.com/office/drawing/2010/main">
                <a:solidFill>
                  <a:srgbClr val="FFFFFF"/>
                </a:solidFill>
              </a14:hiddenFill>
            </a:ext>
          </a:extLst>
        </p:spPr>
      </p:pic>
      <p:sp>
        <p:nvSpPr>
          <p:cNvPr id="112649" name="Text Box 9"/>
          <p:cNvSpPr txBox="1">
            <a:spLocks noChangeArrowheads="1"/>
          </p:cNvSpPr>
          <p:nvPr/>
        </p:nvSpPr>
        <p:spPr bwMode="auto">
          <a:xfrm>
            <a:off x="6522527" y="6206470"/>
            <a:ext cx="5125419" cy="5869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000" tIns="46800" rIns="90000" bIns="46800">
            <a:spAutoFit/>
          </a:bodyPr>
          <a:lstStyle/>
          <a:p>
            <a:pPr fontAlgn="base">
              <a:spcBef>
                <a:spcPct val="0"/>
              </a:spcBef>
              <a:spcAft>
                <a:spcPct val="0"/>
              </a:spcAft>
            </a:pPr>
            <a:r>
              <a:rPr kumimoji="1" lang="en-US" altLang="zh-CN" sz="3200" b="1" dirty="0">
                <a:solidFill>
                  <a:srgbClr val="0000FF"/>
                </a:solidFill>
                <a:latin typeface="Times New Roman" panose="02020603050405020304" pitchFamily="18" charset="0"/>
              </a:rPr>
              <a:t>《</a:t>
            </a:r>
            <a:r>
              <a:rPr kumimoji="1" lang="zh-CN" altLang="en-US" sz="3200" b="1" dirty="0">
                <a:solidFill>
                  <a:srgbClr val="0000FF"/>
                </a:solidFill>
                <a:latin typeface="Times New Roman" panose="02020603050405020304" pitchFamily="18" charset="0"/>
              </a:rPr>
              <a:t>中美友好通商航海条约</a:t>
            </a:r>
            <a:r>
              <a:rPr kumimoji="1" lang="en-US" altLang="zh-CN" sz="3200" b="1" dirty="0">
                <a:solidFill>
                  <a:srgbClr val="0000FF"/>
                </a:solidFill>
                <a:latin typeface="Times New Roman" panose="02020603050405020304" pitchFamily="18" charset="0"/>
              </a:rPr>
              <a:t>》</a:t>
            </a:r>
            <a:endParaRPr kumimoji="1" lang="en-US" altLang="zh-CN" sz="3200" b="1" dirty="0">
              <a:solidFill>
                <a:srgbClr val="0000FF"/>
              </a:solidFill>
              <a:latin typeface="Times New Roman" panose="02020603050405020304" pitchFamily="18" charset="0"/>
            </a:endParaRPr>
          </a:p>
        </p:txBody>
      </p:sp>
    </p:spTree>
  </p:cSld>
  <p:clrMapOvr>
    <a:masterClrMapping/>
  </p:clrMapOvr>
  <p:transition spd="med"/>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182216" y="0"/>
            <a:ext cx="2348720" cy="523220"/>
          </a:xfrm>
          <a:prstGeom prst="rect">
            <a:avLst/>
          </a:prstGeom>
        </p:spPr>
        <p:txBody>
          <a:bodyPr wrap="none">
            <a:spAutoFit/>
          </a:bodyPr>
          <a:lstStyle/>
          <a:p>
            <a:pPr algn="just">
              <a:spcAft>
                <a:spcPts val="0"/>
              </a:spcAft>
            </a:pPr>
            <a:r>
              <a:rPr lang="zh-CN" altLang="zh-CN"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r>
              <a:rPr lang="zh-CN" altLang="en-US"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课堂探究</a:t>
            </a:r>
            <a:r>
              <a:rPr lang="zh-CN" altLang="zh-CN"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endParaRPr lang="zh-CN" altLang="zh-CN" sz="2000" kern="100" dirty="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52" name="文本框 51"/>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dirty="0"/>
              <a:t>第</a:t>
            </a:r>
            <a:r>
              <a:rPr lang="en-US" altLang="zh-CN" dirty="0"/>
              <a:t>12</a:t>
            </a:r>
            <a:r>
              <a:rPr lang="zh-CN" altLang="en-US" dirty="0"/>
              <a:t>课  当代中国的民族政策和外</a:t>
            </a:r>
            <a:r>
              <a:rPr lang="zh-CN" altLang="en-US" dirty="0" smtClean="0"/>
              <a:t>交</a:t>
            </a:r>
            <a:endParaRPr lang="zh-CN" altLang="en-US" dirty="0"/>
          </a:p>
        </p:txBody>
      </p:sp>
      <p:sp>
        <p:nvSpPr>
          <p:cNvPr id="4" name="Rectangle 2"/>
          <p:cNvSpPr txBox="1">
            <a:spLocks noChangeArrowheads="1"/>
          </p:cNvSpPr>
          <p:nvPr/>
        </p:nvSpPr>
        <p:spPr bwMode="auto">
          <a:xfrm>
            <a:off x="1548581" y="606579"/>
            <a:ext cx="8458200" cy="1828800"/>
          </a:xfrm>
          <a:prstGeom prst="rect">
            <a:avLst/>
          </a:prstGeom>
          <a:solidFill>
            <a:srgbClr val="FFCCFF">
              <a:alpha val="50000"/>
            </a:srgbClr>
          </a:solidFill>
          <a:ln w="9525">
            <a:noFill/>
            <a:miter lim="800000"/>
          </a:ln>
          <a:effectLst/>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lvl1pPr marL="342900" indent="-342900" algn="l" rtl="0" fontAlgn="base">
              <a:spcBef>
                <a:spcPct val="20000"/>
              </a:spcBef>
              <a:spcAft>
                <a:spcPct val="0"/>
              </a:spcAft>
              <a:buClr>
                <a:schemeClr val="hlink"/>
              </a:buClr>
              <a:buSzPct val="70000"/>
              <a:buFont typeface="Wingdings" panose="05000000000000000000" pitchFamily="2" charset="2"/>
              <a:buChar char="n"/>
              <a:defRPr sz="3200" kern="1200">
                <a:solidFill>
                  <a:schemeClr val="tx1"/>
                </a:solidFill>
                <a:latin typeface="+mn-lt"/>
                <a:ea typeface="+mn-ea"/>
                <a:cs typeface="+mn-cs"/>
              </a:defRPr>
            </a:lvl1pPr>
            <a:lvl2pPr marL="742950" indent="-285750" algn="l" rtl="0" fontAlgn="base">
              <a:spcBef>
                <a:spcPct val="20000"/>
              </a:spcBef>
              <a:spcAft>
                <a:spcPct val="0"/>
              </a:spcAft>
              <a:buClr>
                <a:schemeClr val="accent2"/>
              </a:buClr>
              <a:buSzPct val="70000"/>
              <a:buFont typeface="Wingdings" panose="05000000000000000000" pitchFamily="2" charset="2"/>
              <a:buChar char="n"/>
              <a:defRPr sz="2800" kern="1200">
                <a:solidFill>
                  <a:schemeClr val="tx1"/>
                </a:solidFill>
                <a:latin typeface="+mn-lt"/>
                <a:ea typeface="+mn-ea"/>
                <a:cs typeface="+mn-cs"/>
              </a:defRPr>
            </a:lvl2pPr>
            <a:lvl3pPr marL="1143000" indent="-228600" algn="l" rtl="0" fontAlgn="base">
              <a:spcBef>
                <a:spcPct val="20000"/>
              </a:spcBef>
              <a:spcAft>
                <a:spcPct val="0"/>
              </a:spcAft>
              <a:buClr>
                <a:schemeClr val="tx2"/>
              </a:buClr>
              <a:buSzPct val="70000"/>
              <a:buFont typeface="Wingdings" panose="05000000000000000000" pitchFamily="2" charset="2"/>
              <a:buChar char="n"/>
              <a:defRPr sz="2400" kern="1200">
                <a:solidFill>
                  <a:schemeClr val="tx1"/>
                </a:solidFill>
                <a:latin typeface="+mn-lt"/>
                <a:ea typeface="+mn-ea"/>
                <a:cs typeface="+mn-cs"/>
              </a:defRPr>
            </a:lvl3pPr>
            <a:lvl4pPr marL="1600200" indent="-228600" algn="l" rtl="0" fontAlgn="base">
              <a:spcBef>
                <a:spcPct val="20000"/>
              </a:spcBef>
              <a:spcAft>
                <a:spcPct val="0"/>
              </a:spcAft>
              <a:buClr>
                <a:schemeClr val="accent2"/>
              </a:buClr>
              <a:buSzPct val="70000"/>
              <a:buFont typeface="Wingdings" panose="05000000000000000000" pitchFamily="2" charset="2"/>
              <a:buChar char="n"/>
              <a:defRPr sz="2000" kern="1200">
                <a:solidFill>
                  <a:schemeClr val="tx1"/>
                </a:solidFill>
                <a:latin typeface="+mn-lt"/>
                <a:ea typeface="+mn-ea"/>
                <a:cs typeface="+mn-cs"/>
              </a:defRPr>
            </a:lvl4pPr>
            <a:lvl5pPr marL="2057400" indent="-228600" algn="l" rtl="0" fontAlgn="base">
              <a:spcBef>
                <a:spcPct val="20000"/>
              </a:spcBef>
              <a:spcAft>
                <a:spcPct val="0"/>
              </a:spcAft>
              <a:buClr>
                <a:schemeClr val="hlink"/>
              </a:buClr>
              <a:buSzPct val="70000"/>
              <a:buFont typeface="Wingdings" panose="05000000000000000000" pitchFamily="2" charset="2"/>
              <a:buChar char="n"/>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marR="0" lvl="0" indent="-342900" algn="l" defTabSz="914400" rtl="0" eaLnBrk="1" fontAlgn="base" latinLnBrk="0" hangingPunct="1">
              <a:lnSpc>
                <a:spcPct val="90000"/>
              </a:lnSpc>
              <a:spcBef>
                <a:spcPct val="20000"/>
              </a:spcBef>
              <a:spcAft>
                <a:spcPct val="0"/>
              </a:spcAft>
              <a:buClr>
                <a:srgbClr val="FFCC00"/>
              </a:buClr>
              <a:buSzPct val="70000"/>
              <a:buFont typeface="Wingdings" panose="05000000000000000000" pitchFamily="2" charset="2"/>
              <a:buNone/>
              <a:defRPr/>
            </a:pPr>
            <a:r>
              <a:rPr kumimoji="0" lang="en-US" altLang="zh-CN" sz="2800" b="1" i="0" u="none" strike="noStrike" kern="1200" cap="none" spc="0" normalizeH="0" baseline="0" noProof="0" dirty="0" smtClean="0">
                <a:ln>
                  <a:noFill/>
                </a:ln>
                <a:solidFill>
                  <a:srgbClr val="000514"/>
                </a:solidFill>
                <a:effectLst/>
                <a:uLnTx/>
                <a:uFillTx/>
                <a:latin typeface="方正舒体" panose="02010601030101010101" pitchFamily="2" charset="-122"/>
                <a:ea typeface="方正舒体" panose="02010601030101010101" pitchFamily="2" charset="-122"/>
                <a:cs typeface="+mn-cs"/>
              </a:rPr>
              <a:t>■  </a:t>
            </a:r>
            <a:r>
              <a:rPr kumimoji="0" lang="zh-CN" altLang="en-US" sz="4400" b="1" u="sng" strike="noStrike" kern="1200" cap="none" spc="0" normalizeH="0" baseline="0" noProof="0" dirty="0" smtClean="0">
                <a:ln>
                  <a:noFill/>
                </a:ln>
                <a:solidFill>
                  <a:srgbClr val="000514"/>
                </a:solidFill>
                <a:effectLst/>
                <a:uLnTx/>
                <a:uFillTx/>
                <a:latin typeface="华文行楷" panose="02010800040101010101" pitchFamily="2" charset="-122"/>
                <a:ea typeface="华文行楷" panose="02010800040101010101" pitchFamily="2" charset="-122"/>
                <a:cs typeface="+mn-cs"/>
              </a:rPr>
              <a:t>问题探究：</a:t>
            </a:r>
            <a:endParaRPr kumimoji="0" lang="zh-CN" altLang="en-US" sz="4400" b="1" u="sng" strike="noStrike" kern="1200" cap="none" spc="0" normalizeH="0" baseline="0" noProof="0" dirty="0" smtClean="0">
              <a:ln>
                <a:noFill/>
              </a:ln>
              <a:solidFill>
                <a:srgbClr val="000514"/>
              </a:solidFill>
              <a:effectLst/>
              <a:uLnTx/>
              <a:uFillTx/>
              <a:latin typeface="华文行楷" panose="02010800040101010101" pitchFamily="2" charset="-122"/>
              <a:ea typeface="华文行楷" panose="02010800040101010101" pitchFamily="2" charset="-122"/>
              <a:cs typeface="+mn-cs"/>
            </a:endParaRPr>
          </a:p>
          <a:p>
            <a:pPr marL="342900" marR="0" lvl="0" indent="-342900" algn="ctr" defTabSz="914400" rtl="0" eaLnBrk="1" fontAlgn="base" latinLnBrk="0" hangingPunct="1">
              <a:lnSpc>
                <a:spcPct val="90000"/>
              </a:lnSpc>
              <a:spcBef>
                <a:spcPct val="20000"/>
              </a:spcBef>
              <a:spcAft>
                <a:spcPct val="0"/>
              </a:spcAft>
              <a:buClr>
                <a:srgbClr val="FFCC00"/>
              </a:buClr>
              <a:buSzPct val="70000"/>
              <a:buFont typeface="Wingdings" panose="05000000000000000000" pitchFamily="2" charset="2"/>
              <a:buNone/>
              <a:defRPr/>
            </a:pPr>
            <a:r>
              <a:rPr kumimoji="0" lang="zh-CN" altLang="en-US" sz="4000" b="1" i="0" u="none" strike="noStrike" kern="1200" cap="none" spc="0" normalizeH="0" baseline="0" noProof="0" dirty="0" smtClean="0">
                <a:ln>
                  <a:noFill/>
                </a:ln>
                <a:solidFill>
                  <a:srgbClr val="0000FF"/>
                </a:solidFill>
                <a:effectLst/>
                <a:uLnTx/>
                <a:uFillTx/>
                <a:latin typeface="方正舒体" panose="02010601030101010101" pitchFamily="2" charset="-122"/>
                <a:ea typeface="华文行楷" panose="02010800040101010101" pitchFamily="2" charset="-122"/>
                <a:cs typeface="+mn-cs"/>
              </a:rPr>
              <a:t>新中国与旧中国外交有何本质区别？</a:t>
            </a:r>
            <a:r>
              <a:rPr kumimoji="0" lang="zh-CN" altLang="en-US" sz="4000" b="1" i="0" u="none" strike="noStrike" kern="1200" cap="none" spc="0" normalizeH="0" baseline="0" noProof="0" dirty="0" smtClean="0">
                <a:ln>
                  <a:noFill/>
                </a:ln>
                <a:solidFill>
                  <a:srgbClr val="000066"/>
                </a:solidFill>
                <a:effectLst/>
                <a:uLnTx/>
                <a:uFillTx/>
                <a:latin typeface="方正舒体" panose="02010601030101010101" pitchFamily="2" charset="-122"/>
                <a:ea typeface="华文行楷" panose="02010800040101010101" pitchFamily="2" charset="-122"/>
                <a:cs typeface="+mn-cs"/>
              </a:rPr>
              <a:t>从中可以得出哪些历史认识</a:t>
            </a:r>
            <a:r>
              <a:rPr kumimoji="0" lang="zh-CN" altLang="en-US" sz="2800" b="1" i="0" u="none" strike="noStrike" kern="1200" cap="none" spc="0" normalizeH="0" baseline="0" noProof="0" dirty="0" smtClean="0">
                <a:ln>
                  <a:noFill/>
                </a:ln>
                <a:solidFill>
                  <a:srgbClr val="000066"/>
                </a:solidFill>
                <a:effectLst/>
                <a:uLnTx/>
                <a:uFillTx/>
                <a:latin typeface="黑体" panose="02010609060101010101" pitchFamily="49" charset="-122"/>
                <a:ea typeface="华文行楷" panose="02010800040101010101" pitchFamily="2" charset="-122"/>
                <a:cs typeface="+mn-cs"/>
              </a:rPr>
              <a:t>？</a:t>
            </a:r>
            <a:endParaRPr kumimoji="0" lang="zh-CN" altLang="en-US" sz="2800" b="1" i="0" u="none" strike="noStrike" kern="1200" cap="none" spc="0" normalizeH="0" baseline="0" noProof="0" dirty="0" smtClean="0">
              <a:ln>
                <a:noFill/>
              </a:ln>
              <a:solidFill>
                <a:srgbClr val="000066"/>
              </a:solidFill>
              <a:effectLst/>
              <a:uLnTx/>
              <a:uFillTx/>
              <a:latin typeface="黑体" panose="02010609060101010101" pitchFamily="49" charset="-122"/>
              <a:ea typeface="华文行楷" panose="02010800040101010101" pitchFamily="2" charset="-122"/>
              <a:cs typeface="+mn-cs"/>
            </a:endParaRPr>
          </a:p>
          <a:p>
            <a:pPr marL="342900" marR="0" lvl="0" indent="-342900" algn="l" defTabSz="914400" rtl="0" eaLnBrk="1" fontAlgn="base" latinLnBrk="0" hangingPunct="1">
              <a:lnSpc>
                <a:spcPct val="90000"/>
              </a:lnSpc>
              <a:spcBef>
                <a:spcPct val="20000"/>
              </a:spcBef>
              <a:spcAft>
                <a:spcPct val="0"/>
              </a:spcAft>
              <a:buClr>
                <a:srgbClr val="FFCC00"/>
              </a:buClr>
              <a:buSzPct val="70000"/>
              <a:buFont typeface="Wingdings" panose="05000000000000000000" pitchFamily="2" charset="2"/>
              <a:buNone/>
              <a:defRPr/>
            </a:pPr>
            <a:endParaRPr kumimoji="0" lang="en-US" altLang="zh-CN" sz="2800" b="0" i="0" u="none" strike="noStrike" kern="1200" cap="none" spc="0" normalizeH="0" baseline="0" noProof="0" dirty="0" smtClean="0">
              <a:ln>
                <a:noFill/>
              </a:ln>
              <a:solidFill>
                <a:srgbClr val="FF0066"/>
              </a:solidFill>
              <a:effectLst/>
              <a:uLnTx/>
              <a:uFillTx/>
              <a:latin typeface="Garamond" panose="02020404030301010803"/>
              <a:ea typeface="黑体" panose="02010609060101010101" pitchFamily="49" charset="-122"/>
              <a:cs typeface="+mn-cs"/>
            </a:endParaRPr>
          </a:p>
        </p:txBody>
      </p:sp>
      <p:sp>
        <p:nvSpPr>
          <p:cNvPr id="5" name="Text Box 3"/>
          <p:cNvSpPr txBox="1">
            <a:spLocks noChangeArrowheads="1"/>
          </p:cNvSpPr>
          <p:nvPr/>
        </p:nvSpPr>
        <p:spPr bwMode="auto">
          <a:xfrm>
            <a:off x="1548581" y="2885420"/>
            <a:ext cx="8001000" cy="1173163"/>
          </a:xfrm>
          <a:prstGeom prst="rect">
            <a:avLst/>
          </a:prstGeom>
          <a:noFill/>
          <a:ln w="9525">
            <a:solidFill>
              <a:srgbClr val="CC3300"/>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20000"/>
              </a:spcBef>
              <a:spcAft>
                <a:spcPct val="0"/>
              </a:spcAft>
            </a:pPr>
            <a:r>
              <a:rPr kumimoji="1" lang="en-US" altLang="zh-CN" sz="3200" b="1" dirty="0" smtClean="0">
                <a:solidFill>
                  <a:srgbClr val="000066"/>
                </a:solidFill>
                <a:latin typeface="Times New Roman" panose="02020603050405020304" pitchFamily="18" charset="0"/>
                <a:ea typeface="华文新魏" panose="02010800040101010101" pitchFamily="2" charset="-122"/>
              </a:rPr>
              <a:t>——</a:t>
            </a:r>
            <a:r>
              <a:rPr kumimoji="1" lang="zh-CN" altLang="en-US" sz="3200" b="1" dirty="0" smtClean="0">
                <a:solidFill>
                  <a:srgbClr val="000066"/>
                </a:solidFill>
                <a:latin typeface="Times New Roman" panose="02020603050405020304" pitchFamily="18" charset="0"/>
                <a:ea typeface="华文新魏" panose="02010800040101010101" pitchFamily="2" charset="-122"/>
              </a:rPr>
              <a:t>旧中国反动政府实行屈辱外交政策</a:t>
            </a:r>
            <a:endParaRPr kumimoji="1" lang="zh-CN" altLang="en-US" sz="3200" b="1" dirty="0" smtClean="0">
              <a:solidFill>
                <a:srgbClr val="000066"/>
              </a:solidFill>
              <a:latin typeface="Times New Roman" panose="02020603050405020304" pitchFamily="18" charset="0"/>
              <a:ea typeface="华文新魏" panose="02010800040101010101" pitchFamily="2" charset="-122"/>
            </a:endParaRPr>
          </a:p>
          <a:p>
            <a:pPr fontAlgn="base">
              <a:spcBef>
                <a:spcPct val="20000"/>
              </a:spcBef>
              <a:spcAft>
                <a:spcPct val="0"/>
              </a:spcAft>
            </a:pPr>
            <a:r>
              <a:rPr kumimoji="1" lang="en-US" altLang="zh-CN" sz="3200" b="1" dirty="0" smtClean="0">
                <a:solidFill>
                  <a:srgbClr val="FF3300"/>
                </a:solidFill>
                <a:latin typeface="Times New Roman" panose="02020603050405020304" pitchFamily="18" charset="0"/>
                <a:ea typeface="华文新魏" panose="02010800040101010101" pitchFamily="2" charset="-122"/>
              </a:rPr>
              <a:t>——</a:t>
            </a:r>
            <a:r>
              <a:rPr kumimoji="1" lang="zh-CN" altLang="en-US" sz="3200" b="1" dirty="0" smtClean="0">
                <a:solidFill>
                  <a:srgbClr val="FF3300"/>
                </a:solidFill>
                <a:latin typeface="Times New Roman" panose="02020603050405020304" pitchFamily="18" charset="0"/>
                <a:ea typeface="华文新魏" panose="02010800040101010101" pitchFamily="2" charset="-122"/>
              </a:rPr>
              <a:t>新中国人民政府实行独立自主外交政策</a:t>
            </a:r>
            <a:endParaRPr kumimoji="1" lang="zh-CN" altLang="en-US" sz="3200" b="1" dirty="0" smtClean="0">
              <a:solidFill>
                <a:srgbClr val="FF3300"/>
              </a:solidFill>
              <a:latin typeface="Times New Roman" panose="02020603050405020304" pitchFamily="18" charset="0"/>
              <a:ea typeface="华文新魏" panose="02010800040101010101" pitchFamily="2" charset="-122"/>
            </a:endParaRPr>
          </a:p>
        </p:txBody>
      </p:sp>
      <p:sp>
        <p:nvSpPr>
          <p:cNvPr id="6" name="Text Box 4"/>
          <p:cNvSpPr txBox="1">
            <a:spLocks noChangeArrowheads="1"/>
          </p:cNvSpPr>
          <p:nvPr/>
        </p:nvSpPr>
        <p:spPr bwMode="auto">
          <a:xfrm>
            <a:off x="1174954" y="4306182"/>
            <a:ext cx="9532375" cy="2062103"/>
          </a:xfrm>
          <a:prstGeom prst="rect">
            <a:avLst/>
          </a:prstGeom>
          <a:noFill/>
          <a:ln w="9525">
            <a:solidFill>
              <a:srgbClr val="FFFFFF"/>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defTabSz="914400" eaLnBrk="1" fontAlgn="base" latinLnBrk="0" hangingPunct="1">
              <a:lnSpc>
                <a:spcPct val="100000"/>
              </a:lnSpc>
              <a:spcBef>
                <a:spcPct val="0"/>
              </a:spcBef>
              <a:spcAft>
                <a:spcPct val="0"/>
              </a:spcAft>
              <a:buClrTx/>
              <a:buSzTx/>
              <a:buFontTx/>
              <a:buNone/>
              <a:defRPr/>
            </a:pPr>
            <a:r>
              <a:rPr kumimoji="1" lang="zh-CN" altLang="en-US" sz="3200" b="1" i="1" u="none" strike="noStrike" kern="0" cap="none" spc="0" normalizeH="0" baseline="0" noProof="0" dirty="0" smtClean="0">
                <a:ln>
                  <a:noFill/>
                </a:ln>
                <a:solidFill>
                  <a:srgbClr val="FFCC00"/>
                </a:solidFill>
                <a:effectLst>
                  <a:outerShdw blurRad="38100" dist="38100" dir="2700000" algn="tl">
                    <a:srgbClr val="000000"/>
                  </a:outerShdw>
                </a:effectLst>
                <a:uLnTx/>
                <a:uFillTx/>
                <a:latin typeface="Times New Roman" panose="02020603050405020304" pitchFamily="18" charset="0"/>
                <a:ea typeface="黑体" panose="02010609060101010101" pitchFamily="49" charset="-122"/>
              </a:rPr>
              <a:t>认识</a:t>
            </a:r>
            <a:r>
              <a:rPr kumimoji="1" lang="zh-CN" altLang="en-US" sz="3200" b="1" i="1" u="none" strike="noStrike" kern="0" cap="none" spc="0" normalizeH="0" baseline="0" noProof="0" dirty="0" smtClean="0">
                <a:ln>
                  <a:noFill/>
                </a:ln>
                <a:solidFill>
                  <a:srgbClr val="FFCC00"/>
                </a:solidFill>
                <a:effectLst>
                  <a:outerShdw blurRad="38100" dist="38100" dir="2700000" algn="tl">
                    <a:srgbClr val="000000"/>
                  </a:outerShdw>
                </a:effectLst>
                <a:uLnTx/>
                <a:uFillTx/>
                <a:latin typeface="Times New Roman" panose="02020603050405020304" pitchFamily="18" charset="0"/>
                <a:ea typeface="宋体" panose="02010600030101010101" pitchFamily="2" charset="-122"/>
              </a:rPr>
              <a:t>：</a:t>
            </a:r>
            <a:r>
              <a:rPr kumimoji="1" lang="zh-CN" altLang="en-US" sz="3200" b="1" i="1" u="none" strike="noStrike" kern="0" cap="none" spc="0" normalizeH="0" baseline="0" noProof="0" dirty="0" smtClean="0">
                <a:ln>
                  <a:noFill/>
                </a:ln>
                <a:solidFill>
                  <a:srgbClr val="E5E5FF"/>
                </a:solidFill>
                <a:effectLst>
                  <a:outerShdw blurRad="38100" dist="38100" dir="2700000" algn="tl">
                    <a:srgbClr val="000000"/>
                  </a:outerShdw>
                </a:effectLst>
                <a:uLnTx/>
                <a:uFillTx/>
                <a:latin typeface="Times New Roman" panose="02020603050405020304" pitchFamily="18" charset="0"/>
                <a:ea typeface="宋体" panose="02010600030101010101" pitchFamily="2" charset="-122"/>
              </a:rPr>
              <a:t> </a:t>
            </a:r>
            <a:r>
              <a:rPr kumimoji="1" lang="en-US" altLang="zh-CN" sz="3200" b="1" i="1" u="none" strike="noStrike" kern="0" cap="none" spc="0" normalizeH="0" baseline="0" noProof="0" dirty="0" smtClean="0">
                <a:ln>
                  <a:noFill/>
                </a:ln>
                <a:solidFill>
                  <a:srgbClr val="FF3300"/>
                </a:solidFill>
                <a:effectLst>
                  <a:outerShdw blurRad="38100" dist="38100" dir="2700000" algn="tl">
                    <a:srgbClr val="000000"/>
                  </a:outerShdw>
                </a:effectLst>
                <a:uLnTx/>
                <a:uFillTx/>
                <a:latin typeface="华文新魏" panose="02010800040101010101" pitchFamily="2" charset="-122"/>
                <a:ea typeface="华文新魏" panose="02010800040101010101" pitchFamily="2" charset="-122"/>
              </a:rPr>
              <a:t>1</a:t>
            </a:r>
            <a:r>
              <a:rPr kumimoji="1" lang="zh-CN" altLang="en-US" sz="3200" b="1" i="1" u="none" strike="noStrike" kern="0" cap="none" spc="0" normalizeH="0" baseline="0" noProof="0" dirty="0" smtClean="0">
                <a:ln>
                  <a:noFill/>
                </a:ln>
                <a:solidFill>
                  <a:srgbClr val="FF3300"/>
                </a:solidFill>
                <a:effectLst>
                  <a:outerShdw blurRad="38100" dist="38100" dir="2700000" algn="tl">
                    <a:srgbClr val="000000"/>
                  </a:outerShdw>
                </a:effectLst>
                <a:uLnTx/>
                <a:uFillTx/>
                <a:latin typeface="华文新魏" panose="02010800040101010101" pitchFamily="2" charset="-122"/>
                <a:ea typeface="华文新魏" panose="02010800040101010101" pitchFamily="2" charset="-122"/>
              </a:rPr>
              <a:t>、落后就会挨打，弱国无外交</a:t>
            </a:r>
            <a:endParaRPr kumimoji="1" lang="zh-CN" altLang="en-US" sz="3200" b="1" i="1" u="none" strike="noStrike" kern="0" cap="none" spc="0" normalizeH="0" baseline="0" noProof="0" dirty="0" smtClean="0">
              <a:ln>
                <a:noFill/>
              </a:ln>
              <a:solidFill>
                <a:srgbClr val="FF3300"/>
              </a:solidFill>
              <a:effectLst>
                <a:outerShdw blurRad="38100" dist="38100" dir="2700000" algn="tl">
                  <a:srgbClr val="000000"/>
                </a:outerShdw>
              </a:effectLst>
              <a:uLnTx/>
              <a:uFillTx/>
              <a:latin typeface="华文新魏" panose="02010800040101010101" pitchFamily="2" charset="-122"/>
              <a:ea typeface="华文新魏" panose="02010800040101010101" pitchFamily="2" charset="-122"/>
            </a:endParaRPr>
          </a:p>
          <a:p>
            <a:pPr marL="0" marR="0" lvl="0" indent="0" defTabSz="914400" eaLnBrk="1" fontAlgn="base" latinLnBrk="0" hangingPunct="1">
              <a:lnSpc>
                <a:spcPct val="100000"/>
              </a:lnSpc>
              <a:spcBef>
                <a:spcPct val="0"/>
              </a:spcBef>
              <a:spcAft>
                <a:spcPct val="0"/>
              </a:spcAft>
              <a:buClrTx/>
              <a:buSzTx/>
              <a:buFontTx/>
              <a:buNone/>
              <a:defRPr/>
            </a:pPr>
            <a:r>
              <a:rPr kumimoji="1" lang="en-US" altLang="zh-CN" sz="3200" b="1" i="1" u="none" strike="noStrike" kern="0" cap="none" spc="0" normalizeH="0" baseline="0" noProof="0" dirty="0" smtClean="0">
                <a:ln>
                  <a:noFill/>
                </a:ln>
                <a:solidFill>
                  <a:srgbClr val="FF3300"/>
                </a:solidFill>
                <a:effectLst>
                  <a:outerShdw blurRad="38100" dist="38100" dir="2700000" algn="tl">
                    <a:srgbClr val="000000"/>
                  </a:outerShdw>
                </a:effectLst>
                <a:uLnTx/>
                <a:uFillTx/>
                <a:latin typeface="华文新魏" panose="02010800040101010101" pitchFamily="2" charset="-122"/>
                <a:ea typeface="华文新魏" panose="02010800040101010101" pitchFamily="2" charset="-122"/>
              </a:rPr>
              <a:t>      2</a:t>
            </a:r>
            <a:r>
              <a:rPr kumimoji="1" lang="zh-CN" altLang="en-US" sz="3200" b="1" i="1" u="none" strike="noStrike" kern="0" cap="none" spc="0" normalizeH="0" baseline="0" noProof="0" dirty="0" smtClean="0">
                <a:ln>
                  <a:noFill/>
                </a:ln>
                <a:solidFill>
                  <a:srgbClr val="FF3300"/>
                </a:solidFill>
                <a:effectLst>
                  <a:outerShdw blurRad="38100" dist="38100" dir="2700000" algn="tl">
                    <a:srgbClr val="000000"/>
                  </a:outerShdw>
                </a:effectLst>
                <a:uLnTx/>
                <a:uFillTx/>
                <a:latin typeface="华文新魏" panose="02010800040101010101" pitchFamily="2" charset="-122"/>
                <a:ea typeface="华文新魏" panose="02010800040101010101" pitchFamily="2" charset="-122"/>
              </a:rPr>
              <a:t>、外交是内政的延续</a:t>
            </a:r>
            <a:endParaRPr kumimoji="1" lang="zh-CN" altLang="en-US" sz="3200" b="1" i="1" u="none" strike="noStrike" kern="0" cap="none" spc="0" normalizeH="0" baseline="0" noProof="0" dirty="0" smtClean="0">
              <a:ln>
                <a:noFill/>
              </a:ln>
              <a:solidFill>
                <a:srgbClr val="FF3300"/>
              </a:solidFill>
              <a:effectLst>
                <a:outerShdw blurRad="38100" dist="38100" dir="2700000" algn="tl">
                  <a:srgbClr val="000000"/>
                </a:outerShdw>
              </a:effectLst>
              <a:uLnTx/>
              <a:uFillTx/>
              <a:latin typeface="华文新魏" panose="02010800040101010101" pitchFamily="2" charset="-122"/>
              <a:ea typeface="华文新魏" panose="02010800040101010101" pitchFamily="2" charset="-122"/>
            </a:endParaRPr>
          </a:p>
          <a:p>
            <a:pPr marL="0" marR="0" lvl="0" indent="0" defTabSz="914400" eaLnBrk="1" fontAlgn="base" latinLnBrk="0" hangingPunct="1">
              <a:lnSpc>
                <a:spcPct val="100000"/>
              </a:lnSpc>
              <a:spcBef>
                <a:spcPct val="0"/>
              </a:spcBef>
              <a:spcAft>
                <a:spcPct val="0"/>
              </a:spcAft>
              <a:buClrTx/>
              <a:buSzTx/>
              <a:buFontTx/>
              <a:buNone/>
              <a:defRPr/>
            </a:pPr>
            <a:r>
              <a:rPr kumimoji="1" lang="en-US" altLang="zh-CN" sz="3200" b="1" i="1" u="none" strike="noStrike" kern="0" cap="none" spc="0" normalizeH="0" baseline="0" noProof="0" dirty="0" smtClean="0">
                <a:ln>
                  <a:noFill/>
                </a:ln>
                <a:solidFill>
                  <a:srgbClr val="FF3300"/>
                </a:solidFill>
                <a:effectLst>
                  <a:outerShdw blurRad="38100" dist="38100" dir="2700000" algn="tl">
                    <a:srgbClr val="000000"/>
                  </a:outerShdw>
                </a:effectLst>
                <a:uLnTx/>
                <a:uFillTx/>
                <a:latin typeface="华文新魏" panose="02010800040101010101" pitchFamily="2" charset="-122"/>
                <a:ea typeface="华文新魏" panose="02010800040101010101" pitchFamily="2" charset="-122"/>
              </a:rPr>
              <a:t>      3</a:t>
            </a:r>
            <a:r>
              <a:rPr kumimoji="1" lang="zh-CN" altLang="en-US" sz="3200" b="1" i="1" u="none" strike="noStrike" kern="0" cap="none" spc="0" normalizeH="0" baseline="0" noProof="0" dirty="0" smtClean="0">
                <a:ln>
                  <a:noFill/>
                </a:ln>
                <a:solidFill>
                  <a:srgbClr val="FF3300"/>
                </a:solidFill>
                <a:effectLst>
                  <a:outerShdw blurRad="38100" dist="38100" dir="2700000" algn="tl">
                    <a:srgbClr val="000000"/>
                  </a:outerShdw>
                </a:effectLst>
                <a:uLnTx/>
                <a:uFillTx/>
                <a:latin typeface="华文新魏" panose="02010800040101010101" pitchFamily="2" charset="-122"/>
                <a:ea typeface="华文新魏" panose="02010800040101010101" pitchFamily="2" charset="-122"/>
              </a:rPr>
              <a:t>、提高综合国力，是国家外交的坚强后盾</a:t>
            </a:r>
            <a:endParaRPr kumimoji="1" lang="zh-CN" altLang="en-US" sz="3200" b="1" i="1" u="none" strike="noStrike" kern="0" cap="none" spc="0" normalizeH="0" baseline="0" noProof="0" dirty="0" smtClean="0">
              <a:ln>
                <a:noFill/>
              </a:ln>
              <a:solidFill>
                <a:srgbClr val="FF3300"/>
              </a:solidFill>
              <a:effectLst>
                <a:outerShdw blurRad="38100" dist="38100" dir="2700000" algn="tl">
                  <a:srgbClr val="000000"/>
                </a:outerShdw>
              </a:effectLst>
              <a:uLnTx/>
              <a:uFillTx/>
              <a:latin typeface="华文新魏" panose="02010800040101010101" pitchFamily="2" charset="-122"/>
              <a:ea typeface="华文新魏" panose="02010800040101010101" pitchFamily="2" charset="-122"/>
            </a:endParaRPr>
          </a:p>
          <a:p>
            <a:pPr marL="0" marR="0" lvl="0" indent="0" defTabSz="914400" eaLnBrk="1" fontAlgn="base" latinLnBrk="0" hangingPunct="1">
              <a:lnSpc>
                <a:spcPct val="100000"/>
              </a:lnSpc>
              <a:spcBef>
                <a:spcPct val="0"/>
              </a:spcBef>
              <a:spcAft>
                <a:spcPct val="0"/>
              </a:spcAft>
              <a:buClrTx/>
              <a:buSzTx/>
              <a:buFontTx/>
              <a:buNone/>
              <a:defRPr/>
            </a:pPr>
            <a:r>
              <a:rPr kumimoji="1" lang="en-US" altLang="zh-CN" sz="3200" b="1" i="1" u="none" strike="noStrike" kern="0" cap="none" spc="0" normalizeH="0" baseline="0" noProof="0" dirty="0" smtClean="0">
                <a:ln>
                  <a:noFill/>
                </a:ln>
                <a:solidFill>
                  <a:srgbClr val="FF3300"/>
                </a:solidFill>
                <a:effectLst>
                  <a:outerShdw blurRad="38100" dist="38100" dir="2700000" algn="tl">
                    <a:srgbClr val="000000"/>
                  </a:outerShdw>
                </a:effectLst>
                <a:uLnTx/>
                <a:uFillTx/>
                <a:latin typeface="华文新魏" panose="02010800040101010101" pitchFamily="2" charset="-122"/>
                <a:ea typeface="华文新魏" panose="02010800040101010101" pitchFamily="2" charset="-122"/>
              </a:rPr>
              <a:t>      4</a:t>
            </a:r>
            <a:r>
              <a:rPr kumimoji="1" lang="zh-CN" altLang="en-US" sz="3200" b="1" i="1" u="none" strike="noStrike" kern="0" cap="none" spc="0" normalizeH="0" baseline="0" noProof="0" dirty="0" smtClean="0">
                <a:ln>
                  <a:noFill/>
                </a:ln>
                <a:solidFill>
                  <a:srgbClr val="FF3300"/>
                </a:solidFill>
                <a:effectLst>
                  <a:outerShdw blurRad="38100" dist="38100" dir="2700000" algn="tl">
                    <a:srgbClr val="000000"/>
                  </a:outerShdw>
                </a:effectLst>
                <a:uLnTx/>
                <a:uFillTx/>
                <a:latin typeface="华文新魏" panose="02010800040101010101" pitchFamily="2" charset="-122"/>
                <a:ea typeface="华文新魏" panose="02010800040101010101" pitchFamily="2" charset="-122"/>
              </a:rPr>
              <a:t>、国家利益至上，是外交政策的出发点</a:t>
            </a:r>
            <a:endParaRPr kumimoji="1" lang="zh-CN" altLang="en-US" sz="3200" b="1" i="1" u="none" strike="noStrike" kern="0" cap="none" spc="0" normalizeH="0" baseline="0" noProof="0" dirty="0" smtClean="0">
              <a:ln>
                <a:noFill/>
              </a:ln>
              <a:solidFill>
                <a:srgbClr val="FF3300"/>
              </a:solidFill>
              <a:effectLst>
                <a:outerShdw blurRad="38100" dist="38100" dir="2700000" algn="tl">
                  <a:srgbClr val="000000"/>
                </a:outerShdw>
              </a:effectLst>
              <a:uLnTx/>
              <a:uFillTx/>
              <a:latin typeface="华文新魏" panose="02010800040101010101" pitchFamily="2" charset="-122"/>
              <a:ea typeface="华文新魏" panose="020108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0-#ppt_w/2"/>
                                          </p:val>
                                        </p:tav>
                                        <p:tav tm="100000">
                                          <p:val>
                                            <p:strVal val="#ppt_x"/>
                                          </p:val>
                                        </p:tav>
                                      </p:tavLst>
                                    </p:anim>
                                    <p:anim calcmode="lin" valueType="num">
                                      <p:cBhvr additive="base">
                                        <p:cTn id="14"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autoUpdateAnimBg="0"/>
      <p:bldP spid="6" grpId="0" animBg="1"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182216" y="0"/>
            <a:ext cx="2348720" cy="523220"/>
          </a:xfrm>
          <a:prstGeom prst="rect">
            <a:avLst/>
          </a:prstGeom>
        </p:spPr>
        <p:txBody>
          <a:bodyPr wrap="none">
            <a:spAutoFit/>
          </a:bodyPr>
          <a:lstStyle/>
          <a:p>
            <a:pPr algn="just">
              <a:spcAft>
                <a:spcPts val="0"/>
              </a:spcAft>
            </a:pPr>
            <a:r>
              <a:rPr lang="zh-CN" altLang="zh-CN"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r>
              <a:rPr lang="zh-CN" altLang="en-US"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课堂小结</a:t>
            </a:r>
            <a:r>
              <a:rPr lang="zh-CN" altLang="zh-CN"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endParaRPr lang="zh-CN" altLang="zh-CN" sz="2000" kern="100" dirty="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11" name="文本框 10"/>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dirty="0"/>
              <a:t>第</a:t>
            </a:r>
            <a:r>
              <a:rPr lang="en-US" altLang="zh-CN" dirty="0"/>
              <a:t>12</a:t>
            </a:r>
            <a:r>
              <a:rPr lang="zh-CN" altLang="en-US" dirty="0"/>
              <a:t>课  当代中国的民族政策和外交</a:t>
            </a:r>
            <a:endParaRPr lang="zh-CN" altLang="en-US" dirty="0"/>
          </a:p>
        </p:txBody>
      </p:sp>
      <p:sp>
        <p:nvSpPr>
          <p:cNvPr id="9" name="文本框 8"/>
          <p:cNvSpPr txBox="1"/>
          <p:nvPr/>
        </p:nvSpPr>
        <p:spPr>
          <a:xfrm>
            <a:off x="844642" y="523220"/>
            <a:ext cx="11107614" cy="905889"/>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4000" b="1">
                <a:effectLst>
                  <a:outerShdw blurRad="38100" dist="19050" dir="2700000" algn="tl" rotWithShape="0">
                    <a:schemeClr val="dk1">
                      <a:alpha val="40000"/>
                    </a:schemeClr>
                  </a:outerShdw>
                </a:effectLst>
              </a:defRPr>
            </a:lvl1pPr>
          </a:lstStyle>
          <a:p>
            <a:r>
              <a:rPr lang="zh-CN" altLang="en-US" dirty="0"/>
              <a:t>第</a:t>
            </a:r>
            <a:r>
              <a:rPr lang="en-US" altLang="zh-CN" dirty="0"/>
              <a:t>12</a:t>
            </a:r>
            <a:r>
              <a:rPr lang="zh-CN" altLang="en-US" dirty="0"/>
              <a:t>课  当代中国的民族政策和外交</a:t>
            </a:r>
            <a:endParaRPr lang="zh-CN" altLang="en-US" dirty="0"/>
          </a:p>
        </p:txBody>
      </p:sp>
      <p:sp>
        <p:nvSpPr>
          <p:cNvPr id="8" name="文本框 7"/>
          <p:cNvSpPr txBox="1"/>
          <p:nvPr/>
        </p:nvSpPr>
        <p:spPr>
          <a:xfrm>
            <a:off x="315697" y="1690719"/>
            <a:ext cx="11492249" cy="523220"/>
          </a:xfrm>
          <a:prstGeom prst="rect">
            <a:avLst/>
          </a:prstGeom>
          <a:noFill/>
        </p:spPr>
        <p:txBody>
          <a:bodyPr wrap="none" rtlCol="0">
            <a:spAutoFit/>
          </a:bodyPr>
          <a:lstStyle/>
          <a:p>
            <a:r>
              <a:rPr lang="zh-CN" altLang="en-US" sz="2800" b="1" dirty="0" smtClean="0"/>
              <a:t>一、</a:t>
            </a:r>
            <a:r>
              <a:rPr lang="zh-CN" altLang="en-US" sz="2800" b="1" dirty="0"/>
              <a:t>新中</a:t>
            </a:r>
            <a:r>
              <a:rPr lang="zh-CN" altLang="en-US" sz="2800" b="1" dirty="0" smtClean="0"/>
              <a:t>国的民族区域自治制度：</a:t>
            </a:r>
            <a:r>
              <a:rPr lang="en-US" altLang="zh-CN" sz="2800" b="1" dirty="0"/>
              <a:t> </a:t>
            </a:r>
            <a:r>
              <a:rPr lang="en-US" altLang="zh-CN" sz="2800" b="1" dirty="0" smtClean="0"/>
              <a:t>        </a:t>
            </a:r>
            <a:r>
              <a:rPr lang="zh-CN" altLang="en-US" sz="2800" b="1" dirty="0" smtClean="0"/>
              <a:t>二、独立自主和平外交的成就：</a:t>
            </a:r>
            <a:endParaRPr lang="en-US" altLang="zh-CN" sz="2800" b="1" dirty="0" smtClean="0"/>
          </a:p>
        </p:txBody>
      </p:sp>
      <p:sp>
        <p:nvSpPr>
          <p:cNvPr id="6" name="Text Box 7"/>
          <p:cNvSpPr txBox="1">
            <a:spLocks noChangeArrowheads="1"/>
          </p:cNvSpPr>
          <p:nvPr/>
        </p:nvSpPr>
        <p:spPr bwMode="auto">
          <a:xfrm>
            <a:off x="844642" y="2070316"/>
            <a:ext cx="3972562" cy="42463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nSpc>
                <a:spcPct val="200000"/>
              </a:lnSpc>
            </a:pPr>
            <a:r>
              <a:rPr lang="en-US" altLang="zh-CN" sz="2800" b="1" dirty="0" smtClean="0">
                <a:solidFill>
                  <a:srgbClr val="0033CC"/>
                </a:solidFill>
                <a:latin typeface="宋体" panose="02010600030101010101" pitchFamily="2" charset="-122"/>
                <a:ea typeface="宋体" panose="02010600030101010101" pitchFamily="2" charset="-122"/>
              </a:rPr>
              <a:t>1</a:t>
            </a:r>
            <a:r>
              <a:rPr lang="zh-CN" altLang="en-US" sz="2800" b="1" dirty="0" smtClean="0">
                <a:solidFill>
                  <a:srgbClr val="0033CC"/>
                </a:solidFill>
                <a:latin typeface="宋体" panose="02010600030101010101" pitchFamily="2" charset="-122"/>
                <a:ea typeface="宋体" panose="02010600030101010101" pitchFamily="2" charset="-122"/>
              </a:rPr>
              <a:t>、实行的原因？</a:t>
            </a:r>
            <a:r>
              <a:rPr lang="zh-CN" altLang="en-US" sz="2800" b="1" dirty="0" smtClean="0">
                <a:solidFill>
                  <a:srgbClr val="FF0000"/>
                </a:solidFill>
                <a:latin typeface="宋体" panose="02010600030101010101" pitchFamily="2" charset="-122"/>
                <a:ea typeface="宋体" panose="02010600030101010101" pitchFamily="2" charset="-122"/>
              </a:rPr>
              <a:t>①</a:t>
            </a:r>
            <a:r>
              <a:rPr lang="en-US" altLang="zh-CN" sz="2800" b="1" dirty="0" smtClean="0">
                <a:solidFill>
                  <a:srgbClr val="FF0000"/>
                </a:solidFill>
                <a:latin typeface="宋体" panose="02010600030101010101" pitchFamily="2" charset="-122"/>
                <a:ea typeface="宋体" panose="02010600030101010101" pitchFamily="2" charset="-122"/>
              </a:rPr>
              <a:t>—</a:t>
            </a:r>
            <a:r>
              <a:rPr lang="zh-CN" altLang="en-US" sz="2800" b="1" dirty="0" smtClean="0">
                <a:solidFill>
                  <a:srgbClr val="FF0000"/>
                </a:solidFill>
                <a:latin typeface="宋体" panose="02010600030101010101" pitchFamily="2" charset="-122"/>
                <a:ea typeface="宋体" panose="02010600030101010101" pitchFamily="2" charset="-122"/>
              </a:rPr>
              <a:t>⑤</a:t>
            </a:r>
            <a:endParaRPr lang="en-US" altLang="zh-CN" sz="2800" b="1" dirty="0" smtClean="0">
              <a:solidFill>
                <a:srgbClr val="FF0000"/>
              </a:solidFill>
              <a:latin typeface="宋体" panose="02010600030101010101" pitchFamily="2" charset="-122"/>
              <a:ea typeface="宋体" panose="02010600030101010101" pitchFamily="2" charset="-122"/>
            </a:endParaRPr>
          </a:p>
          <a:p>
            <a:pPr>
              <a:lnSpc>
                <a:spcPct val="200000"/>
              </a:lnSpc>
            </a:pPr>
            <a:r>
              <a:rPr lang="en-US" altLang="zh-CN" sz="2800" b="1" dirty="0" smtClean="0">
                <a:solidFill>
                  <a:srgbClr val="0033CC"/>
                </a:solidFill>
                <a:latin typeface="宋体" panose="02010600030101010101" pitchFamily="2" charset="-122"/>
                <a:ea typeface="宋体" panose="02010600030101010101" pitchFamily="2" charset="-122"/>
              </a:rPr>
              <a:t>2</a:t>
            </a:r>
            <a:r>
              <a:rPr lang="zh-CN" altLang="en-US" sz="2800" b="1" dirty="0" smtClean="0">
                <a:solidFill>
                  <a:srgbClr val="0033CC"/>
                </a:solidFill>
                <a:latin typeface="宋体" panose="02010600030101010101" pitchFamily="2" charset="-122"/>
                <a:ea typeface="宋体" panose="02010600030101010101" pitchFamily="2" charset="-122"/>
              </a:rPr>
              <a:t>、法律依据：</a:t>
            </a:r>
            <a:r>
              <a:rPr lang="zh-CN" altLang="en-US" sz="2800" b="1" dirty="0" smtClean="0">
                <a:solidFill>
                  <a:srgbClr val="FF0000"/>
                </a:solidFill>
                <a:latin typeface="宋体" panose="02010600030101010101" pitchFamily="2" charset="-122"/>
                <a:ea typeface="宋体" panose="02010600030101010101" pitchFamily="2" charset="-122"/>
              </a:rPr>
              <a:t>①②③</a:t>
            </a:r>
            <a:endParaRPr lang="en-US" altLang="zh-CN" sz="2800" b="1" dirty="0" smtClean="0">
              <a:solidFill>
                <a:srgbClr val="FF0000"/>
              </a:solidFill>
              <a:latin typeface="宋体" panose="02010600030101010101" pitchFamily="2" charset="-122"/>
              <a:ea typeface="宋体" panose="02010600030101010101" pitchFamily="2" charset="-122"/>
            </a:endParaRPr>
          </a:p>
          <a:p>
            <a:pPr>
              <a:lnSpc>
                <a:spcPct val="200000"/>
              </a:lnSpc>
            </a:pPr>
            <a:r>
              <a:rPr lang="en-US" altLang="zh-CN" sz="2800" b="1" dirty="0" smtClean="0">
                <a:solidFill>
                  <a:srgbClr val="0033CC"/>
                </a:solidFill>
                <a:latin typeface="宋体" panose="02010600030101010101" pitchFamily="2" charset="-122"/>
                <a:ea typeface="宋体" panose="02010600030101010101" pitchFamily="2" charset="-122"/>
              </a:rPr>
              <a:t>3</a:t>
            </a:r>
            <a:r>
              <a:rPr lang="zh-CN" altLang="en-US" sz="2800" b="1" dirty="0" smtClean="0">
                <a:solidFill>
                  <a:srgbClr val="0033CC"/>
                </a:solidFill>
                <a:latin typeface="宋体" panose="02010600030101010101" pitchFamily="2" charset="-122"/>
                <a:ea typeface="宋体" panose="02010600030101010101" pitchFamily="2" charset="-122"/>
              </a:rPr>
              <a:t>、五大省级自治区：</a:t>
            </a:r>
            <a:endParaRPr lang="en-US" altLang="zh-CN" sz="2800" b="1" dirty="0" smtClean="0">
              <a:solidFill>
                <a:srgbClr val="0033CC"/>
              </a:solidFill>
              <a:latin typeface="宋体" panose="02010600030101010101" pitchFamily="2" charset="-122"/>
              <a:ea typeface="宋体" panose="02010600030101010101" pitchFamily="2" charset="-122"/>
            </a:endParaRPr>
          </a:p>
          <a:p>
            <a:pPr>
              <a:lnSpc>
                <a:spcPct val="200000"/>
              </a:lnSpc>
            </a:pPr>
            <a:r>
              <a:rPr lang="en-US" altLang="zh-CN" sz="2800" b="1" dirty="0" smtClean="0">
                <a:solidFill>
                  <a:srgbClr val="0033CC"/>
                </a:solidFill>
                <a:latin typeface="宋体" panose="02010600030101010101" pitchFamily="2" charset="-122"/>
                <a:ea typeface="宋体" panose="02010600030101010101" pitchFamily="2" charset="-122"/>
              </a:rPr>
              <a:t>4</a:t>
            </a:r>
            <a:r>
              <a:rPr lang="zh-CN" altLang="en-US" sz="2800" b="1" dirty="0" smtClean="0">
                <a:solidFill>
                  <a:srgbClr val="0033CC"/>
                </a:solidFill>
                <a:latin typeface="宋体" panose="02010600030101010101" pitchFamily="2" charset="-122"/>
                <a:ea typeface="宋体" panose="02010600030101010101" pitchFamily="2" charset="-122"/>
              </a:rPr>
              <a:t>、目的：</a:t>
            </a:r>
            <a:r>
              <a:rPr lang="zh-CN" altLang="en-US" sz="2800" b="1" dirty="0" smtClean="0">
                <a:solidFill>
                  <a:srgbClr val="FF0000"/>
                </a:solidFill>
                <a:latin typeface="宋体" panose="02010600030101010101" pitchFamily="2" charset="-122"/>
                <a:ea typeface="宋体" panose="02010600030101010101" pitchFamily="2" charset="-122"/>
              </a:rPr>
              <a:t>直接、根本</a:t>
            </a:r>
            <a:endParaRPr lang="en-US" altLang="zh-CN" sz="2800" b="1" dirty="0" smtClean="0">
              <a:solidFill>
                <a:srgbClr val="FF0000"/>
              </a:solidFill>
              <a:latin typeface="宋体" panose="02010600030101010101" pitchFamily="2" charset="-122"/>
              <a:ea typeface="宋体" panose="02010600030101010101" pitchFamily="2" charset="-122"/>
            </a:endParaRPr>
          </a:p>
          <a:p>
            <a:pPr lvl="0">
              <a:lnSpc>
                <a:spcPct val="200000"/>
              </a:lnSpc>
            </a:pPr>
            <a:r>
              <a:rPr lang="en-US" altLang="zh-CN" sz="2800" b="1" dirty="0" smtClean="0">
                <a:solidFill>
                  <a:srgbClr val="0033CC"/>
                </a:solidFill>
                <a:latin typeface="宋体" panose="02010600030101010101" pitchFamily="2" charset="-122"/>
                <a:ea typeface="宋体" panose="02010600030101010101" pitchFamily="2" charset="-122"/>
              </a:rPr>
              <a:t>5</a:t>
            </a:r>
            <a:r>
              <a:rPr lang="zh-CN" altLang="en-US" sz="2800" b="1" dirty="0" smtClean="0">
                <a:solidFill>
                  <a:srgbClr val="0033CC"/>
                </a:solidFill>
                <a:latin typeface="宋体" panose="02010600030101010101" pitchFamily="2" charset="-122"/>
                <a:ea typeface="宋体" panose="02010600030101010101" pitchFamily="2" charset="-122"/>
              </a:rPr>
              <a:t>、意义：</a:t>
            </a:r>
            <a:r>
              <a:rPr lang="zh-CN" altLang="en-US" sz="2800" b="1" dirty="0" smtClean="0">
                <a:solidFill>
                  <a:srgbClr val="FF0000"/>
                </a:solidFill>
                <a:latin typeface="宋体" panose="02010600030101010101" pitchFamily="2" charset="-122"/>
                <a:ea typeface="宋体" panose="02010600030101010101" pitchFamily="2" charset="-122"/>
              </a:rPr>
              <a:t>①②③</a:t>
            </a:r>
            <a:endParaRPr lang="en-US" altLang="zh-CN" sz="2800" b="1" dirty="0">
              <a:solidFill>
                <a:srgbClr val="FF0000"/>
              </a:solidFill>
              <a:latin typeface="宋体" panose="02010600030101010101" pitchFamily="2" charset="-122"/>
              <a:ea typeface="宋体" panose="02010600030101010101" pitchFamily="2" charset="-122"/>
            </a:endParaRPr>
          </a:p>
        </p:txBody>
      </p:sp>
      <p:sp>
        <p:nvSpPr>
          <p:cNvPr id="10" name="Text Box 7"/>
          <p:cNvSpPr txBox="1">
            <a:spLocks noChangeArrowheads="1"/>
          </p:cNvSpPr>
          <p:nvPr/>
        </p:nvSpPr>
        <p:spPr bwMode="auto">
          <a:xfrm>
            <a:off x="5756753" y="2447342"/>
            <a:ext cx="5775940" cy="3970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nSpc>
                <a:spcPct val="150000"/>
              </a:lnSpc>
            </a:pPr>
            <a:r>
              <a:rPr lang="en-US" altLang="zh-CN" sz="2800" b="1" dirty="0" smtClean="0">
                <a:solidFill>
                  <a:srgbClr val="0033CC"/>
                </a:solidFill>
                <a:latin typeface="宋体" panose="02010600030101010101" pitchFamily="2" charset="-122"/>
                <a:ea typeface="宋体" panose="02010600030101010101" pitchFamily="2" charset="-122"/>
              </a:rPr>
              <a:t>1</a:t>
            </a:r>
            <a:r>
              <a:rPr lang="zh-CN" altLang="en-US" sz="2800" b="1" dirty="0" smtClean="0">
                <a:solidFill>
                  <a:srgbClr val="0033CC"/>
                </a:solidFill>
                <a:latin typeface="宋体" panose="02010600030101010101" pitchFamily="2" charset="-122"/>
                <a:ea typeface="宋体" panose="02010600030101010101" pitchFamily="2" charset="-122"/>
              </a:rPr>
              <a:t>、建国初期：</a:t>
            </a:r>
            <a:endParaRPr lang="en-US" altLang="zh-CN" sz="2800" b="1" dirty="0" smtClean="0">
              <a:solidFill>
                <a:srgbClr val="FF0000"/>
              </a:solidFill>
              <a:latin typeface="宋体" panose="02010600030101010101" pitchFamily="2" charset="-122"/>
              <a:ea typeface="宋体" panose="02010600030101010101" pitchFamily="2" charset="-122"/>
            </a:endParaRPr>
          </a:p>
          <a:p>
            <a:pPr>
              <a:lnSpc>
                <a:spcPct val="150000"/>
              </a:lnSpc>
            </a:pPr>
            <a:r>
              <a:rPr lang="en-US" altLang="zh-CN" sz="2800" b="1" dirty="0" smtClean="0">
                <a:solidFill>
                  <a:srgbClr val="0033CC"/>
                </a:solidFill>
                <a:latin typeface="宋体" panose="02010600030101010101" pitchFamily="2" charset="-122"/>
                <a:ea typeface="宋体" panose="02010600030101010101" pitchFamily="2" charset="-122"/>
              </a:rPr>
              <a:t>2</a:t>
            </a:r>
            <a:r>
              <a:rPr lang="zh-CN" altLang="en-US" sz="2800" b="1" dirty="0" smtClean="0">
                <a:solidFill>
                  <a:srgbClr val="0033CC"/>
                </a:solidFill>
                <a:latin typeface="宋体" panose="02010600030101010101" pitchFamily="2" charset="-122"/>
                <a:ea typeface="宋体" panose="02010600030101010101" pitchFamily="2" charset="-122"/>
              </a:rPr>
              <a:t>、</a:t>
            </a:r>
            <a:r>
              <a:rPr lang="en-US" altLang="zh-CN" sz="2800" b="1" dirty="0" smtClean="0">
                <a:solidFill>
                  <a:srgbClr val="0033CC"/>
                </a:solidFill>
                <a:latin typeface="宋体" panose="02010600030101010101" pitchFamily="2" charset="-122"/>
                <a:ea typeface="宋体" panose="02010600030101010101" pitchFamily="2" charset="-122"/>
              </a:rPr>
              <a:t>20</a:t>
            </a:r>
            <a:r>
              <a:rPr lang="zh-CN" altLang="en-US" sz="2800" b="1" dirty="0" smtClean="0">
                <a:solidFill>
                  <a:srgbClr val="0033CC"/>
                </a:solidFill>
                <a:latin typeface="宋体" panose="02010600030101010101" pitchFamily="2" charset="-122"/>
                <a:ea typeface="宋体" panose="02010600030101010101" pitchFamily="2" charset="-122"/>
              </a:rPr>
              <a:t>世纪六七十年代：</a:t>
            </a:r>
            <a:endParaRPr lang="en-US" altLang="zh-CN" sz="2800" b="1" dirty="0" smtClean="0">
              <a:solidFill>
                <a:srgbClr val="FF0000"/>
              </a:solidFill>
              <a:latin typeface="宋体" panose="02010600030101010101" pitchFamily="2" charset="-122"/>
              <a:ea typeface="宋体" panose="02010600030101010101" pitchFamily="2" charset="-122"/>
            </a:endParaRPr>
          </a:p>
          <a:p>
            <a:pPr>
              <a:lnSpc>
                <a:spcPct val="150000"/>
              </a:lnSpc>
            </a:pPr>
            <a:r>
              <a:rPr lang="en-US" altLang="zh-CN" sz="2800" b="1" dirty="0" smtClean="0">
                <a:solidFill>
                  <a:srgbClr val="0033CC"/>
                </a:solidFill>
                <a:latin typeface="宋体" panose="02010600030101010101" pitchFamily="2" charset="-122"/>
                <a:ea typeface="宋体" panose="02010600030101010101" pitchFamily="2" charset="-122"/>
              </a:rPr>
              <a:t>3</a:t>
            </a:r>
            <a:r>
              <a:rPr lang="zh-CN" altLang="en-US" sz="2800" b="1" dirty="0" smtClean="0">
                <a:solidFill>
                  <a:srgbClr val="0033CC"/>
                </a:solidFill>
                <a:latin typeface="宋体" panose="02010600030101010101" pitchFamily="2" charset="-122"/>
                <a:ea typeface="宋体" panose="02010600030101010101" pitchFamily="2" charset="-122"/>
              </a:rPr>
              <a:t>、</a:t>
            </a:r>
            <a:r>
              <a:rPr lang="zh-CN" altLang="en-US" sz="2800" b="1" dirty="0" smtClean="0">
                <a:solidFill>
                  <a:srgbClr val="0033CC"/>
                </a:solidFill>
                <a:latin typeface="宋体" panose="02010600030101010101" pitchFamily="2" charset="-122"/>
                <a:ea typeface="宋体" panose="02010600030101010101" pitchFamily="2" charset="-122"/>
              </a:rPr>
              <a:t>改革开放后</a:t>
            </a:r>
            <a:r>
              <a:rPr lang="zh-CN" altLang="en-US" sz="2800" b="1" dirty="0" smtClean="0">
                <a:solidFill>
                  <a:srgbClr val="0033CC"/>
                </a:solidFill>
                <a:latin typeface="宋体" panose="02010600030101010101" pitchFamily="2" charset="-122"/>
                <a:ea typeface="宋体" panose="02010600030101010101" pitchFamily="2" charset="-122"/>
              </a:rPr>
              <a:t>：</a:t>
            </a:r>
            <a:endParaRPr lang="en-US" altLang="zh-CN" sz="2800" b="1" dirty="0" smtClean="0">
              <a:solidFill>
                <a:srgbClr val="0033CC"/>
              </a:solidFill>
              <a:latin typeface="宋体" panose="02010600030101010101" pitchFamily="2" charset="-122"/>
              <a:ea typeface="宋体" panose="02010600030101010101" pitchFamily="2" charset="-122"/>
            </a:endParaRPr>
          </a:p>
          <a:p>
            <a:pPr>
              <a:lnSpc>
                <a:spcPct val="150000"/>
              </a:lnSpc>
            </a:pPr>
            <a:r>
              <a:rPr lang="en-US" altLang="zh-CN" sz="2800" b="1" dirty="0" smtClean="0">
                <a:solidFill>
                  <a:srgbClr val="0033CC"/>
                </a:solidFill>
                <a:latin typeface="宋体" panose="02010600030101010101" pitchFamily="2" charset="-122"/>
                <a:ea typeface="宋体" panose="02010600030101010101" pitchFamily="2" charset="-122"/>
              </a:rPr>
              <a:t>4</a:t>
            </a:r>
            <a:r>
              <a:rPr lang="zh-CN" altLang="en-US" sz="2800" b="1" dirty="0" smtClean="0">
                <a:solidFill>
                  <a:srgbClr val="0033CC"/>
                </a:solidFill>
                <a:latin typeface="宋体" panose="02010600030101010101" pitchFamily="2" charset="-122"/>
                <a:ea typeface="宋体" panose="02010600030101010101" pitchFamily="2" charset="-122"/>
              </a:rPr>
              <a:t>、世纪之交：</a:t>
            </a:r>
            <a:endParaRPr lang="en-US" altLang="zh-CN" sz="2800" b="1" dirty="0" smtClean="0">
              <a:solidFill>
                <a:srgbClr val="FF0000"/>
              </a:solidFill>
              <a:latin typeface="宋体" panose="02010600030101010101" pitchFamily="2" charset="-122"/>
              <a:ea typeface="宋体" panose="02010600030101010101" pitchFamily="2" charset="-122"/>
            </a:endParaRPr>
          </a:p>
          <a:p>
            <a:pPr lvl="0">
              <a:lnSpc>
                <a:spcPct val="150000"/>
              </a:lnSpc>
            </a:pPr>
            <a:r>
              <a:rPr lang="en-US" altLang="zh-CN" sz="2800" b="1" dirty="0" smtClean="0">
                <a:solidFill>
                  <a:srgbClr val="0033CC"/>
                </a:solidFill>
                <a:latin typeface="宋体" panose="02010600030101010101" pitchFamily="2" charset="-122"/>
                <a:ea typeface="宋体" panose="02010600030101010101" pitchFamily="2" charset="-122"/>
              </a:rPr>
              <a:t>5</a:t>
            </a:r>
            <a:r>
              <a:rPr lang="zh-CN" altLang="en-US" sz="2800" b="1" dirty="0" smtClean="0">
                <a:solidFill>
                  <a:srgbClr val="0033CC"/>
                </a:solidFill>
                <a:latin typeface="宋体" panose="02010600030101010101" pitchFamily="2" charset="-122"/>
                <a:ea typeface="宋体" panose="02010600030101010101" pitchFamily="2" charset="-122"/>
              </a:rPr>
              <a:t>、</a:t>
            </a:r>
            <a:r>
              <a:rPr lang="en-US" altLang="zh-CN" sz="2800" b="1" dirty="0" smtClean="0">
                <a:solidFill>
                  <a:srgbClr val="0033CC"/>
                </a:solidFill>
                <a:latin typeface="宋体" panose="02010600030101010101" pitchFamily="2" charset="-122"/>
                <a:ea typeface="宋体" panose="02010600030101010101" pitchFamily="2" charset="-122"/>
              </a:rPr>
              <a:t>2012</a:t>
            </a:r>
            <a:r>
              <a:rPr lang="zh-CN" altLang="en-US" sz="2800" b="1" dirty="0" smtClean="0">
                <a:solidFill>
                  <a:srgbClr val="0033CC"/>
                </a:solidFill>
                <a:latin typeface="宋体" panose="02010600030101010101" pitchFamily="2" charset="-122"/>
                <a:ea typeface="宋体" panose="02010600030101010101" pitchFamily="2" charset="-122"/>
              </a:rPr>
              <a:t>年十八大以来：</a:t>
            </a:r>
            <a:endParaRPr lang="en-US" altLang="zh-CN" sz="2800" b="1" dirty="0" smtClean="0">
              <a:solidFill>
                <a:srgbClr val="0033CC"/>
              </a:solidFill>
              <a:latin typeface="宋体" panose="02010600030101010101" pitchFamily="2" charset="-122"/>
              <a:ea typeface="宋体" panose="02010600030101010101" pitchFamily="2" charset="-122"/>
            </a:endParaRPr>
          </a:p>
          <a:p>
            <a:pPr lvl="0">
              <a:lnSpc>
                <a:spcPct val="150000"/>
              </a:lnSpc>
            </a:pPr>
            <a:r>
              <a:rPr lang="en-US" altLang="zh-CN" sz="2800" b="1" dirty="0" smtClean="0">
                <a:solidFill>
                  <a:srgbClr val="0033CC"/>
                </a:solidFill>
                <a:latin typeface="宋体" panose="02010600030101010101" pitchFamily="2" charset="-122"/>
                <a:ea typeface="宋体" panose="02010600030101010101" pitchFamily="2" charset="-122"/>
              </a:rPr>
              <a:t>6</a:t>
            </a:r>
            <a:r>
              <a:rPr lang="zh-CN" altLang="en-US" sz="2800" b="1" dirty="0" smtClean="0">
                <a:solidFill>
                  <a:srgbClr val="0033CC"/>
                </a:solidFill>
                <a:latin typeface="宋体" panose="02010600030101010101" pitchFamily="2" charset="-122"/>
                <a:ea typeface="宋体" panose="02010600030101010101" pitchFamily="2" charset="-122"/>
              </a:rPr>
              <a:t>、为世界和平发展贡献中国方案：</a:t>
            </a:r>
            <a:endParaRPr lang="en-US" altLang="zh-CN" sz="2800" b="1" dirty="0">
              <a:solidFill>
                <a:srgbClr val="FF0000"/>
              </a:solidFill>
              <a:latin typeface="宋体" panose="02010600030101010101" pitchFamily="2" charset="-122"/>
              <a:ea typeface="宋体" panose="02010600030101010101" pitchFamily="2" charset="-122"/>
            </a:endParaRPr>
          </a:p>
        </p:txBody>
      </p:sp>
      <p:sp>
        <p:nvSpPr>
          <p:cNvPr id="12" name="文本框 11"/>
          <p:cNvSpPr txBox="1"/>
          <p:nvPr/>
        </p:nvSpPr>
        <p:spPr>
          <a:xfrm>
            <a:off x="8169104" y="2591262"/>
            <a:ext cx="2698175" cy="523220"/>
          </a:xfrm>
          <a:prstGeom prst="rect">
            <a:avLst/>
          </a:prstGeom>
          <a:noFill/>
        </p:spPr>
        <p:txBody>
          <a:bodyPr wrap="none" rtlCol="0">
            <a:spAutoFit/>
          </a:bodyPr>
          <a:lstStyle/>
          <a:p>
            <a:r>
              <a:rPr lang="zh-CN" altLang="en-US" sz="2800" b="1" dirty="0" smtClean="0">
                <a:solidFill>
                  <a:srgbClr val="FF0000"/>
                </a:solidFill>
                <a:latin typeface="宋体" panose="02010600030101010101" pitchFamily="2" charset="-122"/>
                <a:ea typeface="宋体" panose="02010600030101010101" pitchFamily="2" charset="-122"/>
              </a:rPr>
              <a:t>外交方针、成就</a:t>
            </a:r>
            <a:endParaRPr lang="zh-CN" altLang="en-US" sz="2800" b="1" dirty="0">
              <a:solidFill>
                <a:srgbClr val="FF0000"/>
              </a:solidFill>
              <a:latin typeface="宋体" panose="02010600030101010101" pitchFamily="2" charset="-122"/>
              <a:ea typeface="宋体" panose="02010600030101010101" pitchFamily="2" charset="-122"/>
            </a:endParaRPr>
          </a:p>
        </p:txBody>
      </p:sp>
      <p:sp>
        <p:nvSpPr>
          <p:cNvPr id="13" name="文本框 12"/>
          <p:cNvSpPr txBox="1"/>
          <p:nvPr/>
        </p:nvSpPr>
        <p:spPr>
          <a:xfrm>
            <a:off x="9359409" y="3184023"/>
            <a:ext cx="1087157" cy="523220"/>
          </a:xfrm>
          <a:prstGeom prst="rect">
            <a:avLst/>
          </a:prstGeom>
          <a:noFill/>
        </p:spPr>
        <p:txBody>
          <a:bodyPr wrap="none" rtlCol="0">
            <a:spAutoFit/>
          </a:bodyPr>
          <a:lstStyle/>
          <a:p>
            <a:r>
              <a:rPr lang="zh-CN" altLang="en-US" sz="2800" b="1" dirty="0" smtClean="0">
                <a:solidFill>
                  <a:srgbClr val="FF0000"/>
                </a:solidFill>
                <a:latin typeface="宋体" panose="02010600030101010101" pitchFamily="2" charset="-122"/>
                <a:ea typeface="宋体" panose="02010600030101010101" pitchFamily="2" charset="-122"/>
              </a:rPr>
              <a:t> 成就</a:t>
            </a:r>
            <a:endParaRPr lang="zh-CN" altLang="en-US" sz="2800" b="1" dirty="0">
              <a:solidFill>
                <a:srgbClr val="FF0000"/>
              </a:solidFill>
              <a:latin typeface="宋体" panose="02010600030101010101" pitchFamily="2" charset="-122"/>
              <a:ea typeface="宋体" panose="02010600030101010101" pitchFamily="2" charset="-122"/>
            </a:endParaRPr>
          </a:p>
        </p:txBody>
      </p:sp>
      <p:sp>
        <p:nvSpPr>
          <p:cNvPr id="14" name="文本框 13"/>
          <p:cNvSpPr txBox="1"/>
          <p:nvPr/>
        </p:nvSpPr>
        <p:spPr>
          <a:xfrm>
            <a:off x="8412997" y="3909281"/>
            <a:ext cx="2709396" cy="523220"/>
          </a:xfrm>
          <a:prstGeom prst="rect">
            <a:avLst/>
          </a:prstGeom>
          <a:noFill/>
        </p:spPr>
        <p:txBody>
          <a:bodyPr wrap="none" rtlCol="0">
            <a:spAutoFit/>
          </a:bodyPr>
          <a:lstStyle/>
          <a:p>
            <a:r>
              <a:rPr lang="zh-CN" altLang="en-US" sz="2800" b="1" dirty="0" smtClean="0">
                <a:solidFill>
                  <a:srgbClr val="FF0000"/>
                </a:solidFill>
                <a:latin typeface="宋体" panose="02010600030101010101" pitchFamily="2" charset="-122"/>
                <a:ea typeface="宋体" panose="02010600030101010101" pitchFamily="2" charset="-122"/>
              </a:rPr>
              <a:t>政策调整、成就</a:t>
            </a:r>
            <a:endParaRPr lang="zh-CN" altLang="en-US" sz="2800" b="1" dirty="0">
              <a:solidFill>
                <a:srgbClr val="FF0000"/>
              </a:solidFill>
              <a:latin typeface="宋体" panose="02010600030101010101" pitchFamily="2" charset="-122"/>
              <a:ea typeface="宋体" panose="02010600030101010101" pitchFamily="2" charset="-122"/>
            </a:endParaRPr>
          </a:p>
        </p:txBody>
      </p:sp>
      <p:sp>
        <p:nvSpPr>
          <p:cNvPr id="15" name="文本框 14"/>
          <p:cNvSpPr txBox="1"/>
          <p:nvPr/>
        </p:nvSpPr>
        <p:spPr>
          <a:xfrm>
            <a:off x="7974093" y="4504461"/>
            <a:ext cx="1169907" cy="523220"/>
          </a:xfrm>
          <a:prstGeom prst="rect">
            <a:avLst/>
          </a:prstGeom>
          <a:noFill/>
        </p:spPr>
        <p:txBody>
          <a:bodyPr wrap="square" rtlCol="0">
            <a:spAutoFit/>
          </a:bodyPr>
          <a:lstStyle/>
          <a:p>
            <a:r>
              <a:rPr lang="zh-CN" altLang="en-US" sz="2800" b="1" dirty="0" smtClean="0">
                <a:solidFill>
                  <a:srgbClr val="FF0000"/>
                </a:solidFill>
                <a:latin typeface="宋体" panose="02010600030101010101" pitchFamily="2" charset="-122"/>
                <a:ea typeface="宋体" panose="02010600030101010101" pitchFamily="2" charset="-122"/>
              </a:rPr>
              <a:t> 成就</a:t>
            </a:r>
            <a:endParaRPr lang="zh-CN" altLang="en-US" sz="2800" b="1" dirty="0">
              <a:solidFill>
                <a:srgbClr val="FF0000"/>
              </a:solidFill>
              <a:latin typeface="宋体" panose="02010600030101010101" pitchFamily="2" charset="-122"/>
              <a:ea typeface="宋体" panose="02010600030101010101" pitchFamily="2" charset="-122"/>
            </a:endParaRPr>
          </a:p>
        </p:txBody>
      </p:sp>
      <p:sp>
        <p:nvSpPr>
          <p:cNvPr id="16" name="文本框 15"/>
          <p:cNvSpPr txBox="1"/>
          <p:nvPr/>
        </p:nvSpPr>
        <p:spPr>
          <a:xfrm>
            <a:off x="9280685" y="5071925"/>
            <a:ext cx="1087157" cy="523220"/>
          </a:xfrm>
          <a:prstGeom prst="rect">
            <a:avLst/>
          </a:prstGeom>
          <a:noFill/>
        </p:spPr>
        <p:txBody>
          <a:bodyPr wrap="none" rtlCol="0">
            <a:spAutoFit/>
          </a:bodyPr>
          <a:lstStyle/>
          <a:p>
            <a:r>
              <a:rPr lang="zh-CN" altLang="en-US" sz="2800" b="1" dirty="0" smtClean="0">
                <a:solidFill>
                  <a:srgbClr val="FF0000"/>
                </a:solidFill>
                <a:latin typeface="宋体" panose="02010600030101010101" pitchFamily="2" charset="-122"/>
                <a:ea typeface="宋体" panose="02010600030101010101" pitchFamily="2" charset="-122"/>
              </a:rPr>
              <a:t> 成就</a:t>
            </a:r>
            <a:endParaRPr lang="zh-CN" altLang="en-US" sz="2800" b="1" dirty="0">
              <a:solidFill>
                <a:srgbClr val="FF0000"/>
              </a:solidFill>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par>
    </p:tnLst>
  </p:timing>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4.xml><?xml version="1.0" encoding="utf-8"?>
<p:tagLst xmlns:p="http://schemas.openxmlformats.org/presentationml/2006/main">
  <p:tag name="KSO_WM_TEMPLATE_THUMBS_INDEX" val="1"/>
  <p:tag name="KSO_WM_TEMPLATE_SUBCATEGORY" val="0"/>
  <p:tag name="KSO_WM_TAG_VERSION" val="1.0"/>
  <p:tag name="KSO_WM_BEAUTIFY_FLAG" val="#wm#"/>
  <p:tag name="KSO_WM_TEMPLATE_CATEGORY" val="custom"/>
  <p:tag name="KSO_WM_TEMPLATE_INDEX" val="20187308"/>
</p:tagLst>
</file>

<file path=ppt/tags/tag65.xml><?xml version="1.0" encoding="utf-8"?>
<p:tagLst xmlns:p="http://schemas.openxmlformats.org/presentationml/2006/main">
  <p:tag name="KSO_WM_TAG_VERSION" val="1.0"/>
  <p:tag name="KSO_WM_TEMPLATE_CATEGORY" val="custom"/>
  <p:tag name="KSO_WM_TEMPLATE_INDEX" val="20184553"/>
</p:tagLst>
</file>

<file path=ppt/tags/tag66.xml><?xml version="1.0" encoding="utf-8"?>
<p:tagLst xmlns:p="http://schemas.openxmlformats.org/presentationml/2006/main">
  <p:tag name="KSO_WM_TAG_VERSION" val="1.0"/>
  <p:tag name="KSO_WM_TEMPLATE_CATEGORY" val="custom"/>
  <p:tag name="KSO_WM_TEMPLATE_INDEX" val="20184553"/>
</p:tagLst>
</file>

<file path=ppt/tags/tag67.xml><?xml version="1.0" encoding="utf-8"?>
<p:tagLst xmlns:p="http://schemas.openxmlformats.org/presentationml/2006/main">
  <p:tag name="KSO_WM_TEMPLATE_TOPIC_DEFAULT" val="1"/>
  <p:tag name="KSO_WM_TEMPLATE_JOB_ID" val="2"/>
  <p:tag name="KSO_WM_TEMPLATE_SCENE_ID" val="1"/>
  <p:tag name="KSO_WM_TEMPLATE_OUTLINE_ID" val="15"/>
  <p:tag name="KSO_WM_TEMPLATE_TOPIC_ID" val="2869567"/>
  <p:tag name="KSO_WM_BEAUTIFY_FLAG" val="#wm#"/>
  <p:tag name="KSO_WM_TAG_VERSION" val="1.0"/>
  <p:tag name="KSO_WM_TEMPLATE_INDEX" val="20184553"/>
  <p:tag name="KSO_WM_TEMPLATE_CATEGORY" val="custom"/>
  <p:tag name="KSO_WM_TEMPLATE_THUMBS_INDEX" val="1、6、10、14、20、26、27、28、29、31"/>
</p:tagLst>
</file>

<file path=ppt/tags/tag68.xml><?xml version="1.0" encoding="utf-8"?>
<p:tagLst xmlns:p="http://schemas.openxmlformats.org/presentationml/2006/main">
  <p:tag name="KSO_WM_TAG_VERSION" val="1.0"/>
  <p:tag name="KSO_WM_TEMPLATE_CATEGORY" val="custom"/>
  <p:tag name="KSO_WM_TEMPLATE_INDEX" val="20184553"/>
</p:tagLst>
</file>

<file path=ppt/tags/tag69.xml><?xml version="1.0" encoding="utf-8"?>
<p:tagLst xmlns:p="http://schemas.openxmlformats.org/presentationml/2006/main">
  <p:tag name="KSO_WM_TAG_VERSION" val="1.0"/>
  <p:tag name="KSO_WM_TEMPLATE_CATEGORY" val="custom"/>
  <p:tag name="KSO_WM_TEMPLATE_INDEX" val="20184553"/>
</p:tagLst>
</file>

<file path=ppt/tags/tag70.xml><?xml version="1.0" encoding="utf-8"?>
<p:tagLst xmlns:p="http://schemas.openxmlformats.org/presentationml/2006/main">
  <p:tag name="KSO_WM_TEMPLATE_TOPIC_DEFAULT" val="1"/>
  <p:tag name="KSO_WM_TEMPLATE_JOB_ID" val="2"/>
  <p:tag name="KSO_WM_TEMPLATE_SCENE_ID" val="1"/>
  <p:tag name="KSO_WM_TEMPLATE_OUTLINE_ID" val="15"/>
  <p:tag name="KSO_WM_TEMPLATE_TOPIC_ID" val="2869567"/>
  <p:tag name="KSO_WM_BEAUTIFY_FLAG" val="#wm#"/>
  <p:tag name="KSO_WM_TAG_VERSION" val="1.0"/>
  <p:tag name="KSO_WM_TEMPLATE_INDEX" val="20184553"/>
  <p:tag name="KSO_WM_TEMPLATE_CATEGORY" val="custom"/>
  <p:tag name="KSO_WM_TEMPLATE_THUMBS_INDEX" val="1、6、10、14、20、26、27、28、29、31"/>
</p:tagLst>
</file>

<file path=ppt/tags/tag71.xml><?xml version="1.0" encoding="utf-8"?>
<p:tagLst xmlns:p="http://schemas.openxmlformats.org/presentationml/2006/main">
  <p:tag name="KSO_WM_TAG_VERSION" val="1.0"/>
  <p:tag name="KSO_WM_TEMPLATE_CATEGORY" val="custom"/>
  <p:tag name="KSO_WM_TEMPLATE_INDEX" val="20184553"/>
</p:tagLst>
</file>

<file path=ppt/tags/tag72.xml><?xml version="1.0" encoding="utf-8"?>
<p:tagLst xmlns:p="http://schemas.openxmlformats.org/presentationml/2006/main">
  <p:tag name="KSO_WM_TAG_VERSION" val="1.0"/>
  <p:tag name="KSO_WM_TEMPLATE_CATEGORY" val="custom"/>
  <p:tag name="KSO_WM_TEMPLATE_INDEX" val="20184553"/>
</p:tagLst>
</file>

<file path=ppt/tags/tag73.xml><?xml version="1.0" encoding="utf-8"?>
<p:tagLst xmlns:p="http://schemas.openxmlformats.org/presentationml/2006/main">
  <p:tag name="KSO_WM_TEMPLATE_TOPIC_DEFAULT" val="1"/>
  <p:tag name="KSO_WM_TEMPLATE_JOB_ID" val="2"/>
  <p:tag name="KSO_WM_TEMPLATE_SCENE_ID" val="1"/>
  <p:tag name="KSO_WM_TEMPLATE_OUTLINE_ID" val="15"/>
  <p:tag name="KSO_WM_TEMPLATE_TOPIC_ID" val="2869567"/>
  <p:tag name="KSO_WM_BEAUTIFY_FLAG" val="#wm#"/>
  <p:tag name="KSO_WM_TAG_VERSION" val="1.0"/>
  <p:tag name="KSO_WM_TEMPLATE_INDEX" val="20184553"/>
  <p:tag name="KSO_WM_TEMPLATE_CATEGORY" val="custom"/>
  <p:tag name="KSO_WM_TEMPLATE_THUMBS_INDEX" val="1、6、10、14、20、26、27、28、29、31"/>
</p:tagLst>
</file>

<file path=ppt/tags/tag74.xml><?xml version="1.0" encoding="utf-8"?>
<p:tagLst xmlns:p="http://schemas.openxmlformats.org/presentationml/2006/main">
  <p:tag name="KSO_WM_TAG_VERSION" val="1.0"/>
  <p:tag name="KSO_WM_TEMPLATE_CATEGORY" val="custom"/>
  <p:tag name="KSO_WM_TEMPLATE_INDEX" val="20184553"/>
</p:tagLst>
</file>

<file path=ppt/tags/tag75.xml><?xml version="1.0" encoding="utf-8"?>
<p:tagLst xmlns:p="http://schemas.openxmlformats.org/presentationml/2006/main">
  <p:tag name="KSO_WM_TAG_VERSION" val="1.0"/>
  <p:tag name="KSO_WM_TEMPLATE_CATEGORY" val="custom"/>
  <p:tag name="KSO_WM_TEMPLATE_INDEX" val="20184553"/>
</p:tagLst>
</file>

<file path=ppt/tags/tag76.xml><?xml version="1.0" encoding="utf-8"?>
<p:tagLst xmlns:p="http://schemas.openxmlformats.org/presentationml/2006/main">
  <p:tag name="KSO_WM_TEMPLATE_TOPIC_DEFAULT" val="1"/>
  <p:tag name="KSO_WM_TEMPLATE_JOB_ID" val="2"/>
  <p:tag name="KSO_WM_TEMPLATE_SCENE_ID" val="1"/>
  <p:tag name="KSO_WM_TEMPLATE_OUTLINE_ID" val="15"/>
  <p:tag name="KSO_WM_TEMPLATE_TOPIC_ID" val="2869567"/>
  <p:tag name="KSO_WM_BEAUTIFY_FLAG" val="#wm#"/>
  <p:tag name="KSO_WM_TAG_VERSION" val="1.0"/>
  <p:tag name="KSO_WM_TEMPLATE_INDEX" val="20184553"/>
  <p:tag name="KSO_WM_TEMPLATE_CATEGORY" val="custom"/>
  <p:tag name="KSO_WM_TEMPLATE_THUMBS_INDEX" val="1、6、10、14、20、26、27、28、29、31"/>
</p:tagLst>
</file>

<file path=ppt/tags/tag77.xml><?xml version="1.0" encoding="utf-8"?>
<p:tagLst xmlns:p="http://schemas.openxmlformats.org/presentationml/2006/main">
  <p:tag name="KSO_WM_TEMPLATE_THUMBS_INDEX" val="1"/>
  <p:tag name="KSO_WM_SLIDE_ID" val="custom20187308_1"/>
  <p:tag name="KSO_WM_TEMPLATE_SUBCATEGORY" val="0"/>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187308"/>
  <p:tag name="KSO_WM_SLIDE_LAYOUT" val="a_b"/>
  <p:tag name="KSO_WM_SLIDE_LAYOUT_CNT" val="1_1"/>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NewsPrint">
      <a:dk1>
        <a:sysClr val="windowText" lastClr="000000"/>
      </a:dk1>
      <a:lt1>
        <a:sysClr val="window" lastClr="FFFFFF"/>
      </a:lt1>
      <a:dk2>
        <a:srgbClr val="303030"/>
      </a:dk2>
      <a:lt2>
        <a:srgbClr val="DEDEE0"/>
      </a:lt2>
      <a:accent1>
        <a:srgbClr val="AD0101"/>
      </a:accent1>
      <a:accent2>
        <a:srgbClr val="726056"/>
      </a:accent2>
      <a:accent3>
        <a:srgbClr val="AC956E"/>
      </a:accent3>
      <a:accent4>
        <a:srgbClr val="808DA9"/>
      </a:accent4>
      <a:accent5>
        <a:srgbClr val="424E5B"/>
      </a:accent5>
      <a:accent6>
        <a:srgbClr val="730E00"/>
      </a:accent6>
      <a:hlink>
        <a:srgbClr val="D26900"/>
      </a:hlink>
      <a:folHlink>
        <a:srgbClr val="D89243"/>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主题">
  <a:themeElements>
    <a:clrScheme name="NewsPrint">
      <a:dk1>
        <a:sysClr val="windowText" lastClr="000000"/>
      </a:dk1>
      <a:lt1>
        <a:sysClr val="window" lastClr="FFFFFF"/>
      </a:lt1>
      <a:dk2>
        <a:srgbClr val="303030"/>
      </a:dk2>
      <a:lt2>
        <a:srgbClr val="DEDEE0"/>
      </a:lt2>
      <a:accent1>
        <a:srgbClr val="AD0101"/>
      </a:accent1>
      <a:accent2>
        <a:srgbClr val="726056"/>
      </a:accent2>
      <a:accent3>
        <a:srgbClr val="AC956E"/>
      </a:accent3>
      <a:accent4>
        <a:srgbClr val="808DA9"/>
      </a:accent4>
      <a:accent5>
        <a:srgbClr val="424E5B"/>
      </a:accent5>
      <a:accent6>
        <a:srgbClr val="730E00"/>
      </a:accent6>
      <a:hlink>
        <a:srgbClr val="D26900"/>
      </a:hlink>
      <a:folHlink>
        <a:srgbClr val="D89243"/>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2_Office 主题">
  <a:themeElements>
    <a:clrScheme name="NewsPrint">
      <a:dk1>
        <a:sysClr val="windowText" lastClr="000000"/>
      </a:dk1>
      <a:lt1>
        <a:sysClr val="window" lastClr="FFFFFF"/>
      </a:lt1>
      <a:dk2>
        <a:srgbClr val="303030"/>
      </a:dk2>
      <a:lt2>
        <a:srgbClr val="DEDEE0"/>
      </a:lt2>
      <a:accent1>
        <a:srgbClr val="AD0101"/>
      </a:accent1>
      <a:accent2>
        <a:srgbClr val="726056"/>
      </a:accent2>
      <a:accent3>
        <a:srgbClr val="AC956E"/>
      </a:accent3>
      <a:accent4>
        <a:srgbClr val="808DA9"/>
      </a:accent4>
      <a:accent5>
        <a:srgbClr val="424E5B"/>
      </a:accent5>
      <a:accent6>
        <a:srgbClr val="730E00"/>
      </a:accent6>
      <a:hlink>
        <a:srgbClr val="D26900"/>
      </a:hlink>
      <a:folHlink>
        <a:srgbClr val="D89243"/>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3_Office 主题">
  <a:themeElements>
    <a:clrScheme name="NewsPrint">
      <a:dk1>
        <a:sysClr val="windowText" lastClr="000000"/>
      </a:dk1>
      <a:lt1>
        <a:sysClr val="window" lastClr="FFFFFF"/>
      </a:lt1>
      <a:dk2>
        <a:srgbClr val="303030"/>
      </a:dk2>
      <a:lt2>
        <a:srgbClr val="DEDEE0"/>
      </a:lt2>
      <a:accent1>
        <a:srgbClr val="AD0101"/>
      </a:accent1>
      <a:accent2>
        <a:srgbClr val="726056"/>
      </a:accent2>
      <a:accent3>
        <a:srgbClr val="AC956E"/>
      </a:accent3>
      <a:accent4>
        <a:srgbClr val="808DA9"/>
      </a:accent4>
      <a:accent5>
        <a:srgbClr val="424E5B"/>
      </a:accent5>
      <a:accent6>
        <a:srgbClr val="730E00"/>
      </a:accent6>
      <a:hlink>
        <a:srgbClr val="D26900"/>
      </a:hlink>
      <a:folHlink>
        <a:srgbClr val="D89243"/>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1_默认设计模板">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000000"/>
      </a:hlink>
      <a:folHlink>
        <a:srgbClr val="000000"/>
      </a:folHlink>
    </a:clrScheme>
    <a:fontScheme name="1_默认设计模板">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1"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1"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defRPr>
        </a:defPPr>
      </a:lstStyle>
    </a:lnDef>
  </a:objectDefaults>
  <a:extraClrSchemeLst>
    <a:extraClrScheme>
      <a:clrScheme name="1_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1_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1_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1_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1_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1_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1_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7_Stream">
  <a:themeElements>
    <a:clrScheme name="7_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fontScheme name="7_Stream">
      <a:majorFont>
        <a:latin typeface="Garamond"/>
        <a:ea typeface="宋体"/>
        <a:cs typeface=""/>
      </a:majorFont>
      <a:minorFont>
        <a:latin typeface="Garamond"/>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7_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clrMap bg1="dk2" tx1="lt1" bg2="dk1" tx2="lt2" accent1="accent1" accent2="accent2" accent3="accent3" accent4="accent4" accent5="accent5" accent6="accent6" hlink="hlink" folHlink="folHlink"/>
    </a:extraClrScheme>
    <a:extraClrScheme>
      <a:clrScheme name="7_Stream 2">
        <a:dk1>
          <a:srgbClr val="3E3E5C"/>
        </a:dk1>
        <a:lt1>
          <a:srgbClr val="FFFFFF"/>
        </a:lt1>
        <a:dk2>
          <a:srgbClr val="666699"/>
        </a:dk2>
        <a:lt2>
          <a:srgbClr val="DFDFE9"/>
        </a:lt2>
        <a:accent1>
          <a:srgbClr val="CC66FF"/>
        </a:accent1>
        <a:accent2>
          <a:srgbClr val="679ACD"/>
        </a:accent2>
        <a:accent3>
          <a:srgbClr val="B8B8CA"/>
        </a:accent3>
        <a:accent4>
          <a:srgbClr val="DADADA"/>
        </a:accent4>
        <a:accent5>
          <a:srgbClr val="E2B8FF"/>
        </a:accent5>
        <a:accent6>
          <a:srgbClr val="5D8BBA"/>
        </a:accent6>
        <a:hlink>
          <a:srgbClr val="CCECFF"/>
        </a:hlink>
        <a:folHlink>
          <a:srgbClr val="CCCCFF"/>
        </a:folHlink>
      </a:clrScheme>
      <a:clrMap bg1="dk2" tx1="lt1" bg2="dk1" tx2="lt2" accent1="accent1" accent2="accent2" accent3="accent3" accent4="accent4" accent5="accent5" accent6="accent6" hlink="hlink" folHlink="folHlink"/>
    </a:extraClrScheme>
    <a:extraClrScheme>
      <a:clrScheme name="7_Stream 3">
        <a:dk1>
          <a:srgbClr val="2A5400"/>
        </a:dk1>
        <a:lt1>
          <a:srgbClr val="FFFFFF"/>
        </a:lt1>
        <a:dk2>
          <a:srgbClr val="4A9400"/>
        </a:dk2>
        <a:lt2>
          <a:srgbClr val="BAE8BA"/>
        </a:lt2>
        <a:accent1>
          <a:srgbClr val="33CC33"/>
        </a:accent1>
        <a:accent2>
          <a:srgbClr val="99CC00"/>
        </a:accent2>
        <a:accent3>
          <a:srgbClr val="B1C8AA"/>
        </a:accent3>
        <a:accent4>
          <a:srgbClr val="DADADA"/>
        </a:accent4>
        <a:accent5>
          <a:srgbClr val="ADE2AD"/>
        </a:accent5>
        <a:accent6>
          <a:srgbClr val="8AB900"/>
        </a:accent6>
        <a:hlink>
          <a:srgbClr val="99FF33"/>
        </a:hlink>
        <a:folHlink>
          <a:srgbClr val="FFFF99"/>
        </a:folHlink>
      </a:clrScheme>
      <a:clrMap bg1="dk2" tx1="lt1" bg2="dk1" tx2="lt2" accent1="accent1" accent2="accent2" accent3="accent3" accent4="accent4" accent5="accent5" accent6="accent6" hlink="hlink" folHlink="folHlink"/>
    </a:extraClrScheme>
    <a:extraClrScheme>
      <a:clrScheme name="7_Stream 4">
        <a:dk1>
          <a:srgbClr val="000000"/>
        </a:dk1>
        <a:lt1>
          <a:srgbClr val="FFFFFF"/>
        </a:lt1>
        <a:dk2>
          <a:srgbClr val="51596D"/>
        </a:dk2>
        <a:lt2>
          <a:srgbClr val="DDDDDD"/>
        </a:lt2>
        <a:accent1>
          <a:srgbClr val="787E8A"/>
        </a:accent1>
        <a:accent2>
          <a:srgbClr val="339966"/>
        </a:accent2>
        <a:accent3>
          <a:srgbClr val="B3B5BA"/>
        </a:accent3>
        <a:accent4>
          <a:srgbClr val="DADADA"/>
        </a:accent4>
        <a:accent5>
          <a:srgbClr val="BEC0C4"/>
        </a:accent5>
        <a:accent6>
          <a:srgbClr val="2D8A5C"/>
        </a:accent6>
        <a:hlink>
          <a:srgbClr val="00FFFF"/>
        </a:hlink>
        <a:folHlink>
          <a:srgbClr val="74B6D0"/>
        </a:folHlink>
      </a:clrScheme>
      <a:clrMap bg1="dk2" tx1="lt1" bg2="dk1" tx2="lt2" accent1="accent1" accent2="accent2" accent3="accent3" accent4="accent4" accent5="accent5" accent6="accent6" hlink="hlink" folHlink="folHlink"/>
    </a:extraClrScheme>
    <a:extraClrScheme>
      <a:clrScheme name="7_Stream 5">
        <a:dk1>
          <a:srgbClr val="5C1F00"/>
        </a:dk1>
        <a:lt1>
          <a:srgbClr val="FFFFFF"/>
        </a:lt1>
        <a:dk2>
          <a:srgbClr val="8C0000"/>
        </a:dk2>
        <a:lt2>
          <a:srgbClr val="DFD293"/>
        </a:lt2>
        <a:accent1>
          <a:srgbClr val="FF6845"/>
        </a:accent1>
        <a:accent2>
          <a:srgbClr val="BE7960"/>
        </a:accent2>
        <a:accent3>
          <a:srgbClr val="C5AAAA"/>
        </a:accent3>
        <a:accent4>
          <a:srgbClr val="DADADA"/>
        </a:accent4>
        <a:accent5>
          <a:srgbClr val="FFB9B0"/>
        </a:accent5>
        <a:accent6>
          <a:srgbClr val="AC6D56"/>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7_Stream 6">
        <a:dk1>
          <a:srgbClr val="5E4444"/>
        </a:dk1>
        <a:lt1>
          <a:srgbClr val="F7F3F3"/>
        </a:lt1>
        <a:dk2>
          <a:srgbClr val="8A6362"/>
        </a:dk2>
        <a:lt2>
          <a:srgbClr val="D8C1BA"/>
        </a:lt2>
        <a:accent1>
          <a:srgbClr val="CC6600"/>
        </a:accent1>
        <a:accent2>
          <a:srgbClr val="C16059"/>
        </a:accent2>
        <a:accent3>
          <a:srgbClr val="C4B7B7"/>
        </a:accent3>
        <a:accent4>
          <a:srgbClr val="D3D0D0"/>
        </a:accent4>
        <a:accent5>
          <a:srgbClr val="E2B8AA"/>
        </a:accent5>
        <a:accent6>
          <a:srgbClr val="AF5650"/>
        </a:accent6>
        <a:hlink>
          <a:srgbClr val="FFCC00"/>
        </a:hlink>
        <a:folHlink>
          <a:srgbClr val="CBB557"/>
        </a:folHlink>
      </a:clrScheme>
      <a:clrMap bg1="dk2" tx1="lt1" bg2="dk1" tx2="lt2" accent1="accent1" accent2="accent2" accent3="accent3" accent4="accent4" accent5="accent5" accent6="accent6" hlink="hlink" folHlink="folHlink"/>
    </a:extraClrScheme>
    <a:extraClrScheme>
      <a:clrScheme name="7_Stream 7">
        <a:dk1>
          <a:srgbClr val="7F6737"/>
        </a:dk1>
        <a:lt1>
          <a:srgbClr val="FFFFFF"/>
        </a:lt1>
        <a:dk2>
          <a:srgbClr val="BFA673"/>
        </a:dk2>
        <a:lt2>
          <a:srgbClr val="E6E3AA"/>
        </a:lt2>
        <a:accent1>
          <a:srgbClr val="FFCC00"/>
        </a:accent1>
        <a:accent2>
          <a:srgbClr val="808000"/>
        </a:accent2>
        <a:accent3>
          <a:srgbClr val="DCD0BC"/>
        </a:accent3>
        <a:accent4>
          <a:srgbClr val="DADADA"/>
        </a:accent4>
        <a:accent5>
          <a:srgbClr val="FFE2AA"/>
        </a:accent5>
        <a:accent6>
          <a:srgbClr val="737300"/>
        </a:accent6>
        <a:hlink>
          <a:srgbClr val="784700"/>
        </a:hlink>
        <a:folHlink>
          <a:srgbClr val="9A7200"/>
        </a:folHlink>
      </a:clrScheme>
      <a:clrMap bg1="dk2" tx1="lt1" bg2="dk1" tx2="lt2" accent1="accent1" accent2="accent2" accent3="accent3" accent4="accent4" accent5="accent5" accent6="accent6" hlink="hlink" folHlink="folHlink"/>
    </a:extraClrScheme>
    <a:extraClrScheme>
      <a:clrScheme name="7_Stream 8">
        <a:dk1>
          <a:srgbClr val="4B2500"/>
        </a:dk1>
        <a:lt1>
          <a:srgbClr val="F9F0D3"/>
        </a:lt1>
        <a:dk2>
          <a:srgbClr val="A69564"/>
        </a:dk2>
        <a:lt2>
          <a:srgbClr val="EFDEAF"/>
        </a:lt2>
        <a:accent1>
          <a:srgbClr val="FFFFE3"/>
        </a:accent1>
        <a:accent2>
          <a:srgbClr val="BFBFA7"/>
        </a:accent2>
        <a:accent3>
          <a:srgbClr val="FBF6E6"/>
        </a:accent3>
        <a:accent4>
          <a:srgbClr val="3F1E00"/>
        </a:accent4>
        <a:accent5>
          <a:srgbClr val="FFFFEF"/>
        </a:accent5>
        <a:accent6>
          <a:srgbClr val="ADAD97"/>
        </a:accent6>
        <a:hlink>
          <a:srgbClr val="7B6D47"/>
        </a:hlink>
        <a:folHlink>
          <a:srgbClr val="A99D2F"/>
        </a:folHlink>
      </a:clrScheme>
      <a:clrMap bg1="lt1" tx1="dk1" bg2="lt2" tx2="dk2" accent1="accent1" accent2="accent2" accent3="accent3" accent4="accent4" accent5="accent5" accent6="accent6" hlink="hlink" folHlink="folHlink"/>
    </a:extraClrScheme>
    <a:extraClrScheme>
      <a:clrScheme name="7_Stream 9">
        <a:dk1>
          <a:srgbClr val="000000"/>
        </a:dk1>
        <a:lt1>
          <a:srgbClr val="FFFFFF"/>
        </a:lt1>
        <a:dk2>
          <a:srgbClr val="000000"/>
        </a:dk2>
        <a:lt2>
          <a:srgbClr val="808080"/>
        </a:lt2>
        <a:accent1>
          <a:srgbClr val="CCECFF"/>
        </a:accent1>
        <a:accent2>
          <a:srgbClr val="333399"/>
        </a:accent2>
        <a:accent3>
          <a:srgbClr val="FFFFFF"/>
        </a:accent3>
        <a:accent4>
          <a:srgbClr val="000000"/>
        </a:accent4>
        <a:accent5>
          <a:srgbClr val="E2F4FF"/>
        </a:accent5>
        <a:accent6>
          <a:srgbClr val="2D2D8A"/>
        </a:accent6>
        <a:hlink>
          <a:srgbClr val="6600FF"/>
        </a:hlink>
        <a:folHlink>
          <a:srgbClr val="0099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2_Stream">
  <a:themeElements>
    <a:clrScheme name="2_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fontScheme name="2_Stream">
      <a:majorFont>
        <a:latin typeface="Garamond"/>
        <a:ea typeface="宋体"/>
        <a:cs typeface=""/>
      </a:majorFont>
      <a:minorFont>
        <a:latin typeface="Garamond"/>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2_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clrMap bg1="dk2" tx1="lt1" bg2="dk1" tx2="lt2" accent1="accent1" accent2="accent2" accent3="accent3" accent4="accent4" accent5="accent5" accent6="accent6" hlink="hlink" folHlink="folHlink"/>
    </a:extraClrScheme>
    <a:extraClrScheme>
      <a:clrScheme name="2_Stream 2">
        <a:dk1>
          <a:srgbClr val="3E3E5C"/>
        </a:dk1>
        <a:lt1>
          <a:srgbClr val="FFFFFF"/>
        </a:lt1>
        <a:dk2>
          <a:srgbClr val="666699"/>
        </a:dk2>
        <a:lt2>
          <a:srgbClr val="DFDFE9"/>
        </a:lt2>
        <a:accent1>
          <a:srgbClr val="CC66FF"/>
        </a:accent1>
        <a:accent2>
          <a:srgbClr val="679ACD"/>
        </a:accent2>
        <a:accent3>
          <a:srgbClr val="B8B8CA"/>
        </a:accent3>
        <a:accent4>
          <a:srgbClr val="DADADA"/>
        </a:accent4>
        <a:accent5>
          <a:srgbClr val="E2B8FF"/>
        </a:accent5>
        <a:accent6>
          <a:srgbClr val="5D8BBA"/>
        </a:accent6>
        <a:hlink>
          <a:srgbClr val="CCECFF"/>
        </a:hlink>
        <a:folHlink>
          <a:srgbClr val="CCCCFF"/>
        </a:folHlink>
      </a:clrScheme>
      <a:clrMap bg1="dk2" tx1="lt1" bg2="dk1" tx2="lt2" accent1="accent1" accent2="accent2" accent3="accent3" accent4="accent4" accent5="accent5" accent6="accent6" hlink="hlink" folHlink="folHlink"/>
    </a:extraClrScheme>
    <a:extraClrScheme>
      <a:clrScheme name="2_Stream 3">
        <a:dk1>
          <a:srgbClr val="2A5400"/>
        </a:dk1>
        <a:lt1>
          <a:srgbClr val="FFFFFF"/>
        </a:lt1>
        <a:dk2>
          <a:srgbClr val="4A9400"/>
        </a:dk2>
        <a:lt2>
          <a:srgbClr val="BAE8BA"/>
        </a:lt2>
        <a:accent1>
          <a:srgbClr val="33CC33"/>
        </a:accent1>
        <a:accent2>
          <a:srgbClr val="99CC00"/>
        </a:accent2>
        <a:accent3>
          <a:srgbClr val="B1C8AA"/>
        </a:accent3>
        <a:accent4>
          <a:srgbClr val="DADADA"/>
        </a:accent4>
        <a:accent5>
          <a:srgbClr val="ADE2AD"/>
        </a:accent5>
        <a:accent6>
          <a:srgbClr val="8AB900"/>
        </a:accent6>
        <a:hlink>
          <a:srgbClr val="99FF33"/>
        </a:hlink>
        <a:folHlink>
          <a:srgbClr val="FFFF99"/>
        </a:folHlink>
      </a:clrScheme>
      <a:clrMap bg1="dk2" tx1="lt1" bg2="dk1" tx2="lt2" accent1="accent1" accent2="accent2" accent3="accent3" accent4="accent4" accent5="accent5" accent6="accent6" hlink="hlink" folHlink="folHlink"/>
    </a:extraClrScheme>
    <a:extraClrScheme>
      <a:clrScheme name="2_Stream 4">
        <a:dk1>
          <a:srgbClr val="000000"/>
        </a:dk1>
        <a:lt1>
          <a:srgbClr val="FFFFFF"/>
        </a:lt1>
        <a:dk2>
          <a:srgbClr val="51596D"/>
        </a:dk2>
        <a:lt2>
          <a:srgbClr val="DDDDDD"/>
        </a:lt2>
        <a:accent1>
          <a:srgbClr val="787E8A"/>
        </a:accent1>
        <a:accent2>
          <a:srgbClr val="339966"/>
        </a:accent2>
        <a:accent3>
          <a:srgbClr val="B3B5BA"/>
        </a:accent3>
        <a:accent4>
          <a:srgbClr val="DADADA"/>
        </a:accent4>
        <a:accent5>
          <a:srgbClr val="BEC0C4"/>
        </a:accent5>
        <a:accent6>
          <a:srgbClr val="2D8A5C"/>
        </a:accent6>
        <a:hlink>
          <a:srgbClr val="00FFFF"/>
        </a:hlink>
        <a:folHlink>
          <a:srgbClr val="74B6D0"/>
        </a:folHlink>
      </a:clrScheme>
      <a:clrMap bg1="dk2" tx1="lt1" bg2="dk1" tx2="lt2" accent1="accent1" accent2="accent2" accent3="accent3" accent4="accent4" accent5="accent5" accent6="accent6" hlink="hlink" folHlink="folHlink"/>
    </a:extraClrScheme>
    <a:extraClrScheme>
      <a:clrScheme name="2_Stream 5">
        <a:dk1>
          <a:srgbClr val="5C1F00"/>
        </a:dk1>
        <a:lt1>
          <a:srgbClr val="FFFFFF"/>
        </a:lt1>
        <a:dk2>
          <a:srgbClr val="8C0000"/>
        </a:dk2>
        <a:lt2>
          <a:srgbClr val="DFD293"/>
        </a:lt2>
        <a:accent1>
          <a:srgbClr val="FF6845"/>
        </a:accent1>
        <a:accent2>
          <a:srgbClr val="BE7960"/>
        </a:accent2>
        <a:accent3>
          <a:srgbClr val="C5AAAA"/>
        </a:accent3>
        <a:accent4>
          <a:srgbClr val="DADADA"/>
        </a:accent4>
        <a:accent5>
          <a:srgbClr val="FFB9B0"/>
        </a:accent5>
        <a:accent6>
          <a:srgbClr val="AC6D56"/>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2_Stream 6">
        <a:dk1>
          <a:srgbClr val="5E4444"/>
        </a:dk1>
        <a:lt1>
          <a:srgbClr val="F7F3F3"/>
        </a:lt1>
        <a:dk2>
          <a:srgbClr val="8A6362"/>
        </a:dk2>
        <a:lt2>
          <a:srgbClr val="D8C1BA"/>
        </a:lt2>
        <a:accent1>
          <a:srgbClr val="CC6600"/>
        </a:accent1>
        <a:accent2>
          <a:srgbClr val="C16059"/>
        </a:accent2>
        <a:accent3>
          <a:srgbClr val="C4B7B7"/>
        </a:accent3>
        <a:accent4>
          <a:srgbClr val="D3D0D0"/>
        </a:accent4>
        <a:accent5>
          <a:srgbClr val="E2B8AA"/>
        </a:accent5>
        <a:accent6>
          <a:srgbClr val="AF5650"/>
        </a:accent6>
        <a:hlink>
          <a:srgbClr val="FFCC00"/>
        </a:hlink>
        <a:folHlink>
          <a:srgbClr val="CBB557"/>
        </a:folHlink>
      </a:clrScheme>
      <a:clrMap bg1="dk2" tx1="lt1" bg2="dk1" tx2="lt2" accent1="accent1" accent2="accent2" accent3="accent3" accent4="accent4" accent5="accent5" accent6="accent6" hlink="hlink" folHlink="folHlink"/>
    </a:extraClrScheme>
    <a:extraClrScheme>
      <a:clrScheme name="2_Stream 7">
        <a:dk1>
          <a:srgbClr val="7F6737"/>
        </a:dk1>
        <a:lt1>
          <a:srgbClr val="FFFFFF"/>
        </a:lt1>
        <a:dk2>
          <a:srgbClr val="BFA673"/>
        </a:dk2>
        <a:lt2>
          <a:srgbClr val="E6E3AA"/>
        </a:lt2>
        <a:accent1>
          <a:srgbClr val="FFCC00"/>
        </a:accent1>
        <a:accent2>
          <a:srgbClr val="808000"/>
        </a:accent2>
        <a:accent3>
          <a:srgbClr val="DCD0BC"/>
        </a:accent3>
        <a:accent4>
          <a:srgbClr val="DADADA"/>
        </a:accent4>
        <a:accent5>
          <a:srgbClr val="FFE2AA"/>
        </a:accent5>
        <a:accent6>
          <a:srgbClr val="737300"/>
        </a:accent6>
        <a:hlink>
          <a:srgbClr val="784700"/>
        </a:hlink>
        <a:folHlink>
          <a:srgbClr val="9A7200"/>
        </a:folHlink>
      </a:clrScheme>
      <a:clrMap bg1="dk2" tx1="lt1" bg2="dk1" tx2="lt2" accent1="accent1" accent2="accent2" accent3="accent3" accent4="accent4" accent5="accent5" accent6="accent6" hlink="hlink" folHlink="folHlink"/>
    </a:extraClrScheme>
    <a:extraClrScheme>
      <a:clrScheme name="2_Stream 8">
        <a:dk1>
          <a:srgbClr val="4B2500"/>
        </a:dk1>
        <a:lt1>
          <a:srgbClr val="F9F0D3"/>
        </a:lt1>
        <a:dk2>
          <a:srgbClr val="A69564"/>
        </a:dk2>
        <a:lt2>
          <a:srgbClr val="EFDEAF"/>
        </a:lt2>
        <a:accent1>
          <a:srgbClr val="FFFFE3"/>
        </a:accent1>
        <a:accent2>
          <a:srgbClr val="BFBFA7"/>
        </a:accent2>
        <a:accent3>
          <a:srgbClr val="FBF6E6"/>
        </a:accent3>
        <a:accent4>
          <a:srgbClr val="3F1E00"/>
        </a:accent4>
        <a:accent5>
          <a:srgbClr val="FFFFEF"/>
        </a:accent5>
        <a:accent6>
          <a:srgbClr val="ADAD97"/>
        </a:accent6>
        <a:hlink>
          <a:srgbClr val="7B6D47"/>
        </a:hlink>
        <a:folHlink>
          <a:srgbClr val="A99D2F"/>
        </a:folHlink>
      </a:clrScheme>
      <a:clrMap bg1="lt1" tx1="dk1" bg2="lt2" tx2="dk2" accent1="accent1" accent2="accent2" accent3="accent3" accent4="accent4" accent5="accent5" accent6="accent6" hlink="hlink" folHlink="folHlink"/>
    </a:extraClrScheme>
    <a:extraClrScheme>
      <a:clrScheme name="2_Stream 9">
        <a:dk1>
          <a:srgbClr val="000000"/>
        </a:dk1>
        <a:lt1>
          <a:srgbClr val="FFFFFF"/>
        </a:lt1>
        <a:dk2>
          <a:srgbClr val="000000"/>
        </a:dk2>
        <a:lt2>
          <a:srgbClr val="808080"/>
        </a:lt2>
        <a:accent1>
          <a:srgbClr val="CCECFF"/>
        </a:accent1>
        <a:accent2>
          <a:srgbClr val="333399"/>
        </a:accent2>
        <a:accent3>
          <a:srgbClr val="FFFFFF"/>
        </a:accent3>
        <a:accent4>
          <a:srgbClr val="000000"/>
        </a:accent4>
        <a:accent5>
          <a:srgbClr val="E2F4FF"/>
        </a:accent5>
        <a:accent6>
          <a:srgbClr val="2D2D8A"/>
        </a:accent6>
        <a:hlink>
          <a:srgbClr val="6600FF"/>
        </a:hlink>
        <a:folHlink>
          <a:srgbClr val="0099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8_Stream">
  <a:themeElements>
    <a:clrScheme name="7_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fontScheme name="7_Stream">
      <a:majorFont>
        <a:latin typeface="Garamond"/>
        <a:ea typeface="宋体"/>
        <a:cs typeface=""/>
      </a:majorFont>
      <a:minorFont>
        <a:latin typeface="Garamond"/>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7_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clrMap bg1="dk2" tx1="lt1" bg2="dk1" tx2="lt2" accent1="accent1" accent2="accent2" accent3="accent3" accent4="accent4" accent5="accent5" accent6="accent6" hlink="hlink" folHlink="folHlink"/>
    </a:extraClrScheme>
    <a:extraClrScheme>
      <a:clrScheme name="7_Stream 2">
        <a:dk1>
          <a:srgbClr val="3E3E5C"/>
        </a:dk1>
        <a:lt1>
          <a:srgbClr val="FFFFFF"/>
        </a:lt1>
        <a:dk2>
          <a:srgbClr val="666699"/>
        </a:dk2>
        <a:lt2>
          <a:srgbClr val="DFDFE9"/>
        </a:lt2>
        <a:accent1>
          <a:srgbClr val="CC66FF"/>
        </a:accent1>
        <a:accent2>
          <a:srgbClr val="679ACD"/>
        </a:accent2>
        <a:accent3>
          <a:srgbClr val="B8B8CA"/>
        </a:accent3>
        <a:accent4>
          <a:srgbClr val="DADADA"/>
        </a:accent4>
        <a:accent5>
          <a:srgbClr val="E2B8FF"/>
        </a:accent5>
        <a:accent6>
          <a:srgbClr val="5D8BBA"/>
        </a:accent6>
        <a:hlink>
          <a:srgbClr val="CCECFF"/>
        </a:hlink>
        <a:folHlink>
          <a:srgbClr val="CCCCFF"/>
        </a:folHlink>
      </a:clrScheme>
      <a:clrMap bg1="dk2" tx1="lt1" bg2="dk1" tx2="lt2" accent1="accent1" accent2="accent2" accent3="accent3" accent4="accent4" accent5="accent5" accent6="accent6" hlink="hlink" folHlink="folHlink"/>
    </a:extraClrScheme>
    <a:extraClrScheme>
      <a:clrScheme name="7_Stream 3">
        <a:dk1>
          <a:srgbClr val="2A5400"/>
        </a:dk1>
        <a:lt1>
          <a:srgbClr val="FFFFFF"/>
        </a:lt1>
        <a:dk2>
          <a:srgbClr val="4A9400"/>
        </a:dk2>
        <a:lt2>
          <a:srgbClr val="BAE8BA"/>
        </a:lt2>
        <a:accent1>
          <a:srgbClr val="33CC33"/>
        </a:accent1>
        <a:accent2>
          <a:srgbClr val="99CC00"/>
        </a:accent2>
        <a:accent3>
          <a:srgbClr val="B1C8AA"/>
        </a:accent3>
        <a:accent4>
          <a:srgbClr val="DADADA"/>
        </a:accent4>
        <a:accent5>
          <a:srgbClr val="ADE2AD"/>
        </a:accent5>
        <a:accent6>
          <a:srgbClr val="8AB900"/>
        </a:accent6>
        <a:hlink>
          <a:srgbClr val="99FF33"/>
        </a:hlink>
        <a:folHlink>
          <a:srgbClr val="FFFF99"/>
        </a:folHlink>
      </a:clrScheme>
      <a:clrMap bg1="dk2" tx1="lt1" bg2="dk1" tx2="lt2" accent1="accent1" accent2="accent2" accent3="accent3" accent4="accent4" accent5="accent5" accent6="accent6" hlink="hlink" folHlink="folHlink"/>
    </a:extraClrScheme>
    <a:extraClrScheme>
      <a:clrScheme name="7_Stream 4">
        <a:dk1>
          <a:srgbClr val="000000"/>
        </a:dk1>
        <a:lt1>
          <a:srgbClr val="FFFFFF"/>
        </a:lt1>
        <a:dk2>
          <a:srgbClr val="51596D"/>
        </a:dk2>
        <a:lt2>
          <a:srgbClr val="DDDDDD"/>
        </a:lt2>
        <a:accent1>
          <a:srgbClr val="787E8A"/>
        </a:accent1>
        <a:accent2>
          <a:srgbClr val="339966"/>
        </a:accent2>
        <a:accent3>
          <a:srgbClr val="B3B5BA"/>
        </a:accent3>
        <a:accent4>
          <a:srgbClr val="DADADA"/>
        </a:accent4>
        <a:accent5>
          <a:srgbClr val="BEC0C4"/>
        </a:accent5>
        <a:accent6>
          <a:srgbClr val="2D8A5C"/>
        </a:accent6>
        <a:hlink>
          <a:srgbClr val="00FFFF"/>
        </a:hlink>
        <a:folHlink>
          <a:srgbClr val="74B6D0"/>
        </a:folHlink>
      </a:clrScheme>
      <a:clrMap bg1="dk2" tx1="lt1" bg2="dk1" tx2="lt2" accent1="accent1" accent2="accent2" accent3="accent3" accent4="accent4" accent5="accent5" accent6="accent6" hlink="hlink" folHlink="folHlink"/>
    </a:extraClrScheme>
    <a:extraClrScheme>
      <a:clrScheme name="7_Stream 5">
        <a:dk1>
          <a:srgbClr val="5C1F00"/>
        </a:dk1>
        <a:lt1>
          <a:srgbClr val="FFFFFF"/>
        </a:lt1>
        <a:dk2>
          <a:srgbClr val="8C0000"/>
        </a:dk2>
        <a:lt2>
          <a:srgbClr val="DFD293"/>
        </a:lt2>
        <a:accent1>
          <a:srgbClr val="FF6845"/>
        </a:accent1>
        <a:accent2>
          <a:srgbClr val="BE7960"/>
        </a:accent2>
        <a:accent3>
          <a:srgbClr val="C5AAAA"/>
        </a:accent3>
        <a:accent4>
          <a:srgbClr val="DADADA"/>
        </a:accent4>
        <a:accent5>
          <a:srgbClr val="FFB9B0"/>
        </a:accent5>
        <a:accent6>
          <a:srgbClr val="AC6D56"/>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7_Stream 6">
        <a:dk1>
          <a:srgbClr val="5E4444"/>
        </a:dk1>
        <a:lt1>
          <a:srgbClr val="F7F3F3"/>
        </a:lt1>
        <a:dk2>
          <a:srgbClr val="8A6362"/>
        </a:dk2>
        <a:lt2>
          <a:srgbClr val="D8C1BA"/>
        </a:lt2>
        <a:accent1>
          <a:srgbClr val="CC6600"/>
        </a:accent1>
        <a:accent2>
          <a:srgbClr val="C16059"/>
        </a:accent2>
        <a:accent3>
          <a:srgbClr val="C4B7B7"/>
        </a:accent3>
        <a:accent4>
          <a:srgbClr val="D3D0D0"/>
        </a:accent4>
        <a:accent5>
          <a:srgbClr val="E2B8AA"/>
        </a:accent5>
        <a:accent6>
          <a:srgbClr val="AF5650"/>
        </a:accent6>
        <a:hlink>
          <a:srgbClr val="FFCC00"/>
        </a:hlink>
        <a:folHlink>
          <a:srgbClr val="CBB557"/>
        </a:folHlink>
      </a:clrScheme>
      <a:clrMap bg1="dk2" tx1="lt1" bg2="dk1" tx2="lt2" accent1="accent1" accent2="accent2" accent3="accent3" accent4="accent4" accent5="accent5" accent6="accent6" hlink="hlink" folHlink="folHlink"/>
    </a:extraClrScheme>
    <a:extraClrScheme>
      <a:clrScheme name="7_Stream 7">
        <a:dk1>
          <a:srgbClr val="7F6737"/>
        </a:dk1>
        <a:lt1>
          <a:srgbClr val="FFFFFF"/>
        </a:lt1>
        <a:dk2>
          <a:srgbClr val="BFA673"/>
        </a:dk2>
        <a:lt2>
          <a:srgbClr val="E6E3AA"/>
        </a:lt2>
        <a:accent1>
          <a:srgbClr val="FFCC00"/>
        </a:accent1>
        <a:accent2>
          <a:srgbClr val="808000"/>
        </a:accent2>
        <a:accent3>
          <a:srgbClr val="DCD0BC"/>
        </a:accent3>
        <a:accent4>
          <a:srgbClr val="DADADA"/>
        </a:accent4>
        <a:accent5>
          <a:srgbClr val="FFE2AA"/>
        </a:accent5>
        <a:accent6>
          <a:srgbClr val="737300"/>
        </a:accent6>
        <a:hlink>
          <a:srgbClr val="784700"/>
        </a:hlink>
        <a:folHlink>
          <a:srgbClr val="9A7200"/>
        </a:folHlink>
      </a:clrScheme>
      <a:clrMap bg1="dk2" tx1="lt1" bg2="dk1" tx2="lt2" accent1="accent1" accent2="accent2" accent3="accent3" accent4="accent4" accent5="accent5" accent6="accent6" hlink="hlink" folHlink="folHlink"/>
    </a:extraClrScheme>
    <a:extraClrScheme>
      <a:clrScheme name="7_Stream 8">
        <a:dk1>
          <a:srgbClr val="4B2500"/>
        </a:dk1>
        <a:lt1>
          <a:srgbClr val="F9F0D3"/>
        </a:lt1>
        <a:dk2>
          <a:srgbClr val="A69564"/>
        </a:dk2>
        <a:lt2>
          <a:srgbClr val="EFDEAF"/>
        </a:lt2>
        <a:accent1>
          <a:srgbClr val="FFFFE3"/>
        </a:accent1>
        <a:accent2>
          <a:srgbClr val="BFBFA7"/>
        </a:accent2>
        <a:accent3>
          <a:srgbClr val="FBF6E6"/>
        </a:accent3>
        <a:accent4>
          <a:srgbClr val="3F1E00"/>
        </a:accent4>
        <a:accent5>
          <a:srgbClr val="FFFFEF"/>
        </a:accent5>
        <a:accent6>
          <a:srgbClr val="ADAD97"/>
        </a:accent6>
        <a:hlink>
          <a:srgbClr val="7B6D47"/>
        </a:hlink>
        <a:folHlink>
          <a:srgbClr val="A99D2F"/>
        </a:folHlink>
      </a:clrScheme>
      <a:clrMap bg1="lt1" tx1="dk1" bg2="lt2" tx2="dk2" accent1="accent1" accent2="accent2" accent3="accent3" accent4="accent4" accent5="accent5" accent6="accent6" hlink="hlink" folHlink="folHlink"/>
    </a:extraClrScheme>
    <a:extraClrScheme>
      <a:clrScheme name="7_Stream 9">
        <a:dk1>
          <a:srgbClr val="000000"/>
        </a:dk1>
        <a:lt1>
          <a:srgbClr val="FFFFFF"/>
        </a:lt1>
        <a:dk2>
          <a:srgbClr val="000000"/>
        </a:dk2>
        <a:lt2>
          <a:srgbClr val="808080"/>
        </a:lt2>
        <a:accent1>
          <a:srgbClr val="CCECFF"/>
        </a:accent1>
        <a:accent2>
          <a:srgbClr val="333399"/>
        </a:accent2>
        <a:accent3>
          <a:srgbClr val="FFFFFF"/>
        </a:accent3>
        <a:accent4>
          <a:srgbClr val="000000"/>
        </a:accent4>
        <a:accent5>
          <a:srgbClr val="E2F4FF"/>
        </a:accent5>
        <a:accent6>
          <a:srgbClr val="2D2D8A"/>
        </a:accent6>
        <a:hlink>
          <a:srgbClr val="6600FF"/>
        </a:hlink>
        <a:folHlink>
          <a:srgbClr val="0099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5581</Words>
  <Application>WPS 演示</Application>
  <PresentationFormat>宽屏</PresentationFormat>
  <Paragraphs>393</Paragraphs>
  <Slides>26</Slides>
  <Notes>7</Notes>
  <HiddenSlides>0</HiddenSlides>
  <MMClips>0</MMClips>
  <ScaleCrop>false</ScaleCrop>
  <HeadingPairs>
    <vt:vector size="8" baseType="variant">
      <vt:variant>
        <vt:lpstr>已用的字体</vt:lpstr>
      </vt:variant>
      <vt:variant>
        <vt:i4>22</vt:i4>
      </vt:variant>
      <vt:variant>
        <vt:lpstr>主题</vt:lpstr>
      </vt:variant>
      <vt:variant>
        <vt:i4>9</vt:i4>
      </vt:variant>
      <vt:variant>
        <vt:lpstr>嵌入 OLE 服务器</vt:lpstr>
      </vt:variant>
      <vt:variant>
        <vt:i4>1</vt:i4>
      </vt:variant>
      <vt:variant>
        <vt:lpstr>幻灯片标题</vt:lpstr>
      </vt:variant>
      <vt:variant>
        <vt:i4>26</vt:i4>
      </vt:variant>
    </vt:vector>
  </HeadingPairs>
  <TitlesOfParts>
    <vt:vector size="58" baseType="lpstr">
      <vt:lpstr>Arial</vt:lpstr>
      <vt:lpstr>宋体</vt:lpstr>
      <vt:lpstr>Wingdings</vt:lpstr>
      <vt:lpstr>黑体</vt:lpstr>
      <vt:lpstr>Times New Roman</vt:lpstr>
      <vt:lpstr>Garamond</vt:lpstr>
      <vt:lpstr>微软雅黑</vt:lpstr>
      <vt:lpstr>Calibri</vt:lpstr>
      <vt:lpstr>Garamond</vt:lpstr>
      <vt:lpstr>Arial Black</vt:lpstr>
      <vt:lpstr>Times New Roman</vt:lpstr>
      <vt:lpstr>华文行楷</vt:lpstr>
      <vt:lpstr>幼圆</vt:lpstr>
      <vt:lpstr>隶书</vt:lpstr>
      <vt:lpstr>华文新魏</vt:lpstr>
      <vt:lpstr>Arial Unicode MS</vt:lpstr>
      <vt:lpstr>Songti SC</vt:lpstr>
      <vt:lpstr>Segoe Print</vt:lpstr>
      <vt:lpstr>方正姚体</vt:lpstr>
      <vt:lpstr>华文中宋</vt:lpstr>
      <vt:lpstr>方正舒体</vt:lpstr>
      <vt:lpstr>华文隶书</vt:lpstr>
      <vt:lpstr>Office 主题​​</vt:lpstr>
      <vt:lpstr>Office 主题</vt:lpstr>
      <vt:lpstr>1_Office 主题</vt:lpstr>
      <vt:lpstr>2_Office 主题</vt:lpstr>
      <vt:lpstr>3_Office 主题</vt:lpstr>
      <vt:lpstr>1_默认设计模板</vt:lpstr>
      <vt:lpstr>7_Stream</vt:lpstr>
      <vt:lpstr>2_Stream</vt:lpstr>
      <vt:lpstr>8_Stream</vt:lpstr>
      <vt:lpstr>Paint.Picture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dcterms:created xsi:type="dcterms:W3CDTF">2020-02-08T05:56:00Z</dcterms:created>
  <dcterms:modified xsi:type="dcterms:W3CDTF">2021-01-11T02:26:21Z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2052-11.1.0.10314</vt:lpwstr>
  </property>
</Properties>
</file>